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4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8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0" r:id="rId3"/>
    <p:sldId id="281" r:id="rId4"/>
    <p:sldId id="282" r:id="rId5"/>
    <p:sldId id="283" r:id="rId6"/>
    <p:sldId id="287" r:id="rId7"/>
    <p:sldId id="285" r:id="rId8"/>
    <p:sldId id="286" r:id="rId9"/>
    <p:sldId id="350" r:id="rId10"/>
    <p:sldId id="288" r:id="rId11"/>
    <p:sldId id="291" r:id="rId12"/>
    <p:sldId id="292" r:id="rId13"/>
    <p:sldId id="293" r:id="rId14"/>
    <p:sldId id="290" r:id="rId15"/>
    <p:sldId id="294" r:id="rId16"/>
    <p:sldId id="295" r:id="rId17"/>
    <p:sldId id="296" r:id="rId18"/>
    <p:sldId id="297" r:id="rId19"/>
    <p:sldId id="298" r:id="rId20"/>
    <p:sldId id="316" r:id="rId21"/>
    <p:sldId id="317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28" autoAdjust="0"/>
  </p:normalViewPr>
  <p:slideViewPr>
    <p:cSldViewPr snapToGrid="0">
      <p:cViewPr varScale="1">
        <p:scale>
          <a:sx n="71" d="100"/>
          <a:sy n="71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37.3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177 118 8056,'-5'-10'66,"0"1"242,2-3 0,0 4 442,-2-2-247,3 7-246,-4-10 1,6 10 129,0-7-185,0 7 0,0-6 165,0 4 14,0 4 7,0-6-209,0 7-389,0 0 155,0 7 1,0 6 187,0 6 0,-5 8-6,0-3 1,-2 6-67,2 4 0,4-2 69,-4 8 0,-2-6 12,2 5 1,-4 0-87,4 5 1,-2 5 8,2 0 1,2 0-3,-7-4 1,5 4-166,-5 0 1,7 0 97,-2-5 0,-1-2-25,1-3 0,0 2-52,5-7 1,-5-1 62,0-8 0,0-4-87,5-6 182,0-1 36,0 1-94,0-7 130,0-1-36,0-20-211,0 9-255,0-15 50,0 11-4,-6-7 0,4 0 132,-3 0 1,4-1-58,1-4 1,0 4 84,0-3 1,0-4-19,0-2 0,0-3 15,0-1 1,0 3 43,0-3 1,4 2 111,1-7 0,2-3-46,-2-3 1,-2 3 153,7-2 1,-5-1-110,5-4 0,-6 0 164,6 0 0,-2 0-162,2 0 1,3 5 11,-3-1 0,-2 8 36,2-2 1,0 4-33,5 6 1,-1 1-4,1 3 1,0 5 36,-1 1 0,-4 6 78,0 8 0,-5 0-65,5 0 17,-7 0-14,10 0 1,-5 1 7,7 4 0,-5-2 103,-1 7 1,1-5-114,5 5 0,5 0 221,-1 4 0,6 1-77,-6 0 1,7 4 70,-1 1 0,-2 6-104,1-1 0,-1 4 96,2 5 0,1-1-106,-7 6 0,3 0-3,-3 5 1,-3 1-84,4-1 1,-9 0 58,-1 0 0,0 5-12,5 0 1,-5-2-58,-1-8 0,0 2-137,0-6 1,3 0 173,-7 0 1,6-9-21,-1 3 0,-4-4-14,-1-1 1,2-1-6,-2-3 1,1-4-209,-1 4 0,-3-9 2,3-1 0,-4-5-441,-1 5 264,0-1-277,0 0-79,0-3-578,0-6-5804,0 0 7047,0 7 0,0 1 0</inkml:trace>
  <inkml:trace contextRef="#ctx0" brushRef="#br0" timeOffset="500">74 809 8098,'-8'-15'168,"-4"1"108,8-1 1,-3 5 102,2 0 1,3 5 189,-2-4 0,0 4 292,-1-5-365,4 7-36,-6-4-233,7 7 0,7 0-83,3 0 0,3 0 37,1 0 0,8-1 14,2-4 0,4 3 64,1-3 1,7 3-52,3 2 0,5-4-99,5-1 1,0-2 15,10 2 1,-5 4-146,5-4 0,-2-2 95,-8 2 0,0 0-129,-5 5 1,-8 0-46,-6 0 1,-8 0-346,-7 0 1,-5 0-415,0 0 138,-7 7 0,-1-4-918,-7 7 855,-7-7 0,4 9-34,-7-7 0,1 1 817,-1-1 0,-13-23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25.0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89 309 7941,'-6'-15'211,"2"0"132,-6 1 0,6-1-19,-6 0 0,7 5 169,-2 1 0,3 4 161,2-5 35,0 7-375,0-4-281,0 7 1,0 7 121,0 2 0,0 6 20,0 5 0,2 3 0,3 6 0,-4 0-75,4 1 1,-2 4-195,2 0 1,-3 2-5,3-1 1,-4-4-90,-1 3 0,0-3 103,0-2 0,0 1-135,0-1 1,0-1 46,0-4 0,0-2 109,0-8-38,0 1 221,0 0 137,0-7 0,-1-6-127,-4-7 0,3-12 115,-3 3 0,-1-11-142,1 1 1,-5-4-51,5-1 0,-1-7 11,1-4 0,3 3-22,-3-2 1,2-1-101,-2-4 0,3 0 181,-2 0 1,2 5 98,2 0 1,2 6-118,2-1 1,0 4 162,5 6 1,-4-2-63,5 6 1,0 1 52,5 4 1,1 2-350,4 3 0,-4-1-44,4 6 0,2-5-105,3 5 0,-2 0 102,1 5 0,-4 2-79,4 3 1,-4-2-50,4 7 1,-6-1-118,2 6 1,-9 0 37,-1 0 0,0-1-69,5 1 1,-5 0-137,-1-1 1,-5 6-153,1 0 1,1 1-110,-1-2 0,0-1 810,-5 7 0,-20 39 0,-4 14 0</inkml:trace>
  <inkml:trace contextRef="#ctx0" brushRef="#br0" timeOffset="202">163 544 7980,'-15'0'0,"0"0"1290,0-7 1,6 4 874,-1-7-2,7 7-1778,-4-3 0,9 6-190,3 0 0,3 0-142,6 0 0,6 0-200,0 0 0,4 0-207,-4 0 0,4 0-506,-4 0 1,6 0-174,-2 0 1,-1 0 1032,2 0 0,25-7 0,13-1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0:43.9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3279 632 7877,'-13'-23'-190,"1"4"1,2 2 68,-1 3 1,4-6 741,2 0 1,-1 1-230,1 4 0,0 0-104,5 1 1,0-6-144,0 1 0,0-1 41,0 5 1,7-1-59,2-4 1,0-1 43,0-3 0,3 1-93,7 3 0,-1 2 100,7-6 1,-6 1-48,6-2 0,-2-1-14,1 7 1,4-1-70,-3 5 0,2 1-58,3-1 0,-1 2 43,1 3 1,-3-1 51,-2 6 1,6-5-42,-7 5 0,7 0-159,-6 5 1,1 2 137,-1 3 0,1-2-133,-7 7 0,1 1 82,-5 9 1,1 3-31,3 6 0,-4 0 38,0 1 0,0 1 20,-6 3 0,0 4-12,0 6 1,-5-5 19,1 0 0,-4 0 6,-1 5 1,-1 7 34,-4 3 1,-2-2 5,-3 2 0,-8-5 21,4 5 1,-4-5 15,3 5 1,0-8 63,1-2 0,-6-2-45,0-8 1,-1 1 131,2-6 0,2-6-144,-2-3 1,-3-4 13,3-1 0,-7-1-20,1 1 1,2-7 2,-1-3 0,4-3 74,-4-2 1,-2-7 129,-9-3 1,3-4-40,-8-6 1,6-4-67,-5-11 0,0-2 17,-5-7 0,6-5-195,4 0 1,9-7-226,6 2 0,4-8 152,5-2 1,4 2-181,6 9 0,8-3-212,6 7 1,8 0-497,7 5 1,2 6-618,3 4 0,6 3 1560,9 2 0,42 6 0,-37 12 0,0 1 0</inkml:trace>
  <inkml:trace contextRef="#ctx0" brushRef="#br0" timeOffset="1278">412 3028 7929,'-14'0'-196,"4"-5"42,0 0 0,5 0 251,-5 5-42,7-6 122,-10 4 1,11-6 216,-3 3 78,-3 3 265,0-11 118,-7 5-551,1-6 1,1-1 67,3 0 0,-2 5-168,7 1 1,-1-1 175,1-5-223,3 0 0,-4-1-129,6-4 0,6 4-64,4-4 1,3 4 83,2 1 1,6 1-75,4-1 1,2 5-11,3 0 1,1 7-97,3-2 0,-1 5 55,6 5 1,-5 3-125,6 7 0,-6 6 148,5 4 1,0 4 31,5 5 1,-6 2 8,-4 4 0,1 2-5,-6-3 1,4 5 59,-9 5 1,-3-3-33,-1 3 1,-10-3 9,-5-2 0,-4 0 38,-1 0 0,-1-6 127,-4-4 0,-3-3-82,-7-2 1,-1 1 158,-4-1 1,2-1-163,-7-4 0,6-1 101,-6-3 1,1-2-118,-6 6 1,6-6-29,-1 2 0,1-5 6,-5-6 1,-2 5 2,-4-5 1,3-2-112,-8-2 0,6-4 142,-5-1 1,0-8-16,-5-6 1,-1-4-37,1-12 1,0 2 11,0-11 1,2 0 284,3-5 0,4 0-129,11 0 0,-2-7-117,6-3 1,2-1-45,8 1 1,4-2-138,6 7 1,11 0-167,4 5 0,9 2-481,1 2 0,3 6 81,1 10 0,7-1-529,3 10 0,4-2-1043,1 7 2222,6 3 0,0 9 0,5 3 0,7 3 0,0 0 0</inkml:trace>
  <inkml:trace contextRef="#ctx0" brushRef="#br0" timeOffset="2162">6645 3160 7891,'-10'-14'26,"2"-1"75,1 0 0,2 1 198,5-1 1,0 5 638,0 0-672,0 0 1,2-4-1,3-1 1,3 5-6,7 0 1,1 1-31,4-6 0,1 0 23,3 1 0,6-1-47,-1 0 1,2 5-29,8 1 1,1 5-15,4-1 1,-5 4-94,0 1 0,-1 6-79,1 4 1,-3 5-186,-7 4 0,-1 4 70,-4 7 1,3 6-90,-8 3 1,-1-2 164,-8 3 1,1-1 69,-6 5 0,0 5 100,-5 0 1,0 5-59,0-5 0,-6 0 34,-4-5 0,-8-2 32,-2-3 0,-1-3 15,1-6 0,2-2 22,-6-4 1,-1 2 90,-4-6 0,5-2-23,-1-8 0,1 3-119,-6-4 1,-2 0-19,2 0 1,-3-5 44,9 1 0,-5-9-8,-6-1 0,4-13 62,-3-1 1,3-9 128,1-6 1,-4-1-227,0-9 1,0 2-118,4-12 0,2 0-198,4-5 1,-1 1-130,11-1 0,2 0-321,12 0 0,2 7 64,3 3 0,14 10-441,11 4 0,9 11 288,0 4 1,10 9-191,5 1 1,0 7 941,5-2 0,-2 12 0,7 4 0,9 1 0,1 0 0</inkml:trace>
  <inkml:trace contextRef="#ctx0" brushRef="#br0" timeOffset="3204">530 8614 7872,'-10'-2'5,"0"-3"1,0-5 171,2-3 1,-3-1 159,6-1 0,-5 0 185,5 0 0,-5-1-141,6-3 0,-1 1 52,5-7 0,0 6-151,0-6 0,1 1-62,4-6 1,3 1-20,7-1 1,5 1 8,-1 0 1,6-1-102,-6 1 1,3 6 36,-3 3 1,4 4-108,6 1 1,1 1-76,-1-1 0,1 7-215,-1 3 1,5 5 75,1 5 0,4 4-88,-5 11 1,0 3 45,-4 6 0,-2 7-16,-4 3 0,2 10-61,-6 5 1,-1 4 231,-4 0 0,-7 6-15,-3 0 0,2-1 79,-2-4 0,-2-7 206,-8-3 0,2-8-66,-7-2 0,-5-1 173,-4 1 0,-7-3 89,1-6 0,2-3-58,-1-2 0,-1 1-159,-4-6 0,-1-1-18,1-4 0,0-7 23,-1-3 1,-4-3 25,0-2 1,-7-4 97,2-6 1,-2-6-67,2-13 0,-7-7 107,7-3 0,-6-5-357,11-5 1,-3 1-33,7-6 1,-1 2-155,12-2 0,6 3 173,8 7 0,5 0-115,5 0 0,4-3-363,11 3 1,3-2-596,6 12 1,2-5 164,4 4 0,2 1-1214,7 5 2135,0-1 0,16 11 0,9 2 0,6-2 0,1 1 0</inkml:trace>
  <inkml:trace contextRef="#ctx0" brushRef="#br0" timeOffset="4129">7247 8187 7839,'-8'-6'-259,"0"4"314,3-3 0,2-1 188,-7 1 0,5-5 362,-5 5-198,1-6 1,-5 3-136,5-7 1,-3 5 95,7 0 1,0 1-134,5-6 1,0-2 13,0-2 0,0 3 71,0-4 0,0-1-165,0 1 1,7 1 13,3 4 0,3-5-18,2 1 1,6-1-124,3 5 0,-1 1 33,2-1 1,1 5-146,8 0 1,-3 7 25,3-2 0,2 7-81,-1 8 1,-1 1-2,-5 14 0,1-1 77,-1 5 0,-1 6 32,-4-1 0,4 7 15,-3-2 1,-6 4 1,-4 1 0,-2 0 53,-8 0 1,5 2 0,-5 3 1,0-4 10,-5 4 1,-2-3 3,-3-2 1,-2 0 68,-2 0 0,-4-1-90,3-4 0,-3-3 6,-2-7 0,0 1 75,1-1 1,-6-1 107,0-4 0,-1 2-94,2-6 0,-4 0-16,-7-6 1,6 1-63,-1 0 0,1-5-32,-6-1 1,1-5 44,0 1 1,-2-5-37,-4-5 0,3-5-1,-8-10 1,5-4-2,-10-11 0,9 3-22,-8-7 0,8-6-29,-3-4 0,2-4-13,-2 4 1,9-5 1,11 5 0,2-2-139,2 2 1,7 3-370,3-3 1,10 9-153,5 0 0,11 3-408,9-2 0,6-2 360,8 6 744,0 8 0,33-8 0,8 4 0</inkml:trace>
  <inkml:trace contextRef="#ctx0" brushRef="#br0" timeOffset="5446">1235 8584 7868,'-14'0'-251,"-1"0"-33,0 0 92,1 0 515,5 0-205,3 0 0,8 0 52,2 0 0,11 0-54,10 0 1,4 5 141,5 0 0,4 0-136,6-5 0,7 0 96,3 0 1,9 0-98,6 0 0,3 0 11,1 0 1,12 0-261,3 0 1,-36 0 0,1 0 166,1 0 0,0 0 0,0 0 1,-1 0-72,1 0 1,0 0 0,2 0 0,-1 0 57,1 0 1,1 0 0,1-2-1,2-1-9,1 1 0,0-1 0,-4-2 0,-1 0 23,0 3 1,0-1 0,-2-1 0,0-1 0,0 2 1,0 1-1,-1-4 1,0 0-25,4 1 1,-1 1-1,44-5-136,-2 0 1,-5 5 100,0-1 1,-2-1 40,7 1 0,-8-5-9,-2 5 1,-1-4-29,-9 4 1,7-5-23,-2 5 0,-3-2 17,-1 2 1,-4 4-60,-2-4 0,-1-2 79,-3 3 1,-4-3 0,-6 2 1,0 3 116,0-2 0,4-3-27,1 2 1,-5 0-31,-5 5 0,0 0-23,4 0 1,0 0 0,-5 0 1,-2 0-41,-7 0 1,0 0-8,0 0 1,5 0-27,0 0 0,0 0 342,-5 0 0,1 0-325,-1 0 0,0 0 139,0 0 1,-5 0-48,0 0 0,-1 0-14,1 0 0,7-1 10,-7-4 1,7 1 32,-7-5 0,3 5 139,2-1 1,0-1-111,1 1 1,-8-5-40,-3 5 1,-4 0-123,-6 5 1,2 0 72,-6 0 1,0 0-163,-6 0-85,-5 0-481,-3 0 417,-6 0 0,-2 0-81,-2 0 0,-6 0-178,-10 0 0,-3 0 524,-6 0 0,-59-6 0,36 2 0,1 0 0</inkml:trace>
  <inkml:trace contextRef="#ctx0" brushRef="#br0" timeOffset="6423">7115 3836 7935,'-13'-14'-25,"2"-1"1,2 0 112,3 1 651,-6-1-281,11 0-53,-6 7-57,7 2 54,0 6-247,0 0 0,0 6-136,0 4 1,0 3 176,0 2 0,0 6-45,0 3 1,5 4-71,0 2 1,0-1 86,-5 0 1,0 7-15,0 4 1,5 2-58,0 2 1,1 7 15,-1 3 1,-2 3 2,7 2 0,-6 1-26,0 4 1,3 3-23,-2 6 0,0-1-157,-5-3 1,0 1 115,0-6 1,0-1-13,0-4 1,-5 0 39,0 0 0,-5-5 39,5-1 1,-5-4 15,6 5 0,-1-6-40,5 1 1,-2 1 15,-3-1 0,3 0 81,-2-5 1,2 4-2,2-4 0,0 8-165,0-8 1,0 4 64,0-4 1,0 0-18,0 0 0,0 0 14,0 0 0,0 0-7,0 0 0,0-5 46,0 1 0,-2-6 10,-3 5 0,4 0-38,-4 5 0,3-4-13,2-1 1,0-5-59,0 5 1,-5 1 4,0 4 1,1 0-19,4 0 1,-2-2 17,-3-3 1,3 4-15,-2-4 0,2-1 44,2 1 0,0-5-7,0 5 1,5-6-28,0 1 1,1-3-8,-1-1 1,-2 1 50,7 3 1,-7-3 19,2 3 0,-3-3 4,-2-1 0,0-1-82,0 1 1,0 4-7,0 0 1,0 1 34,0-6 0,5 5-7,0 1 1,1 0-7,-1 0 0,-2-4-10,7 3 0,-5-3-1,5-1 1,-5-1 27,5 0 1,-7 1 3,2-1 1,-2-4-81,2-1 1,-3-6-150,3 2 0,-4-4-22,-1-1 1,2-7-846,3-3 459,-4-4 1,7-1-353,-3 0 1,-3-1-252,3-4 1,1-3 193,-1-7 1019,7-6 0,-4-41 0,7-17 0</inkml:trace>
  <inkml:trace contextRef="#ctx0" brushRef="#br0" timeOffset="7498">677 3763 7955,'-8'-15'9,"-5"1"60,3-1 342,3 0 21,-6 1-54,5-1-151,0 7 304,-5 1-384,11 7-60,-4 0 0,6 7-95,0 2 0,0 6 188,0 5 1,0 4-35,0 11 0,0-1 55,0 10 0,5-2 107,-1 12 0,3 0-167,-2 5 1,-3 1 33,2 4 1,3 8-54,-2 6 1,5 7-279,-5-1 1,4 2 267,-4 2 1,5 5-24,-5 1 1,0-6-24,-5-5 1,0-5 28,0 6 0,0-4-166,0-2 1,0-1 100,0-13 1,0 4 7,0-4 0,-5 4-126,0-4 1,0-5 140,5-5 0,0-5-1,0 5 0,-1 0 5,-4 4 1,3-4 248,-3 0 0,3-6-255,2 1 0,0 1 138,0-1 1,0 0-199,0-5 0,0 0 16,0 1 0,0-3-26,0-3 1,-1 4 21,-4-4 0,3-2-13,-3 3 1,4-8 38,1 3 0,-2-4-6,-3-2 0,4 7 6,-4 3 0,3-3 13,2-2 0,-2 2-67,-2-1 0,2-1-99,-3-5 0,3 1 214,2-1 0,-5 0-86,1 1 0,-1-1-3,5 1 1,0-1 7,0 0 0,0 1-5,0-1 1,0 1 27,0-1 0,0 0-1,0 1 0,0-1 48,0 1 0,-2-1 9,-3 0 1,4-1-132,-4-3 1,3 1 7,2-7 0,0 1-8,0-5 0,0-1-59,0 1-304,0 0 245,0 0-39,0-7-65,0-2-199,0-6-1500,0 0 0,0-6 1335,0-4 629,0-10 0,0-27 0,0-13 0,0-8 0,0 0 0</inkml:trace>
  <inkml:trace contextRef="#ctx0" brushRef="#br0" timeOffset="8422">1118 2955 7936,'-15'0'5,"-4"1"-34,-1 4 1,0-3 12,6 3 1,-1-4 250,0-1-71,1 0 1,-1 0 177,0 0-237,7 0 516,-5 0-134,11 0-90,-4 0-67,6 0-252,0 0 1,6-6 16,4-4 0,3 0-150,2-5 1,1 2-44,4-11 1,-2 4 123,6-4 0,2-6 22,9-4 0,2-7 34,7 2 0,0-3 9,1-3 0,0 1-54,4 0 1,2 0 3,3 0 0,1 0-103,-6 0 1,2 0 13,-2 0 1,-3 0-22,3-1 0,-5 6 64,-5 0 0,3 6-127,-2-1 0,2-2 58,2 2 0,-5 0 53,1 4 1,-6 1 45,5-1 1,-6 1 17,1 0 1,-3 6 15,-2 3 1,-4-1 113,-1 1 1,1-4-42,4 4 0,-4-1-50,-1 1 1,1 4-93,4-4 1,1-1 24,-1 2 0,-4-3-89,-1 3 0,2 1 76,8-7 0,-2 2-19,2-1 1,-3-2 44,-2 6 1,-4-4-8,-1 4 1,1-4 91,4 4 1,-6 0-100,-3 6 0,-2-6 200,1 1 0,-3-1-35,4 5 0,-4 1-36,-1-1 0,-5 0 169,0 0-164,0 1 1,4-1-174,1 0 1,0 1 136,-1-1 1,1 0-60,0 1 1,-1-1 36,1 0 1,1-4-147,4-1 1,-4 0-44,4 6 1,-4 1-160,-1 3 1,0-2-285,-1 7-540,-5-6-248,4 9-762,-12-4 2092,6 12 0,-7 29 0,0 12 0</inkml:trace>
  <inkml:trace contextRef="#ctx0" brushRef="#br0" timeOffset="9716">4146 882 7973,'-15'-15'-942,"2"1"1036,3-1 1,-1 0 273,6 0 0,-5 6-206,5-1 0,-5 5 44,6-5 1,-6 5-6,5-5 0,-2 2 172,2-1 14,4 2-132,-6 7-286,7 0-66,0 0 0,5 7 231,0 2 0,5-1-12,-5 2 0,6 0-30,-1 5 1,-2 1 14,2 4 0,1-2-78,9 6 0,-4-4 11,4 4 0,1-1 88,-1 2 0,6 4-71,-2 0 0,6 1-18,4 4 0,4 2 23,6-2 1,1 7-11,4-2 1,2-1-32,3 1 0,2-6-78,-7 1 1,4 2 76,-4-2 1,-1 1-8,-9-6 0,-3 0 76,-7 1 1,4-1-44,-4 1 1,4-3 6,-8-2 0,2 1-31,3-6 0,-1 6 1,0-2 0,1 2-49,-1-1 0,-4 3-143,-1-4 1,1 2 150,4-1 0,-4-2-11,-1-4 1,-1-2 63,2 2 0,1-2-19,-7-3 0,2 1 102,-1 0 1,-4 4-110,4 1 0,-4-1 17,-1-4 1,0 0-11,-1-1 0,1 6-105,0 0 0,1 4 73,4-4 0,-4 1-99,4-1 0,-2-2 81,1 6 1,3-4 45,2 4 0,4-4 7,-4 4 1,-1-6 12,2 2 0,-1 1 22,6-1 1,-1 1-36,0-1 0,-4-4 14,-1 3 0,-1 4-29,2 2 0,1-4-14,-7-1 0,3 1 56,-3-2 1,-2 6-17,2-5 0,2-1 0,-1-4 1,0 1 34,-6 4 1,6-4 113,0 4 0,4-4-150,-4-1 1,1-1 5,-2 1 1,-2 0 0,2 0-27,-2-1 1,-3 1 35,1 0 0,-2-6-1,-3 1 1,1-5-5,-6 5 0,0-5 49,-5 5-49,7-7 0,-4 8 74,7-6 48,-7 0-100,10 2 1,-10-1 8,7 4 1,0-2-133,5-3 0,-6 2 26,1 2 1,-2 0 27,2-5 1,3 0-34,-3 6 1,-2-6-78,2 6 29,-7-6 0,6 4-386,-5-3 143,-2-4-232,5 6-75,-7-7 0,-2 0-80,-3 0 0,-10 0 718,-9 0 0,-21-6 0,-10-1 0,-4-1 0,-1-1 0</inkml:trace>
  <inkml:trace contextRef="#ctx0" brushRef="#br0" timeOffset="10956">956 3528 7965,'0'-10'-383,"0"0"0,0 5 443,0-4 0,-1 4 593,-4-5 407,3 7-530,-5-4-697,7 7 0,2 0 255,3 0 1,-2 0 49,7 0 1,5 0 46,4 0 1,7 0 13,-1 0 0,4 0-113,6 0 1,2 0-23,7 0 0,7 0-78,3 0 1,5 0 71,4 0 0,3 0-155,2 0 0,3 0 146,-8 0 1,11 0-156,-6 0 1,3 0-10,-8 0 1,4 0 110,7 0 0,-1 0 0,1 0 0,-7 0 6,-4 0 0,-4 0 18,-5 0 0,6 0-5,-6 0 0,5 0 0,-10 0 1,2 0 0,-2 0 1,-2 0-5,7 0 0,-8 0-6,-2 0 1,0 0 0,-5 0 0,9 5 102,1 0 0,1 0-121,-1-5 0,-2 0 51,7 0 1,0 0-13,5 0 0,-5 0 1,0 0 1,-5-2-7,5-3 0,-2 4 4,2-4 1,1 3-29,-6 2 1,5-2 4,-5-3 0,5 4-37,-5-4 1,0 3-7,-5 2 0,-4 0 18,-1 0 0,0 0 51,5 0 0,-5 0 4,0 0 1,1 0-23,4 0 0,0 0 7,0 0 1,0 0 11,0 0 1,0 0 9,0 0 0,-1 0-38,-4 0 1,2 0 7,-7 0 1,2 5-12,-2 0 0,-3 0 22,4-5 1,-3 0-2,3 0 1,-3 0 34,7 0 0,1 0 5,4 0 0,-5 0-27,0 0 0,0 0 12,5 0 0,-1 0-38,-4 0 0,-1 0-4,-4 0 0,-3 0-30,3 0 1,-3 0 87,-1 0 1,-2 0 84,-4 0 1,4 0-78,-4 0 1,2 0 87,-1 0 1,1 0-100,-6 0 0,6 0 11,-2 0 0,-3 0-55,-1 0 0,1 0-13,-1 0 0,0 0-89,-6 0 1,6 0 39,-1 0 8,1 7 1,-5-6 74,-1 4-6,1-3 35,-7-2 0,0 0 89,-3 0-155,-3 0 0,6 0 6,-3 0 0,-2 0-190,7 0 1,0 0 126,5 0 0,-1 0-107,1 0 1,1 0-6,4 0 1,-4 0-87,4 0 0,1 5 2,-1 0 0,-1-1-517,-4-4 96,0 0 161,-1 0 0,-5 2 515,-5 3 0,-41 3 0,-12 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0:57.8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397 4719 7820,'-14'0'-89,"-1"0"0,5 2 448,0 2 58,7-2-71,-10 5-238,11-7 182,-4 0-225,6-7 0,1-1 70,4-7 1,-1 4-94,5-4 1,1 4 53,5-9 0,1-3 11,4-1 0,3-6-49,6-4 0,7-4 24,3-6 0,7-1-3,8-4 0,0-4-278,9-5 1,3 4 228,-3 0 1,3 0-2,-3-5 1,-4 7-19,0 3 1,0 3-10,-5 2 1,5 0-15,4 0 0,-2 0-6,2 0 0,-2-2 6,-2-3 0,-4 1-11,4-5 0,-8-1 11,7-5 1,-2 5-5,3 0 1,-2 7-76,-3-2 0,-4-2 116,-6 2 1,4 0-32,-4 5 1,3 0 5,-8 0 0,-1 0 0,1 0 1,-4 4 12,4 1 0,-2 0-1,2-5 1,2 5 8,-6 0 0,5-1 1,0-4 0,2 0-23,2 0 0,2-2-4,3-3 1,-3 4-9,3-4 0,1 0-13,-1 5 1,5-2-5,-5 11 0,2 1 19,-2 5 1,-3-4-6,3 4 1,-5-9 11,-5 9 0,2-4 224,-7 4 1,7-1-191,-2 1 0,3 0 6,3-1 1,4-4-31,0 0 1,9-2-63,-4 1 0,5 4-7,-10-3 1,5 3 63,-5 2 0,0-4 116,-5 3 1,-2-2-114,-2 7 0,0-1-5,-5 2 1,-1-4 33,-5 3 1,-1 4 16,-3 2 0,-2-3 81,-4 3 0,-2-1-110,2 5 0,2-4 29,-1-1 1,4-4-64,-4 4 1,6-6-15,-1 2 0,1-3 40,-2 3 0,4-4-9,-3 4 1,-3 2-18,3 3 1,-7 2-8,2 3 0,1 4 41,-2 0 1,6 0 10,-6-4 1,1 4-29,-5 0 0,-1 7-5,1-2 0,0-2-3,0 2 1,-1-4 6,1 4 0,5-5-6,-1 5 0,6-6 2,-6 1 1,6-2-5,-6 3 1,6-4-5,-6 3 0,6 2 41,-5-2 0,-1 2 2,-4-2 0,0-2 7,-1 7 1,1-4 78,0 4 1,-6-5-50,1 5 0,-2-1 9,2 1 0,2 1-31,-7-5 1,6 4 9,-1-5 1,3 5-7,2-5 1,-6 0-53,1-4 0,0 4-9,5 0 0,1 0 33,4-4 1,-4 4-13,3 0 1,-2 2 31,-2-2 1,1-3 4,3 3 1,-4 2-35,0-2 0,0 5 5,-6-5 0,4 6-41,2-6 0,0 7 85,-1-2-301,1-4 0,0 3-49,0-4 1,-6 4-41,1 6 0,-5-5-246,5 0-187,-7 0 151,4 5-292,-1 0 413,-4 0 1,6 0 141,-3 0 0,-2 0 344,7 0 0,19-7 0,11-1 0</inkml:trace>
  <inkml:trace contextRef="#ctx0" brushRef="#br0" timeOffset="1753">162 30 7973,'-15'0'13,"-4"0"-38,-1 0 1,1-2 66,4-3 1,0 4 296,0-4-122,1 3 0,4 1 178,0-4-391,7 3 23,-4-4 111,7 6 1,2 0-215,3 0 0,-2 0 17,7 0 0,0 6 104,4 4 0,-4-2 53,0 2 0,1 0-8,9 4 0,-4 1 20,4 0 0,3 1 8,1 4 0,-1-2 1,2 6 1,-1 1-48,6 4 1,4 2-12,0 3 1,5-1-6,-4 6 1,7 0-82,2 5 0,2 1 45,8-1 0,-5 0-19,5 0 1,0-3 99,5 3 1,-1-8-165,1 8 0,-5-5 145,0 0 0,0 5-24,5 0 0,-6-1 0,1 1 1,-1 0-27,1-5 1,3 4 3,-3 1 0,-4 0-3,-1 0 0,-3-2-7,-2-2 0,0 2-11,0-3 1,-1 4 0,-4 1 0,3-5 33,-2 0 1,4-4-31,5 4 0,-9-2-1,5 3 0,-6-5-44,0-5 0,3 4-2,-2 0 0,-3 6 112,2-6 1,-4 2 2,4-2 0,-2-1-90,3 6 0,1-5-12,-7 6 1,5-8 82,-5 3 1,2-3-39,-1 2 0,0-2-3,5 2 1,-3-3 6,-2-2 0,-3 2 2,7 4 0,-6-9-28,1 3 1,2-3 22,-1 4 1,5-1-33,0 0 0,-3 1-5,2-1 1,-4 1 59,4-1 0,0 5-62,5 1 1,-1 1-8,-4-2 1,-2-3 75,-2 3 1,-4-3-2,3-1 1,-3-1-57,-2 0 0,2-4 4,4-1 0,-4-1 83,3 2 1,-1 1-31,1-6 1,-3 4-68,3-4 1,-3 4-5,-1-4 1,-1-1-116,1-4 0,-1 1 116,0 4 1,1-4-19,-1 4 1,1-4-1,-1-1 0,-1 0 0,-4-1 0,4 6 42,-3-1 1,1 1 41,-2-5 0,4-1 78,-4 1 1,3 0-182,-3 0 1,-1-1-1,-3 1 0,1 5 63,3-1 1,4 1-9,-3-6 1,-3-4-39,3 0 0,-6-2-6,6 2 0,-5 3 10,4-3 1,-6-2-1,2 2 0,-4-5-129,-1 5 0,4-6 158,1 6 1,-1-2 9,-4 2 0,0 3 19,0-3 0,4-2 8,1 2 0,-1 0-10,-4 5 1,0-1 19,-1 1 1,3 0-36,2-1 0,-2 1 13,2 0 0,4-5-100,2-1 0,-2 0 25,1 0 1,-6 3-6,2-7 0,1 4 18,-2-4 1,1 0-13,-5-5 0,1 5 53,4 0 1,-4 5-4,4-5 1,-4 5 15,-1-6 1,-1 8 24,1-2 0,0-2-28,-1 2-40,1-1 1,0 6 3,0 0 1,-1-5 15,1-1 1,0-4-6,-1 5 0,1-5 1,0 5 0,-1-5-6,1 5 1,0-7 5,0 2 0,-1 1-2,1-1 1,0 2 10,-1-2 0,1-2-5,0 7 0,-1-7 3,1 2 0,5 3-19,-1 2 1,1-4-5,-5-1 0,-1 2 24,1-2 0,0 4 0,-1-4 0,1 5-21,0-5 0,-5 5-66,-1-5-8,1 6 147,5-3-26,0 7 0,-2-5-14,-4 0 1,5-5 0,-5 4 1,-1-4 21,2 5 1,-2-5 13,2 5 0,3-7 34,-3 2 1,3 1-88,2-1 0,0 2-5,-1-2 1,3-4-9,2 4 0,-2-3-8,2-2 0,-3 5 17,-1 0-3,0 0 1,0-5-19,-1 0 8,-6 0 15,-1 0-70,-7 6 0,0-4-96,0 4-265,0-6-340,0 0 1,0-6 0,0-2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1:00.7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59 221 7798,'-13'-14'2,"2"-1"0,2 0 565,3 1 1,-4-6 16,5 0 1,0 1 81,5 4 1,0 0-163,0 1 0,0-1 585,0 0-338,0 7 196,0-5-474,0 11-377,7-4 0,-6 12 98,4 4 1,2 5-6,-2 5 0,5 2-88,-5 8 0,4 1 31,-4 3 1,5 5-142,-5 10 0,5-3-43,-5 3 1,0-3-66,-5-2 1,4 5 5,1 0 0,0 0-75,-5-5 1,0 0-7,0 0 0,0 4 51,0-4 0,0-3 72,0-12 0,0 0-34,0 1 1,0-7-103,0-4 1,0-3-143,0-1-375,0-7 65,0-1 126,0-7 1,0-2-444,0-3 1,0 2 358,0-7 0,2 4 91,3-9 0,-2 2 524,7-12 0,17-24 0,8-11 0,5-8 0,0 1 0</inkml:trace>
  <inkml:trace contextRef="#ctx0" brushRef="#br0" timeOffset="467">500 383 7830,'8'-15'-28,"-1"1"14,-7-1 1,1 0 1902,4 1-1325,-3-1 0,4 0 839,-6 1-498,7 5-97,-5 3-335,4 6-99,-6 0-261,0 0 0,-1 6-164,-4 4 0,-4 3 1,-5 2 0,-1 6-45,0 4 1,-1-2-275,-4 1 1,4 1 136,-3 4 0,-4 0 28,-2 1 1,-3-1 121,-1 1 1,4-3 65,1-2 0,1 1-12,-1-6 1,-3 1 7,8-2 0,-1-9 129,6 0 1,4-2-31,0-3 157,7 0 0,-4-7 327,7-3 35,0 4-381,0-12 0,2 6 322,3-3-280,-4-3 0,6 10 172,-7-7-278,6 7 0,-2-8 54,6 6 0,-6 0-191,6 5 1,0-5-20,5 0 0,-1 0-41,1 5 1,1 0 117,4 0 0,-2 7-114,6 2 0,-4 4 63,5 2 1,-3 5-110,3-1 0,3 9-18,-4 1 1,4 3 81,1 7 0,-4-3-349,-1 8 1,-6-10-101,2 5 1,-4-6-291,-1-4 0,-5-1 148,0-3 0,-7-9-1143,2-6 1092,-4-7 664,6 3 0,-5-19 0,4-3 0</inkml:trace>
  <inkml:trace contextRef="#ctx0" brushRef="#br0" timeOffset="1125">941 1045 7830,'-5'-10'-25,"0"0"1,-1 2 342,1-2 1,3-3 489,-3 3 1,4 2 589,1-2-932,0 0 0,0-4-58,0-1 0,0 5 194,0 0-340,0 1 0,0-1 68,0 0 26,0 7-175,0-4-270,0 7 0,-7 5-165,-3 0 0,2 11 124,-2-1 0,5 5 7,-4-1 1,0-1 101,0 7 0,1-1 54,3 6 1,3-8-44,-3-2 0,3 1 27,2-1 0,0 1 61,0-1 0,2-6 58,3 1 0,5 0-45,9-5 1,-2 1-22,2-1 0,4 1-8,2-6 0,-2 2-24,1-2 0,-4-2 3,4 7 0,-6-7 14,2 2 1,-4 1 1,-1-1 0,-2 7-31,-3-2 1,1-2-19,-6 1 1,0 1-164,-5 5 145,0 0 0,0-1-12,0 1 0,-5 0 91,0-1 1,-6 1 1,1 0 0,-3-5-38,-2-1 0,0 0 11,1 0 0,-1 4-68,0-3 0,1-3-101,-1-2 1,-1-2-41,-4 2 1,4-3-221,-4 2 0,4-2-292,1-2 0,0-5 28,1 0 1,0-6-378,5 1 1,-3-8 316,7-2 0,0-6 709,5 2 0,40-63 0,-16 36 0,1-1 0</inkml:trace>
  <inkml:trace contextRef="#ctx0" brushRef="#br0" timeOffset="1367">1015 1074 8255,'0'-8'3354,"0"0"-1231,0 3-954,0 3-739,0-11 1,6 7-116,4-4 1,3-3-71,2 3 1,6 2-158,3-2 0,3 5-156,-3-5 0,4 5-9,-4-5 1,4 7-235,1-2 1,-4 4-393,-1 1 1,-6 0 224,2 0 1,-4 0-448,-1 0 409,0 6 1,-5-3-576,-1 7 193,-5-6 389,2 9 0,-8-12 41,-2 4 0,0 2 468,-5-2 0,-21 6 0,-9-3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1:45.486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324 1588 7877,'0'-10'2365,"0"0"-691,0 7-966,0-10 0,0 10 271,0-7-512,6 7 1,-3-4-241,7 7-371,-6-6 0,4 4-327,-3-3-540,-4 3-148,6 2 423,-7 0 95,0 7 453,0-5 1,-2 4 583,-3-6-145,4 0 713,-12 0-426,11 0 239,-5 0-768,7 0-3657,0 0 3648,0 7 0,20-12 0,4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2:36.8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265 574 7961,'-13'-15'-22,"1"1"1,4-3-49,2-2 1,-4 2 838,5-2 1,-5 2-170,5 3 1,0-1-117,5 0 1,-4-1-121,-1-4 0,0 4 118,5-4 1,0-1-179,0 2 1,0-3 96,0 3 1,6 1-50,4-7 0,3 6-29,2-6 0,0 6 24,-1-6 1,6 7-61,-1-1 0,8-3-33,-3 3 1,-1 1-82,1 8 0,-1-1-91,2 6 0,3 0-47,-4 5 1,4 0-208,1 0 1,1 8 89,-1 7 1,-1-1-107,-4 6 1,-1 1 41,-3-1 1,-4 6 52,4-2 0,1 6-101,-1 4 1,-6-1 109,-4 6 0,-2 2 0,2 8 1,1-2 83,-6 7 0,0-7 91,-5 2 1,-1 0-36,-4-5 0,-2 7 138,-3-12 1,-4 0 75,-1-9 1,0-1-124,-4 1 0,-4-1-46,-2 0 0,4-6-45,1-3 1,-1 1 27,2-1 1,-6-2-51,6-8 0,-3 1-23,3-6 0,-4 0 140,-7-5 1,1 0 105,0 0 1,-6-7-170,1-3 1,-5-8 63,5-1 1,-6-12 10,6 1 0,0-4-100,4 0 1,1-5 14,0-10 0,1 1-85,3-6 1,6 5-224,9-5 1,3 7-512,7-2 0,2 10 399,3 5 1,6 9-1400,14 6 0,1 2 150,13 2 0,0 2 1591,5 4 0,13-1 0,9 0 0,5 2 0,0 0 0</inkml:trace>
  <inkml:trace contextRef="#ctx0" brushRef="#br0" timeOffset="2884">427 5381 7717,'-15'0'-196,"0"0"1,5 0 1521,1 0-443,-1 0-460,-5 0 0,5 0-89,1 0 1,4-5 436,-5 0-429,7-7 1,-4 4-16,7-7 0,0 1-29,0-1 0,2-5-69,3 1 0,-2-2 28,7 1 1,-1 4-78,6-4 1,0-1-95,0 1 0,4 1 16,1 4 1,6-5-30,-2 1 0,9-1-138,1 5 0,2 2 97,-1 4 1,2-3-142,7 7 1,0 0 55,0 5 1,-4 7-114,-1 3 0,0 8 92,5 1 0,-6 7 31,-4-1 0,-3 8 76,-2 1 0,1 7-3,-1-2 0,-6 5-95,-3 5 0,-9-2 62,-1 7 0,-7 5 3,2 5 0,-10-2 68,-5-8 1,-3 1 6,-1-6 0,-6 5 12,0-5 1,-4-6 128,4-9 0,-1-5 18,1-4 0,4 1-114,-3-6 1,-3-1-49,3-4 1,-3 0 61,3-1 1,-4-1-1,-6-3 1,-1-3-2,1-7 1,-2 0-8,-4 0 1,-2-9 15,-7-5 1,0-3 89,0-7 0,-5-5-54,0-6 0,1-6 10,9 2 1,-2-3-78,7-2 1,5-2 2,4-3 1,7 5-90,-2 0 1,11 0-89,4 4 0,3-2-285,2-2 0,7 6-251,2 4 1,5 3-581,0 2 0,7-1 192,4 1 1,4 4-1611,6 1 2597,2 6 0,17-7 0,8-4 0,5 1 0,0 0 0</inkml:trace>
  <inkml:trace contextRef="#ctx0" brushRef="#br0" timeOffset="6234">500 1191 7862,'0'-8'303,"0"0"-315,0 3 240,0 3-195,0-4 1,0 4 232,0-3 22,0 4-36,0-6-138,0 7-137,0 0 124,0 7 1,0 1-20,0 7 1,0 4-33,0 1 0,0 4 1,0-4 0,0 6 2,0-1 1,0 2 0,0 3 1,5 6 2,0 3 1,0-2 14,-5 3 1,5-1-5,0 5 0,0 2 35,-5 3 1,1-5 81,4 0 0,-3 0 28,3-5 0,-2 4-100,2 1 0,-4-2 9,4-3 1,2 4-60,-2-4 1,1-1 0,-1 1 1,-3-2-13,3 3 0,1 0-131,-1-5 1,0 5 122,-5 0 1,5-4-91,0-2 0,0-1 106,-5 1 1,1-1 24,4 6 1,-3-7 74,3 3 1,-4 1-136,-1-2 0,0 2 18,0-2 0,0 2 8,0 3 0,0 2 12,0-7 1,0 7-36,0-2 1,0-3-11,0-1 1,0 1 17,0-2 0,0 5 25,0-5 1,0 1-7,0-6 1,0 5 58,0 1 1,0-1 90,0-5 1,0 1-202,0-1 0,0 5 0,0 1 1,0 4-17,0-5 0,0 2-131,0-1 1,0-3-35,0 7 0,0-6 112,0 1 1,0-1 37,0 1 0,-4-3 92,-1 4 0,0 1 154,5-2 1,0 0-130,0-4 1,0 1 56,0 3 1,0-3-21,0 3 0,0 2-1,0-2 0,0 2-158,0-1 1,0-3 11,0 8 0,0-8-98,0 2 0,0-2 106,0-3 1,0-1-117,0-4 0,0 4 134,0-4 1,0 4-17,0 2 1,5-1 0,0 0 0,-1-4 104,-4-1 1,5-4 107,0 5 0,2-3-69,-2 3 1,-4 1-53,4-6 0,-3 4-42,-2-4 0,0 4-84,0-4 0,1-6 41,4-4-9,-3 0 0,5 5-16,-7-1-258,0-5 169,0 4-74,0-12 5,0 12-202,0-11-422,0 5-262,0-7 719,0 0 1,39-85-1,-15 32 1,1-1-1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2:38.6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4513 383 7957,'-7'-8'685,"6"-6"-267,-12 6 1,11-6 53,-3-1 0,4 5 8,1 0 0,0 0-204,0-4 0,0-1-19,0 0 1,0 1-33,0-1 1,1 0 0,4 1 1,3-1 110,7 0 0,1 1-96,4-1 1,-2 0-21,6 0 1,1 1 17,4-1 0,1 0-31,-1 1 1,5 1-99,1 3 0,6-2-188,-2 7 1,3 1 96,2 4 1,0 1-89,0 4 0,-4 0 122,-1 10 1,-2-4-7,3 9 1,-6 3 5,-10 1 0,3 4 43,-8 1 0,6 1-1,-6-1 0,1 2-40,-5 3 1,-6-3-3,1 4 0,-2 2 24,2 2 0,-3-3-24,-7-1 1,0 1-35,0-2 1,0 5 73,0-5 0,-5 6 10,0-6 1,-7 2-67,3-2 0,-9-3-6,-2 3 0,0-3 91,6-1 0,-6-2 17,1-4 1,-3 2 92,3-6 0,1 1-91,-7-1 1,1-4 52,-6 4 0,6-9-121,-1-1 0,1-7 5,-6 2 1,-1-3 49,-3-2 1,3 0-14,-3 0 1,1-12-46,-1-2 0,1-13-16,-6-2 1,1-2 43,-1-8 0,3-5-7,7-5 0,0-7-120,-1 2 1,7-1-96,4 1 0,9-3-184,5 3 0,3 1-48,2 0 0,7 7-230,3 2 0,4 3-168,6 12 1,3-3-586,6 13 0,6 1 554,-1 8 1,5-1 784,-5 6 0,18 7 0,9 4 0,3 2 0,-1 0 0</inkml:trace>
  <inkml:trace contextRef="#ctx0" brushRef="#br0" timeOffset="2076">5189 5307 7976,'-1'8'-911,"-4"-3"0,3-2 957,-3 2 0,2-3 571,-2 3-177,3-4-257,-11-1 0,10 0-12,-7 0 1,5 0 264,-5 0 336,7 0-476,-10-6 1,10-2 200,-7-7 0,7 0-185,-2 0 1,-2 1-62,2-1 0,1 0 126,4 1 1,0-1 199,0 0 1,0-4-193,0-1 1,0 0-142,0 6 0,6-6-23,4 1 1,3-3-40,2 3 0,4 2-126,1-2 0,6 2 95,-1 3 0,2 1-162,3 3 0,4-2-234,0 8 1,1-1 176,-6 5 1,2 6-76,3 4 1,-4 8 10,-1 2 1,0 6 76,-4-2 0,-2 4 87,1 1 1,-1 1-6,2-1 0,-2 2-33,-4 4 0,-2-1 13,2 10 0,-7-3 1,-3 8 1,-5-2 21,1 2 0,-4-3-129,-1 3 1,0-5 99,0-5 0,-1-1-7,-4-4 1,-2-3-32,-3 3 1,-3-4-2,3-6 1,-3-1 69,-1-3 1,-1-4 125,0 4 1,-4-4-64,-1-1 0,-4-1 170,4 1 0,-5-2-126,6-3 1,-7-4 9,1-6 0,-3 0 9,-1 0 1,-5-1-35,-1-4 0,-4-5 0,5-9 0,-2-4-6,2-7 1,3-1-23,-4-3 1,6-2-53,5-3 1,1-9 20,3 4 1,5-8-459,1 3 0,5 0-124,9 5 0,0 0-357,0 0 0,2 1 15,3 4 0,5 3-552,9 7 0,-1 4 1411,7 1 0,45-33 0,-27 22 0,1-1 0</inkml:trace>
  <inkml:trace contextRef="#ctx0" brushRef="#br0" timeOffset="5803">500 5704 7890,'-13'-2'704,"3"-3"-553,4 4 1,4-11 43,-3 7-476,4 0 339,1-1 0,8-1 38,6-3 0,3 4 71,2 6 0,4-5 10,7 0 0,-1-1-51,0 1 0,1 3-19,-1-3 0,6 2-125,-1-2 1,7 3 73,-2-3 1,3 4 40,2 1 1,5 0-29,0 0 0,12-2-36,-2-3 0,1 4 23,-6-4 1,3 3 1,-3 2 1,8-5-60,2 0 0,-5 0-35,-5 5 0,-1-4 63,6-1 0,0 0 5,0 5 0,-7-5-11,-3 0 1,2 0 2,-2 5 1,0-5-13,-5 0 0,0-1-5,0 1 0,0 2 4,0-7 0,5 5-3,0-5 1,5 5 15,-5-5 0,5 5-24,-5-4 0,5 4 18,-5-5 1,5 5-3,-5-5 1,5 7 12,-5-2 1,6-1-4,-1 1 0,-3 0 11,-2 5 1,1-5 6,-1 0 0,0 0-126,-5 5 0,0 0 100,1 0 1,-3-5-87,-3 0 1,9 0 90,-4 5 1,3 0-5,-3 0 0,0-5 6,0 1 0,0-1 0,1 5 1,-6-2-7,0-3 0,-5 4 10,5-4 0,-1 3 90,1 2 1,-3 0-89,-6 0 0,4-5-8,0 0 0,2 0 16,-2 5 1,-3 0-3,4 0 0,-4 0-17,-2 0 1,-1 0-4,-4 0 0,4 0 4,-3 0 1,2 0-4,3 0 0,-2 0-31,-4 0 0,4 0 9,-4 0 1,4 0 1,2 0 1,-1 0 97,0 0 0,-1 0 136,-3 0 0,2-1-103,-2-4 0,1 3 82,-2-3 1,4 4-114,-3 1 1,-2-2 19,1-3 0,-6 3-211,2-2 0,-4 2 142,-1 2 1,-6 0-415,1 0-79,-6 0-63,2 0-50,-6 0-3302,0 0 3859,-6 0 0,-9-20 0,-8-4 0</inkml:trace>
  <inkml:trace contextRef="#ctx0" brushRef="#br0" timeOffset="7138">4895 1191 7900,'0'-15'30,"0"6"96,0-1 1,0 5 117,0-5 0,0 5 0,0-5 0,0 6-81,0-6 1,0 5-275,0-5-62,0 7 278,0-10 1,0 9 139,0-5-84,0 5-247,0-2 177,0 6-27,0 0 0,0 6 34,0 4 1,0 3-2,0 2 1,2 6-83,3 4 0,-4 2 128,4 3 0,-3-1 0,-2 1 1,5-1-22,0 0 0,1 6 30,-1-1 0,-3 7-96,3-2 1,1 4-11,-1 1 0,0 0 9,-5 0 0,5 5-19,0 0 0,0 0-120,-5-5 0,0 0 149,0 0 0,5 5 155,-1 0 1,1-5-123,-5-5 1,5 1 26,0 4 0,2 3-10,-2-3 0,-4 3 21,4-7 1,-3 2-92,-2 2 1,0 4-127,0-4 1,0 3 47,0-8 0,0 4 98,0 1 0,0 0-44,0 0 1,0 0-2,0 0 1,0 0 0,0 0 1,0 1-22,0-1 1,0-2 7,0-3 1,0 4-10,0-4 1,0 2 0,0-2 1,0 2-18,0-7 1,0 7 54,0-2 1,0-3-18,0-2 0,0 2 30,0-1 0,1 4 109,4-5 1,-3 2-163,3-2 1,-4-3 8,-1 4 1,2-3 36,3 3 1,-3-4-2,3 3 1,-4-3-55,-1-2 1,2 6 10,3-1 0,-4 0-91,4-4 0,-3-1 106,-2 0 1,0 1-7,0-1 0,0 1 3,0-1 0,0 0-5,0 1 1,0-1-27,0 1 0,0-3 37,0-2 1,0 3-1,0-4 0,0 4-76,0 1 0,0-1 3,0-3 1,0 1 118,0-7 0,0 3 0,0-3 1,0-3-26,0 4 1,0-4-9,0-1 0,0 1 30,0 4 1,0-9-25,0 4 0,5-3-1,0 2 1,0 1-21,-5 0 0,1-2 0,4-3 0,-3 3-12,3-4 0,-2 3 2,2-2 1,-4 3-71,4-3-69,4 3 0,-6 1-63,7 1 1,-7-5-291,2 0-286,3-7-57,-6 3-352,4-6 124,1 0-78,-6 0 1135,6 0 0,-33-71 0,-7-19 0</inkml:trace>
  <inkml:trace contextRef="#ctx0" brushRef="#br0" timeOffset="8305">89 588 7955,'-5'-14'-67,"-2"-1"1,1 0-906,-1 1 1053,2-1 908,-1 0-614,4 1-336,-4 5 0,6 1 128,0 3 184,0 4 91,0-6-108,0 7-166,6 0 1,2 0-79,7 0 1,-5 0-3,-1 0 1,6 5 30,5 0 1,1 5-112,-1-5 1,2 1 26,8-1 1,1 2-10,3 2 1,5 3-23,10-7 1,4 0 61,5-5 1,3 5 9,3-1 0,1 1-49,4-5 0,1 0 0,-7 0 0,8 0 23,-3 0 1,9 0-8,1 0 0,-4 0-140,-5 0 1,-3 0-56,3 0 0,6 0 111,-6 0 0,1 0 8,-6 0 1,-2 0-9,6 0 0,-6 0 33,2 0 0,-8 0 2,-2 0 0,-5 0 15,4 0 1,-5 0 107,1 0 1,-3 5-42,-2 0 1,1 0 124,4-5 1,-3 5-222,3 0 1,-3 0 21,-2-5 0,-3 5-18,3 0 1,-3 1-12,8-1 1,-4-3-21,0 3 1,0-4 40,4-1 1,-3 0-21,3 0 1,-8 5 54,-2 0 1,0 0 165,5-5 0,-6 0 34,-4 0 1,-1 0-96,1 0 1,-1 0-49,6 0 0,-5 0-95,5 0 0,-1 0-178,1 0 0,4 0 144,-4 0 1,-2 0 15,3 0 1,-6 0-58,5 0 1,-6 0 23,1 0 1,-3 0 171,-1 0 0,-1-2-63,0-3 1,1 4 66,-1-4 0,-6 3-75,-3 2 1,-4 0 82,-1 0 16,-1 0-4,1 0 3,0 0-93,-1 0 0,1 0-32,0 0 11,0 0 0,4 0-1,1 0 0,-1 0-9,-4 0 0,1 0 0,4 0 1,-4 0-26,4 0 1,1 0-11,-1 0 1,-1 0-6,-4 0 1,0 0 38,-1 0-73,1 0 0,0 0-16,0 0-188,-7 0 52,5 0-299,-5 0-64,0 0-465,-1 0-683,-7 0 714,0 0 1008,0 7 0,-59 7 0,-15 9 0</inkml:trace>
  <inkml:trace contextRef="#ctx0" brushRef="#br0" timeOffset="9472">4513 1000 7945,'0'-10'212,"0"0"-653,0 7 386,0-10 1,0 10-130,0-7 312,0 7 81,7-10 20,-6 5 1,6-2 156,-7 0-49,0 7-276,0-10 0,0 9 206,0-5-16,0 5-52,0-2-42,0 6-332,0 0 1,-5 6 170,0 4 1,-7 5-13,3 4 0,-4 3 61,-2 2 0,-5 9-4,1-4 1,-9 5 26,-1 1 1,-2 2 133,-9 7 0,-4 1 1,-5-1 1,-5 0-9,5 0 0,-6 0 107,1 0 1,-2 3-190,2-3 1,5 4-22,10-9 0,-3-1-14,3 1 1,-7-2-153,2 3 1,-4 2 95,9-3 0,-3-1-88,-2 1 0,1-6 17,4 1 1,8 2 33,6-2 0,1 2-9,-5-2 1,-1 2 111,1 4 1,1-5 148,4-5 1,-4 4-154,3 0 0,-7 6-30,-3-6 1,1 2-51,5-2 0,-6 2-7,1 3 1,-2 2-90,2-7 0,3 2 60,-4-1 1,4-3 25,2 8 1,0-1-48,-1 5 1,-4 0-18,0 0 0,-2-3 71,1 3 0,3-5 2,-7 5 1,-1 0 44,-4-4 1,3 2 9,-3 2 1,8 0-47,-8 0 0,3 2-27,-3 3 1,0-2 1,0 7 0,0-6-18,0 1 0,2-4-86,2-1 0,-2 1 96,3-1 0,-2-5-3,2 0 0,-4-5 41,4 6 1,1-6-3,-1 5 1,7-1 106,-3 1 0,4-2-69,2-2 0,-1-3-27,1 8 0,0-8-26,-1 3 0,-1 0 5,-3 0 1,3-1-40,-3-5 0,3-1-18,1-3 0,6 1 37,-1-7 0,6 6-14,-6-5 1,2 4 81,-1-4 1,-2 6-39,6-2 0,-5-1 12,6 2 0,-6-6-7,6 6 0,-1-6 10,5 6 0,-4-6 30,-1 6 0,-1-6 6,1 6 1,4-7-22,-4 2 1,4-2 0,1 1 1,1-3 91,-1 4 0,0-4-120,1-1 0,-1 0-3,0-1 1,1 1 25,-1 0 1,5 0 1,0-1 0,0 1-24,-4 0 0,1-6 0,3 1 0,-3 0-31,3 5 1,-1-5-18,1-1 0,-3 0-98,3 0 1,2 3-86,-2-7-132,0 6-10,-5-3-62,1 7 1,4-5-150,0 0-238,7-7-363,-4 3 1166,7-6 0,13-26 0,4-6 0</inkml:trace>
  <inkml:trace contextRef="#ctx0" brushRef="#br0" timeOffset="10847">0 838 7969,'0'-14'-63,"0"-1"0,0 0-86,0 1 1,0 4 460,0 0 806,0 7-721,0-4-304,0 7 1,2 0 77,3 0-27,-3 0 0,11 2-8,-4 3 0,5-2-67,0 7 0,1-5 22,0 4 1,4 3-24,1 7 1,6-2 20,-2 2 0,9 4-102,1 2 0,7 7 105,-2 3 0,4 1 115,1-2 0,2 4-157,3 6 0,6 5-10,4 0 0,3 0-188,-8-5 0,3 5 164,2 0 1,0 0 71,0-5 0,-1 0 54,1 0 1,-5 0-6,0 0 1,3 0-1,2 0 0,1 0 12,-11 1 1,7 4-81,-2 0 1,8 0-10,1-5 0,3 0 1,-2 0 0,-4 5-1,4 0 1,-4 5-28,-1-5 0,-7-2-124,-3-8 0,3 4 108,2-4 0,2 3 48,-2 3 0,1-3 97,-6-3 1,2 4-91,-2-4 0,-8 2 38,3-2 1,-8 8-63,3-3 0,0 4-83,5-4 1,-5-2 112,1-3 0,-1-1-6,5-4 1,0-3 3,0 4 1,-1-4-90,-4-2 0,2 1-6,-7-1 1,0 0 234,-4 1 0,-1-1-177,0 0 1,-4 1 1,-1-1 1,-4 1-42,4-1 0,-4 0 0,5 1 1,-3-6-29,3 1 0,3-2-18,-4 1 0,2 2 89,-1-6 0,3 1-4,-4-1 1,6-2-107,4 6 0,-8-4-6,3 4 0,-3-4 38,4 4 1,-6-4-12,1 5 1,-6-6 32,6 6 0,-7-6-46,2 6 1,1-6-7,-2 6 0,3-2 113,-3 1 1,-2-1 123,2-3 1,2-2-143,-1 6 0,6-6-18,-1 2 0,-3 1-41,3-1 1,-1 1-92,6-2 0,-2-2 169,-4 2 1,2-2-30,-6-3 0,1-1-1,-1-3 0,-6 3-19,1-3 0,-2-2 1,-8 2 1,6-2 1,-1 2 0,-3-2 18,-2-3 0,-2-2-35,2 7 1,-2-2-101,7 2 1,-5 2 73,5-8 10,-1 8 1,6-4-6,0 7 1,0-5 20,-1-1 1,1-1-4,0 2 0,-1 3 70,1-3 1,0 3 135,-1 2 1,1-4-125,0 4 1,0-4-29,-1 9 0,-4-8-211,0-3 0,-2 1 72,2 5 1,3 0-11,-3-1 1,1 1 94,-1 0 0,3-1-22,-3 1 0,3-2 47,1-3 0,0 3 106,-5-3 0,4-2-55,-3 2 1,3-2 165,2 2 0,0 1-118,-1-6 1,-4 6 121,0-1 1,-2-2-348,2 2 1,1-5 78,-6 5 1,5-5-21,-5 5 0,5-6 103,-5 6-52,6-6 0,-4 4-50,2-3 0,5-4 56,-6 6 65,6-7-53,-5 0 10,4 0-23,-12 0 0,6 1-2,-7 4-20,6-3-242,-4 4-450,4-6-659,-6 0 605,0 0 0,-78-39 0,29 15 0,0-1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3:32.7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133 382 7952,'-20'-1'5,"1"-4"0,-1-2 403,5-2 0,1-4 35,-1 3 1,5-2 668,0 2-683,7-3 0,-4 5-28,7-6 1,0 4-200,0 0 0,2 5 25,3-5 1,-2 7-41,7-2 1,0 3-95,5 2 1,1 2-63,3 3 1,-2 3-23,2 7 0,3 1-71,-3 4 1,7 1 58,-1 4 0,3 2-85,1-2 0,-4-2 52,-1 1 0,1-4 39,4 4 1,0-1 89,1 2 1,-1-4 4,1-6 0,1-2 96,3-4 0,-3-2-116,3-7 0,-3 0 24,-1 0-1,4-8-55,0-7 0,0-1-3,-4-9 1,-2 6 87,-4-6 1,4 1-7,-4-6 1,-2 6-96,-3-1 0,2 1-7,-1-6 0,5-1-24,-6-3 0,6 8-15,-6-4 1,3 11-3,-3-1 1,-1 4 11,7 1 1,-3 7-19,3 3 1,-2 5 20,-4 5 1,-1 3-14,7 7 1,-6 5 59,6-1 0,-5 2 8,4-1 1,1 1-157,4 4 1,0-2 140,1-4 0,1-2 1,3 2 0,-1 2-39,6-1 0,-6-5-5,1-6 0,-1 0 18,1 0 0,-1-2-3,6-7 0,-7 0-64,3 0 1,-6 0-3,-4 0 1,4-2-31,0-3 1,-4 4 34,4-4 1,-3-2-15,4 2 0,-2 1-27,-4 4 1,2-5-15,-6 0 1,4 0 74,-4 5 0,0-5-31,-6 0 76,1-6 1,-7 7 329,-3-5-213,3 5 0,-6-4-104,3 3-53,-4 4 33,-1-6 6,7 7 1,1 0-20,7 0 0,-1 0-31,1 0 0,5 7 41,-1 2 0,3 0-30,-3 0 0,2 0 27,4 0 0,1 4-9,-6-3 1,4-3 5,-4-2 0,4 1 6,-4-1 0,1 0 0,-1-5 0,-4 5-69,4 0 1,-4 0-98,-1-5 191,-1 0 0,-1-2 204,-3-3 94,-3 3-305,-7-11 0,0 5-132,0-6 1,0 4 67,0 0 0,-5 0-167,0-5 1,-5 6 152,5-1 1,-5 0-45,5-5 1,-6 1 39,1-1 1,2 0 16,-2 1 0,0-6-1,-4 0 1,-1 1 35,0 4 0,1 0 160,-1 1 0,0-1-87,1 0 0,-1 1 142,0-1 0,-1 0-126,-4 0 1,9 2-32,-4 4 0,4-4 163,-4 3 0,5 2-29,0-2 1,5 7 35,-4-2 1,5 1-87,0-1-224,2 4 72,2-6 1,6 12-184,4 0 0,3 7 154,2-3 0,6 9 29,4 2 0,2 1-104,3-1 0,-1 1-25,1 3 0,-1 4-76,0-3 0,3-2 128,2 1 0,-3-4 11,3 4 1,-3-4 59,-1 4 0,-6-6-13,1 2 1,-7-9 0,1-1 1,-4-5 144,-5 5 170,3-7 83,-12 4-17,6-7 0,-9-2 213,-3-3 181,4 3-458,-6-4-45,1 6-195,4 0 1,-6 0-238,3 0 0,-3 3 89,-7 7 1,-1 1-224,-4 14 0,-3 6 60,-6 8 1,-5 5-333,-1 5 1,-6 3-432,2 7 1,3 0 112,2 0 1,11-2 920,8-3 0,40-10 0,16-8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4:24.8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147 470 7830,'-8'-6'-846,"0"-1"634,3-2 1,4-5 722,-4 5 0,-2 1 453,2-2-126,0 0-545,5-5 1,0 1-16,0-1 1,0 5-50,0 0 1,0 0-4,0-4 1,2-1 213,3 0-247,-3 1 0,9-1 13,-6 0 0,6 1-38,-1-1 1,3 0-155,2 0 0,-4 1 46,4-1 0,-4 0-74,9 1 0,1-1 61,-1 0 0,6 1-58,-2-1 0,-1 2 52,2 3 0,-6-1-96,6 6 1,-7-5 1,1 5 1,-1 0 49,2 5 1,-4 0-3,4 0 1,-5 2-4,-6 3 1,5-2-3,-5 7 0,4-1 38,2 6 1,0 1-3,0 4 1,-1-4 40,1 4 1,0 3 111,-1 1 1,1 4-91,0 2 1,-1-6 10,1 1 0,0 4-2,-1 5 1,0 1-88,-5-6 1,0 0 1,-5 1 1,-2 1 21,3 3 0,-3-3-11,-2 3 1,0-3-20,0-1 1,-2-1-8,-3 1 1,-3-3 170,-7-2 0,-1 3-80,-4-4 1,4-1 7,-4 1 1,-1-6-41,1 2 0,-4-2 13,4 2 1,-6-9 59,2 4 1,1-5 11,-2-1 0,1-2-27,-5-7 0,-1 0 0,1 0 1,-2-8 8,-4-7 1,3-1-15,-7-9 1,6-1-3,-1-8 0,-2 1 22,1-6 1,1 0 7,5-5 1,6-1-114,3 1 0,5 0-129,6 0 1,-3 5-47,7 0 0,0 1-246,5-1 0,7 3-651,3 7 0,3-2 290,2-4 0,6 9 0,3-3 0,6 8 3,4-4 0,-1 7 754,6-1 0,12 9 0,9 3 0,7 0 0,0 0 0</inkml:trace>
  <inkml:trace contextRef="#ctx0" brushRef="#br0" timeOffset="1135">4278 368 6129,'-7'-9'1048,"6"3"-623,-6 6 0,6 0 295,-4 0-110,3-7-204,-5 6 0,6-11 130,-4 7-65,3-6-238,-4 3 0,6-7-26,0 0 1,0 1-46,0-1 1,5 0 82,0 1 1,8-1-150,1 0 1,1-4 41,5-1 0,3-1-29,1 1 1,5 4-4,6-4 0,-3 4-154,8 1 0,-3 0 118,2 1 0,4 6-147,-4 3 0,2 3 122,-2 2 0,-3 7-119,-7 2 1,-1 6-19,-3 5 0,1-2 48,-7 6 0,1 2 28,-5 9 1,-6-4 45,1 3 0,-5 2 5,5-2 1,-7 2-12,2-2 0,-3 2 10,-2 3 0,-2-3 21,-3-6 1,2 4 100,-7 0 0,0 1 5,-4-6 1,-1-1-115,0-4 0,1 4 0,-1-3 1,0-4-44,0-2 1,-4 3 3,-1-3 1,-6 3 89,2-3 0,-4-3 67,-2 4 1,1-4-100,0-1 1,-1-5-4,1 0 1,-5-7 114,-1 2 0,-1-4-56,2-1 1,1-6 14,-6-4 1,7-5 1,-3-4 1,4-4 16,2-6 0,4-7-11,1-4 1,1-7 102,-2-2 0,4 0-147,6 5 0,7-5-10,3 0 0,4 2-545,1 7 1,8 5-146,7 5 0,6-1-411,8-3 0,2 3 124,4-4 1,-3 11-506,7 4 1,-1 4 1390,1 1 0,49 20 0,7 5 0</inkml:trace>
  <inkml:trace contextRef="#ctx0" brushRef="#br0" timeOffset="2328">588 4498 7841,'-9'-15'-164,"-1"1"-286,-2-1 0,4 0 845,-2 0 423,7 1 0,-3-1-288,6 0 0,0 1-141,0-1 0,0 0-59,0 1 0,0 4-143,0 0 0,5 0-29,-1-5 0,8 1 23,-2-1 0,3 0 27,1 1 0,1-1-97,0 0 0,4 1 66,1-1 0,6 2-128,-1 3 0,2-3-13,3 3 1,-1-1 45,1 1 1,-1 3 3,0 7 1,6 0-117,-1 0 1,0 2 80,-4 3 1,2 3-136,-2 7 1,6 4 53,-12 1 1,6 6 75,-11-1 1,6 1 90,-6-2 0,6 9-74,-6-4 1,1 4 7,-5-4 0,-1 6-30,1-1 1,-2 7 5,-3-2 0,-2-3-21,-3-2 1,-3 2-2,3-2 0,-4 6-66,-1-6 1,0 2 87,0-2 1,-6-1-143,-4 6 1,-5-6 121,-4 1 0,1-3 140,-7-2 1,5 1-63,-4-1 0,-1-1 138,-4-4 0,0-1-93,-1-3 1,1-9 101,-1 4 0,-1-5 39,-3 0 1,3-4-81,-3-6 1,-5-6-32,-5-4 1,4-10-55,-4-4 0,3-4-88,-3-1 1,0-7 36,0-4 0,7 0-156,2 0 0,6-2 21,4 3 1,-2 1-147,2-1 1,4 0-419,1-5 1,9 6 134,1 4 1,7-2-74,-2 2 1,5-6-157,5 6 0,9 0-372,11 4 1,4-4 356,6 0 733,9 0 0,8 8 0,16-2 0,1 0 0,8-4 0,0 1 0,-1-1 0</inkml:trace>
  <inkml:trace contextRef="#ctx0" brushRef="#br0" timeOffset="3245">4484 4042 6132,'-9'-8'1647,"3"2"-767,6 6-32,-7-7-510,6-1 1,-6-2 544,7 0-550,-6 0 0,4-4 71,-3-1 0,4 0-153,1 1 0,0-1-79,0 0 1,4-1-119,1-4 1,7 4 119,-2-4 1,8 4-103,1 1 0,2 1 35,-1-1 1,3 0-156,6 1 1,1 1 18,-1 3 1,5-2-71,1 7 0,-1 1-54,-5 4 0,6 0 89,-1 0 1,-1 6 32,-9 4 0,2 8 9,-6 1 0,4 6-21,-4-6 1,0 8 72,-6-3 0,-1 4 79,-3 1 1,2 2-43,-8 4 0,6-3 18,-5 7 0,0-4 50,-5 4 1,-2-1-51,-3 1 1,2 2 93,-7-7 1,6 7-27,-6-2 0,2-2-21,-2 3 1,-2-8-138,7 3 1,-6-4-133,1-2 0,2-1 222,-2-4 1,0 2-26,-4-6 1,-1 0 57,0-6 0,-1-1-56,-4-3 1,4 2-2,-4-7 0,3-1 27,-3-4 0,-3 0-10,-6 0 1,-6 0 14,1 0 1,-5-6-1,5-4 0,-7-5-12,2-4 1,1 1 18,-1-7 1,4 1-217,-4-6 1,7 1-8,-3 0 0,6-2-132,4-4 0,4 3 85,6-8 0,2 1-149,4-5 1,2 3-186,7-3 0,7 3-450,2-8 0,11 4 199,5 1 0,7 1-872,2 4 1627,7 3 0,43-13 0,-34 22 0,1 0 0</inkml:trace>
  <inkml:trace contextRef="#ctx0" brushRef="#br0" timeOffset="4112">1529 4571 7835,'-23'-8'-14,"4"3"0,4 2 71,5-2 0,-3 4 383,3-4 0,4 1-123,1 0 0,2 2 483,-2-3-342,3 3-233,-4 2 0,7 0-39,4 0 1,-2 0-138,7 0 0,5-5 85,4 1 1,8-1-110,-3 5 0,5-2-81,6-3 0,-3 3 33,8-2 0,-6 2 92,5 2 1,5 0-17,5 0 0,7 0-5,-2 0 0,4 0 16,6 0 1,8 0-8,6 0 0,6-5-98,-6 0 0,2-1 147,-1 1 1,-6 1-163,1-5 1,-3 5 29,-7-1 0,1-1-7,-1 1 1,-8-5 30,2 5 1,-9-1-131,0 1 1,-3 3 77,-2-3 0,-6-1 1,-4 1 0,2 0 70,-2 5 1,7-5 163,-2 0 0,-1-1-71,1 1 0,-6 3 1,1-3 1,-1 4-63,1 1 1,-3-5 39,3 0 0,-7 0 10,-3 5 0,1-5-8,4 0 0,0 0-4,1 5 0,-1-1-35,0-4 1,1 3-40,-1-3 1,1-1 12,-1 1 1,0 0-30,1 5 1,-1-2-10,1-3 1,-3 4-1,-2-4 0,-2 3-8,-4 2 0,-2 0 21,2 0 1,-7-5-23,-2 0-148,-7 0-252,3 5-877,-6 0 193,0 0 1,13-71 0,4-19-1</inkml:trace>
  <inkml:trace contextRef="#ctx0" brushRef="#br0" timeOffset="5029">4645 1014 7921,'-6'-8'-206,"4"-5"1,-9 5 376,6-7 1,0 5 344,5 1-270,-7-1 1,6-5 9,-4 0 0,3 6 2,2-1 1,-5 5-9,0-5 1,1 5 280,4-5-138,0 7-30,0-3-513,0 6 161,0 0 144,0 6 1,0 7 90,0 7 0,0 8-35,0 1 1,1 2-42,4 8 1,-3 0 36,3 5 1,-2 2-76,2 3 1,-4-1 8,4 5 0,2 1-25,-2 5 1,1 0 8,-1 0 0,-3 0-38,3-1 1,-4 1 31,-1 0 1,0 0-37,0 0 1,0-1 73,0 1 0,-5-5 20,1 0 1,-8-2-11,2 2 1,4 2 16,1-7 1,-2-2-151,2-8 0,1 7 65,4-7 0,0 2-96,0-7 1,0-3 65,0 4 0,0 0-34,0 0 1,0-1-9,0-5 1,1 1-104,4-1 1,-3 1 86,3-1 0,-4 0 50,-1 1 0,0-1 128,0 1 1,0-1-202,0 0 1,0-1-1,0-3 1,0 2 6,0-2 1,0 3-19,0 1 0,-5 1 108,0-1 0,-1 0 7,1 1 1,3-1-101,-3 1 0,-1-1 5,1 0 1,-1-1 129,1-3 0,3 2-90,-3-2 1,2-2 22,-2 1 1,3-4 26,-3 4 0,4-1-5,1 2 1,-5-2-64,0-4 1,0-3 3,5 4 1,0 1-9,0-1 0,0-1-113,0-4 0,0 0-220,0 0 0,0-1-395,0 1-337,0-7-111,0-1 307,0-7 0,2 0 68,3 0 1,-4-2-324,4-3 0,2-3 1109,-2-7 0,-1-78 0,-4 37 0,0 0 0</inkml:trace>
  <inkml:trace contextRef="#ctx0" brushRef="#br0" timeOffset="6030">633 1058 7949,'-7'-8'-1385,"5"-5"1251,-3 3 1,-1 2 264,1-2 1,-2 2 225,3-2-13,2-3 0,-6 7 12,3-4-174,3-3 0,-4 10 295,6-7-24,0 7 116,0-10-287,0 11-244,-7-5 180,6 7 0,-6 7-24,7 3 0,0 4 30,0 6 1,0 3 12,0 6 1,5 2-39,0 4 1,5 4-9,-5 10 1,6-2 108,-1 7 1,-2 6-147,2 9 0,0 5-10,4 4 1,1-3-133,0 3 0,-6 3-47,1-3 0,-5-1 79,5-9 1,-7 3 38,2-8 1,-3 6 32,-2-6 0,0 0-24,0-10 0,0 3-108,0-7 0,-2 7 37,-3-3 0,4-2 32,-4-2 1,1-3-30,-1-2 1,4 2-116,-4 3 0,3-9 124,2 5 1,0-10 103,0 5 1,-1-1-128,-4 5 0,3 0-11,-3 0 0,4-5-40,1 1 0,0-6 82,0 5 0,-5-1-3,0 1 0,0 2-96,5-7 0,0 0-3,0-4 1,0-3 82,0-2 1,0 1-7,0-6 0,0 4 32,0-4 0,0-1 12,0-4 0,5 5-122,0-1 1,0 6 134,-5-6 0,0 6 128,0-6 0,0 3-126,0-3 1,4 2 16,1 4 0,0 1-89,-5-6 0,0 4-84,0-4 0,0-1 65,0-4 1,0 0-12,0-1 0,0-4-83,0 0 36,0 0-23,0 5-134,7-7-386,-6-2 77,6-6-373,-7 0-3626,0 0 3504,0-6 172,0 4 863,7-4 0,1-7 0,6-4 0</inkml:trace>
  <inkml:trace contextRef="#ctx0" brushRef="#br0" timeOffset="6964">1029 456 7982,'-14'-7'12,"-1"4"-2,0-7 1,1 2-44,-1-2 1,5-1 186,0 6 1,7-2 650,-2 2-325,-3 4-8,6-6 3,-4 7-58,6 0-245,0 0 1,6 0 28,4 0 1,3 0-206,2 0 0,1 0-5,4 0 1,3 0-25,6 0 1,5 0 95,1 0 1,6 0-149,-2 0 0,10 2 188,5 3 0,14-2-19,6 7 0,9-5-336,0 5 1,9-7 282,1 2 1,-42-2 0,1 0-41,46 2 0,-47-2 0,1-1-1,41-2 0,3 0-5,-8 0 1,2 0-127,-12 0 0,-6 0 27,-8 0 1,-4 0 127,-1 0 1,-2 0-16,-3 0 1,2 0-12,-7 0 1,0 0 8,-5 0 1,0 0 3,0 0 0,0 0 281,0 0 0,0 0-278,1 0 1,-3 0 132,-3 0 0,-1 0-152,-4 0 1,-3 0 26,3 0 0,-3 0-2,-1 0 0,-2 0 35,-4 0 0,2 0 100,-6 0 1,4-5-23,-4 0 0,4 0-102,-4 5 1,1-1 9,-1-4 0,3 3-26,6-3 1,-4 4 1,-1 1 1,-4-2-11,4-3 0,-4 3-18,4-2 0,-6 2 9,2 2 0,-4 0-17,-1 0 0,-5 0 23,-1 0 0,-4 0 37,5 0 0,-5 0 3,5 0 0,-5 0 107,5 0-59,-7 0 0,5 0-19,-3 0 0,-3-2 86,2-3-142,-2 4 1,0-6 16,3 7-128,-4 0 61,6 0-246,-7 0-645,0 0 0,-7 0 1,-1 0-1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4:34.2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3043 45 7566,'-8'0'-212,"2"-7"442,6 5-95,0-4 1,-5 4 391,0-3-187,0 4 48,5-6-24,0 7 36,0 0-118,0-6-324,0 4 0,-2-5-39,-3 7 77,4 0 1,-7 2 72,3 3 1,-2 3-8,-3 7 1,-4 1 2,-1 4 0,0-2-46,-4 6 0,-4 1 5,-2 4 1,1 7 70,-6 3 0,4-1 4,-8 1 0,3-1-59,2 1 1,-6 8 93,1-3 1,-2 4-2,2-4 1,3-5-69,-4 0 0,4-5 9,2 6 1,0-3 52,-1 2 0,1-3 17,-1-6 0,1 1-37,0 3 1,-1-3-8,1 3 1,1-7-70,4-3 0,-3 1 21,8 4 1,-6 0-108,6 1 1,-2-3 86,1-2 1,4 3-96,-4-4 1,-1 4 102,1 1 0,-4 2-17,4 4 0,-6-4-5,1 3 1,-1-5-20,2-4 1,-4 3 136,4-4 1,-6 4-62,-4 1 0,3 1-23,-3-1 0,2 1-34,3-1 0,0 0-7,-1 1 1,1-1-1,-1 1 1,1-1-112,0 0 1,4 1 101,1-1 0,-1-4-13,-4-1 0,-1 1-17,1 4 1,0 0 43,-1 1 1,1-6 4,-1 1 1,6-6-22,-1 6 0,3-2 4,-3 1 1,-1 4-45,6-3 1,-4 2-8,4 3 1,-4-3 36,4-2 0,-4 1-6,4-6 1,0 1 20,6-1 0,-3-4 44,-2 3 1,2 3 7,-2-3 0,4 1-50,5-5 1,-3-1 9,3 1 1,-3 0-13,-1-1 1,-1 6 4,0 0 0,2-1-40,3-4 1,-3 0-11,4-1 1,-3 1 28,2 0 1,-3-1 2,4 1 1,0-3-6,0 2 1,0-2-14,0 7 1,-4-2 1,3-3 0,2 1 24,-2 0 1,0-1 0,-5 1 1,1 0 45,-1-1 1,0 1 8,0 0 0,1 0-1,-1-1 0,0 1-48,1 0 0,-1-1 18,0 1-19,1 0 0,-1-1-2,0 1 0,5-5 31,1 0 1,4-5-1,-5 4 0,5 0 6,-5 0 0,5 3 5,-5-7 0,7 1 13,-2-1 0,-1-2-32,1 7 0,-2-6 7,2 0 0,4 0-29,-4 1-10,3-4 23,2 6-29,0-7 219,0 0-107,0 6-42,0-4 0,-1 4-4,-4-6 2,3 7-59,-4-5 0,6 11 1,-5-10 11,0 7-12,0-7 0,-2 10 1,6-10-6,-4 7 1,-2-5 0,2 5 1,-1-7 10,1 2-2,3 3 1,-6-1-4,3 3 1,4-2-4,-4-3 0,1-4-13,0 4-7,2 3 18,-5-6 0,6 9 2,-4-6 3,3 0-57,-4-5-4,6 0-1292,0 0 1,32-59-1,9-14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4:38.2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838 45 7927,'-9'-5'-381,"-1"0"571,6 0 0,-4 5 296,3 0-109,4-7-77,-6 6-173,7-6 0,-1 7 206,-4 0-10,3 0-209,-4-6 0,4 4-151,-3-3 179,3 3-191,-11 2 1,10 5 57,-7 0 64,0 7 1,-4-4-5,-1 7 0,2-1-7,3 1 0,-3 1 5,3 4 0,-3-4 25,-1 4 0,-1 3 11,0 1 1,0-1 28,1 2 0,-1-1-1,0 5 1,1-4-59,-1-1 1,5 1-9,0 4 0,1 1-11,-6-1 1,5 1 15,0-1 0,5 0-3,-4 1 1,0-2 4,0-4 1,-4 4 9,3-4 1,2 4-47,-2 1 0,2-4-3,-2-1 1,-3 1-48,3 4 0,2 1 34,-2-1 1,5 1-5,-5-1 0,0 0 28,-4 1 0,1-1-6,3 1 1,-3-1 9,3 0 1,-3 6 12,-2-1 0,2 0 17,3-4 1,-3 4 13,4 0 1,0 0-126,0-4 0,-1 4 52,-5 0 1,5 1-5,0-6 0,6 5 36,-6 1 1,5 4-9,-5-5 0,7 1-6,-2-6 1,2 2 2,-2 3 1,3-3 39,-3 4 0,2-3-46,-2 3 1,3-4 18,-2 3 1,2-3-48,2-2 1,-2 1-85,-3-1 1,4 5 86,-4 1 0,3 4-16,2-5 1,0 1 3,0-6 1,0 0-3,0 1 0,0 4 147,0 0 1,-5 1-150,0-6 1,0-4 8,5-1 1,0-1 26,0 1 0,0 4 5,0-3 1,0-2-32,0 1 0,0-1-9,0 1 0,0 4 6,0-3 0,0 2-4,0 3 0,0-1-24,0 1 1,0-6 36,0 1 0,0-1-3,0 5 0,0 1 46,0-1 1,0 1 1,0-1 1,0 2-43,0 3 1,0-3 7,0 4 0,0-4-12,0-2 1,0 2 2,0 3 0,0-2 116,0 2 1,0-3-126,0-2 0,2 2-1,3 4 0,-3-8 48,3 8 0,-2-9-1,2 3 0,-2 2-80,7-1 0,-5-6-4,4 5 0,-4-2 47,5 2 1,-2 0-15,2 1 0,2-2 73,-8-4 0,6 2-23,-5-6 0,2 8 92,-2 1 0,1-5-175,4 6 0,-2-6 6,-3 1 0,2 1 47,2-6 1,3 4 5,-7-4 0,6 1-54,-1-1 1,3-3-40,2 8 1,-1-7 53,1 2 0,5-4-17,-1-1 0,1 1-6,-5 4 1,1-4 55,3 3 1,-2 3 106,2-3 1,3 1-125,-3-5 1,2-1 5,-1 1 0,-2 0-40,7-1 0,-7 1-8,1 0 1,2-1 87,-1 1 0,4 0 47,-4 0 0,5 4-197,-6 1 1,6-6 104,-6-4 0,7 0-6,-1 5 1,3-1-34,1 1 0,-4 0-6,-1 0 0,1-2 25,4-4 0,0 4-16,1-3 1,-3-2 24,-2 2 1,1-2-69,-6 2 0,4 3 12,-4-3 1,4-2-47,-4 2 0,0-5-134,-6 5 0,6 0 214,-1 4 0,1-4 156,-5 0 1,-6-2-171,1 2 1,5 1 15,5-6 0,-1 7 80,-4-3 0,0-2-71,-1-2 0,6 3 15,-1 2 1,6-4 17,-5-1 1,6 2 3,-2-2 0,-1 1-3,2-1 0,-3-3-29,3 3 1,3-4-11,-4-1 0,4 0 0,1 0 0,-4 0-77,-1 0 0,-4 0 17,4 0 0,-1 0-11,2 0 0,3 2 4,-4 3 1,-1-4-112,1 4 1,1 2 204,4-2 1,-4 0 119,-1-5 0,1 5-66,4-1 0,1 1 102,-1-5 0,0 0-43,1 0 1,-1 0-199,1 0 1,-1 0-144,0 0 1,-4 0 230,-1 0 1,1 0 42,4 0 1,-1 0-60,-3 0 1,2-5-26,-2 1 1,-2-3 25,1 2 0,-1 2 2,2-7 0,2 7 59,-2-2 1,-2-2-55,1 2 1,-1-4 19,2 4 1,1-2-25,-7 2 1,6 4-11,-6-4 1,3-2 28,-3 2 1,-2-1-4,2 1 0,-1 2-12,2-7 1,-4 5-1,4-5 0,-4 5 16,-1-5 0,4 6-14,1-6 1,4 2 1,-4-2 1,6-3-17,-1 3 1,-3 2-1,3-2 0,-1 2-18,6-2 1,-1-3-7,1 3 0,-1 2 10,0-2 1,-1 5-7,-3-5 1,1 7 61,-7-2 0,3-1 2,-3 1 1,-2-5-59,2 5 0,-2-5 5,-3 5 0,6-4 4,-1 4 1,1-7-22,-5 3 1,-1 0-81,1 0 1,0 0 99,0 0 1,-1-3-11,1 7 1,-5-5 16,0 6 1,1-8 0,9 2 1,-9 2 75,4-2 0,1 5-62,4-4 0,-1 1 7,-4-2 1,1-2-40,4 7 0,-4-4 8,4 4 0,1-7-41,-1 2 0,4 2-15,-4-2 0,4 2-9,-4-1 1,4-5-10,-4 5 1,0 0 129,-6 0 0,1 4-41,0-5 0,-1 2 108,1-2 0,-2 2-87,-3 3 1,-2 3 210,-3-3-149,-3-3 1,9 5 120,-6-7 1,1 5-89,-1-5-65,4 1 0,5-6-181,1 0 1,4 2 21,1 3 1,5-6-11,-6 6 0,6-6 87,-6 6 1,6-3-22,-6-2 0,8 2 30,-3 4 1,-3-3 11,-1 7 0,-4-6 85,-1 1 0,0 2-113,-1-2 98,1 7 0,0-10-60,-1 3 1,-4 3-5,0 2 1,-5-1 14,5 1-8,-7-6 2,10 2 0,-10-4-7,7 4 5,-7-5 10,10 6-62,-11-6 59,11-1 0,-5 0 1,2 2-2,0 3 0,-5-1 0,5 6 0,-6-5 10,6 5 1,-5-4 1,5 4 1,-5-5 7,5 5 0,-5-7 5,4 3 0,-4 1-19,5-2 0,-5 5-2,5-5 0,-5 5-3,4-5 0,-4 5 16,5-4 1,-7 4 15,2-5 36,3 7 0,-4-9 7,6 7 1,-6-4-47,6 4 1,-6-2 7,0 2 1,0 2-23,1-7 28,-4 7 0,7-9 45,-3 8-12,-3-1-6,4-2-60,1 5-6,-5-11 1,9 10-24,-6-7 1,1 7-87,-1-2 1,-3 2-87,3-2 57,3 3-76,-6-4 0,4 4-54,-6-3-310,7 4 87,-6-6 78,6 7 0,-5 0-280,2 0 189,-2 0 1,10-1-337,-8-4 835,1 3 0,21-18 0,7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28.8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45 397 7921,'-13'-15'110,"3"1"1,4-1 586,-1 0 0,5 1 399,-3-1-477,4 0 1,1 5 191,0 1-15,0 5-737,0-2 1,1 22 18,4 4 1,-1 4-55,5-4 1,-5 3-88,1 6 1,1 1 56,-1-1 1,2 0-84,-3 1 0,0-2-37,6-4 1,-7 4-33,2-4 1,-2 2 43,2-1 1,-3-2-127,2-4 0,0-2 0,1 2 164,-4-2 182,6-9 58,-7-2 150,0-6 1,-2-6-150,-3-4 1,2-3-65,-7-2 1,5-6-46,-5-4 1,2-2-18,-2-3 0,-1-1-112,6-3 0,-5 1 88,5-6 1,-1 6 30,1-1 1,3-2 16,-3 2 0,4-5 101,1 4 0,0 1-89,0 5 0,1-1 103,4 1 0,-1 1 52,5 4 0,3 1-21,7 3 0,-2 4-250,2-4 0,-1 9-39,2 1 1,-4 7-139,4-2 0,-2 3-17,1 2 1,-2 0-184,2 0 0,3 0 26,-3 0 1,1 2-129,-5 3 0,-2-2 122,-4 7 1,3-5-145,-7 5 1,6-1 0,-1 6 1,-2-2 82,2-3 1,-5 3-169,5-3 1,-7 8 313,2 1 0,-4 1 312,-1-5 0,-19 25 0,-6 8 0</inkml:trace>
  <inkml:trace contextRef="#ctx0" brushRef="#br0" timeOffset="242">104 485 7989,'-15'0'697,"0"0"26,1 0 227,-1 0-68,0 0-243,7 0-74,2 7-163,6-5 1,1 4-87,4-6 0,-2 0 79,7 0 1,5 0-250,4 0 0,3 0-81,-3 0 0,3-2-266,2-2 0,4 2-152,-4-3 1,-1-2-489,2 3 1,-6-1 345,6 5 0,-6 0-266,6 0 1,-6 0-24,6 0 784,-7 0 0,3 13 0,-6 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44:51.7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1912 352 7958,'-9'0'-1594,"3"0"2168,6 0-567,0 0 65,-7-6-12,6 4 9,-6-5 1,7 6 59,0-4 75,0 3-99,0-4 1,-1 4 137,-4-3 21,3 4 281,-4-6-16,6 1-6,0 4-313,0-11 0,0 10-3,0-7 1,0 5 13,0-5 0,0 5 198,0-5-215,0 1 0,1-6-7,4 0 0,-2 0-191,7 1 1,0-1 46,5 0 0,-6 6-29,1-1 0,5 0 71,5-5 0,6 1-93,-2-1 1,1 0 44,4 0 0,-3 6-34,8-1 1,-3 7-3,-1-2 0,4-2 15,0 2 1,-1 2 7,-8 8 0,1-2 30,-7 7 1,6 0 7,-6 4 0,1 6-89,-5 0 1,-2-1-4,-3-4 1,3 5 41,-3-1 0,-4 7-8,-1-1 0,-3 1-3,-2-2 0,0 4-7,0-3 0,-2 2 58,-3 3 1,-3-6-86,-7 1 0,0-2-1,1 1 1,-6 2 85,1-6 0,-6 4 13,5-4 0,-1 1-14,2-1 1,-4-4-2,-7 4 1,6-4-14,-1-1 1,6-2 0,-6-3 0,6 1 25,-6-6 0,6 0 7,-6-5 1,7 0 92,-1 0 1,-3-2-106,3-3 0,-3-3 15,3-6 1,3-3 51,-4-2 0,4 2 120,1-2 0,0-4-129,1-2 1,-1-2 15,0-3 1,2 6 86,3-1 0,-1 2-211,6-1 1,0-4-185,5 4 0,0 1-55,0-2 0,2 7-319,3-1 1,4 1-59,11-2 1,-2 5-400,6 1 0,-1-1 200,2 5 0,1 4-266,-6 1 1,4 3 1062,-4 2 0,12 26 0,-1 7 0</inkml:trace>
  <inkml:trace contextRef="#ctx0" brushRef="#br0" timeOffset="2884">251 4100 7984,'-10'-1'-304,"0"-4"347,7 3 1,-5-9 674,3 6-358,3-7-6,-4 4-141,6-6 0,-5-1 160,0 0-158,0 1 1,5-1 26,0 0 0,5 0-81,0 1 1,4-1-16,-4 0 1,7 1 13,-2-1 0,3 0-23,1 1 1,6-1-8,0 0 0,6 0 3,-2 1 0,4-1-158,1 0 1,1 2 60,-1 3 1,0-1-126,1 6 0,-1 0-58,1 5 1,-3 2 81,-2 3 1,1 3-36,-6 7 0,4 1 35,-4 4 1,-1-2-111,-4 6 0,-2 1 146,-3 4 1,1 0 26,-6 1 0,5 4 87,-5 0 1,0 2-31,-5-1 0,-7 0 71,-2 5 1,0-3-64,0-2 1,-3-4 17,-7 3 1,2-3-68,-2-2 0,1 1 1,-2-1 0,4-4 33,-4-1 1,2-6-29,-1 2 0,2-4-95,-2-1 1,-3-2 5,3-3 0,-6 1 26,6-6 0,-6 5 72,6-5 1,-8-1 86,3-4 1,-4-6-57,-1-4 1,-5-3 13,-1-2 1,-1-1 107,2-4 0,3-2 224,-3-8 1,8 1-135,1-1 0,5-4-140,-4 0 1,11-5-55,-2 4 0,10 1-65,0 5 0,4-1-238,1 1 0,0 4-101,0 1 1,11 6-372,4-2 0,4-1 19,1 1 0,3-4-479,6 4 1,7 1 1156,3 4 0,9 4 0,6 1 0,5-2 0,-1 1 0</inkml:trace>
  <inkml:trace contextRef="#ctx0" brushRef="#br0" timeOffset="3977">3896 4306 7944,'0'-8'-886,"0"-5"0,0 10 1194,0-7-152,0 7 0,0-6 375,0 5-186,0 2-154,0-11 0,0 10 13,0-7 0,0 5 0,0-5 0,-2 7 401,-3-2-150,4-3-61,-6 0-179,7-7 1,2 2 158,3 3-215,-4-3 0,13 5 18,-5-7 1,6 2 1,5 3 0,-2-3-12,6 3 0,1 2 31,4-2 0,5 2-117,1-2 0,4-1-149,-5 6 0,0 0 106,-4 5 1,4 0-130,0 0 1,-4 7 105,-6 3 1,-4 3-49,4 1 0,-6 1 163,2 0 1,-4 4-109,-1 1 1,0 6 68,-1-1 1,-1-3-40,-3 3 0,2-1 17,-7 6 1,-1-1-28,-4 1 0,0-1-86,0 0 0,0-4 47,0-1 1,-1 1-12,-4 4 0,2-1 87,-7-3 0,0 1-2,-5-7 1,1 3-13,-1-3 0,0-3-42,1 4 1,-3-4 9,-2-1 1,2-2-28,-2-3 0,-4 3-98,-2-3 0,-1-2 89,2 2 1,-6-7-12,1 2 1,-1-3 81,-4-2 0,-2 0-4,2 0 1,-7-7 56,2-3 0,3-8 26,2-1 0,3-7 135,1 1 1,6-3-143,-1-1 1,7-1-25,-1 1 1,7 0-106,2-1 1,7-1-165,-2-3 1,4 5-94,1-1 0,6 1-363,4 4 0,10-3-825,4-1 1,4 1 446,1 4 1,6-2 986,-1 6 0,6-4 0,6-4 0,2 0 0,-1 0 0</inkml:trace>
  <inkml:trace contextRef="#ctx0" brushRef="#br0" timeOffset="4961">2220 2087 7616,'-10'0'-618,"1"0"1157,5-7 1,-4 1-221,3-4 0,4 2 21,-4 3 1,-2 1-141,2-5 0,0 4 288,5-5-284,0 0 1,0-5 18,0 1 0,0 4 216,0 0-219,0 0 0,2-3 8,3 3 0,2-3-41,2 4 1,4-3-97,-3 2 0,3-3 45,2 4 1,1 0-152,4 0 0,-4 4 45,4-5 1,1 7 41,-1-2 1,4 3-151,-4 2 0,4 2 75,-4 3 1,4 3-91,-4 6 0,4 3 160,-4 2 1,5-1-9,-6 7 0,1-1-126,-6 6 1,3-1 105,2 1 1,-7 1-115,3 3 0,-11-3 86,1 3 0,-3 4-5,-2 1 1,0-3-32,0-2 0,-5-1-18,0 1 1,-6-3 27,1 3 0,-5-2-1,-4-3 0,2-1 110,-2-4 1,-3 2-93,3-6 1,-2 4 117,1-4 1,4-2-91,-4-8 1,2 3 2,-1-3 1,2-2-24,-2 2 0,-3-7-6,3 2 0,-6-4-1,6-1 0,-3 0-12,3 0 0,3 0 193,-4 0 1,-1-6-34,1-4 0,-6-3 104,1-2 1,4-6-125,2-3 1,-3-4 124,3-2 1,-1-1-187,6-3 0,-1 1 27,0-6 1,2 5-8,3-5 0,4 6-21,6-1 0,0 3-554,0 1 1,1 1 230,4 0 0,5-1-762,10 1 1,-2 1 46,6 3 0,5-2-199,6 2 0,1 4 409,-2 1 759,-3 11 0,38 22 0,1 11 0</inkml:trace>
  <inkml:trace contextRef="#ctx0" brushRef="#br0" timeOffset="5928">2088 2542 7996,'0'-8'-567,"-2"-3"1560,-3 6-614,4 0 1,-6 3 141,7-3-274,0 4-335,0-6 143,0 7 1,-1 0-240,-4 0 260,3 0-17,-11 7 1,7 1 30,-4 7 0,-3-1-70,3 1 0,-3 1-4,-2 4 0,0-2 50,1 6 0,-1-4 3,0 4 0,-4-4-17,-1 5 0,-6-1-31,1 5 1,3-4 37,-3-1 1,1 1 5,-6 4 1,1 1 90,-1-1 0,1-4-66,0-1 1,-1 1 20,1 4 1,-1-1-32,1-4 1,0 2 6,-1-6 1,6 6-14,-1-1 0,7-4-20,-1-1 1,-3 1 12,3-2 0,-1 3-71,6-3 1,-1-1 14,0 7 1,0-7-11,1 1 1,-1-1-7,0 2 1,6-4 5,-1 4 0,2-4-3,-2-1 1,-2-1 14,7 1-18,-6 0 0,4 0-14,-2-1 0,-3 1 8,7 0 1,-4-1-9,4 1 0,-7 0 23,2-1 0,2 1 1,-2 0 0,2 0 54,-2-1 1,-3 1 5,4 0 1,0-1-26,0 1 1,-1-2 7,-5-3 0,0 6-5,1-6 0,-1 11 24,0-6 0,1 3 1,-1-3 1,2-6-18,3 1 1,-3 0-2,3 5 0,2-5-38,-2-1 1,5-4-9,-4 5 1,5-5 11,-1 5 0,2-7 2,-2 2-120,4-3 25,-6 4-30,7-4-200,0 4-410,0-6-60,0 0 1,39-39 0,10-10 0</inkml:trace>
  <inkml:trace contextRef="#ctx0" brushRef="#br0" timeOffset="6837">2794 2660 7996,'-15'-8'-154,"0"3"0,0 3-64,1 2 1,4-5 147,0 0 1,2-1 156,-2 1 1,-1 2 32,6-7 0,-5 5 65,5-5 1,-1 5 220,1-5-16,3 7 156,-4-10-276,6 5 1,0-2 134,0 0 0,0 7 44,0-10 30,0 11-264,0-4 1,0 4 244,0-3-184,0 4-273,0-6 1,0 9 39,0 3 0,4-2 153,1 7 0,5 0-13,-5 4 1,6 6-80,-1-1 0,3 3-14,2-3 1,0 3-8,-1 2 0,3 4 13,2-4 1,-1 6 26,7 4 0,-6-3-77,6 3 0,-5-3 17,4-1 0,-1 4-10,1 0 0,3 1-97,-8-6 0,2 0 78,-1 1 1,-2-2-16,6-4 1,-6 4 11,2-4 1,1 3-12,-1-3 1,4 4-7,-4-4 1,4-1 5,-4 2 1,1-6-47,-1 6 1,-2-2 34,6 1 0,-6-1 2,2-3 0,-4-4 18,-1 4 0,0 1-7,-1-2 0,-1 1-5,-3-5 1,3-1 1,-3 1 1,1 5-12,-1-1 0,3 2 1,-3-1 1,-2-4-37,2 4 0,0 1 55,5-1 1,-6-1 0,1-4 0,0 5 49,5-1 0,-1 6-2,1-6 1,0 3-127,-1-3 1,1-2 11,0 2 1,0 4 114,-1 2 0,1-4 85,0-2 1,-6 3-309,1-3 1,0 6 173,5-6 0,-1 6 178,1-6 0,-2 3-111,-3-3 1,6-2-6,-6 2 1,7-3-41,-8-1 0,4 0 88,2 0-110,0-1 1,-1-1-136,1-3 1,-5 2-169,0-8 1,-5 1-428,4-5-53,-5 7 0,4-5-565,-3 2-768,-4-2 705,6-2-61,-7 0 1444,0 0 0,-26-6 0,-7-3 0</inkml:trace>
  <inkml:trace contextRef="#ctx0" brushRef="#br0" timeOffset="7662">927 4262 7978,'-15'-2'-23,"0"-1"1,1-2-27,-1 2 0,5 0 378,0-2-87,1 3 1,-6-9-13,0 6 0,5 0 229,1 5 50,5 0-55,-9-7-194,12 6 247,-6-6-509,7 7 75,0 0-12,7 0 1,1 0 58,6 0 1,8 2-4,2 3 0,6-4-43,4 4 0,3 2-15,8-2 0,0 5 58,4-6 1,5 8 14,10-2 0,-2-2-64,7 2 1,-1-5-73,6 4 1,6-5 112,3 1 1,2 1-262,-2-1 0,2 0 231,-6-5 1,5 0-31,0 0 0,-4 0-111,-2 0 0,-3 2 14,-1 2 1,-6 0-9,1 5 1,-7 1-88,2 5 1,-5-5 64,-6 0 0,5-6 52,-5 6 1,3-6 58,-2 0 0,-3-2 210,-7-2 0,-5 0-209,0 0 1,-8 5 246,-2 0 1,-1 0-240,-8-5 1,4 0 98,-4 0 0,0 0 2,-6 0 0,1 0-31,0 0 1,-6 0 114,1 0-85,0 0-63,5 0 0,-1-2-49,1-3 0,-5 4-126,0-4 56,0 3 1,4 2-254,1 0 0,-5 0 18,0 0 0,-1-5-414,6 0 116,0 0 0,-1 5-9,1 0 0,-5 0-1014,0 0 895,-1-6 701,6 4 0,-7-17 0,-1 2 0</inkml:trace>
  <inkml:trace contextRef="#ctx0" brushRef="#br0" timeOffset="8820">2602 543 8031,'-14'-14'-115,"4"4"-1,0 0 227,7 0 1,-5-5 44,3 1 1,3 4 17,-3 0 0,4 5 4,1-5 1,0 6-46,0-6 272,0 6 43,6-9-57,-4 12-208,4-6 0,-4 7 168,3 0-34,-3 0 35,4 0-159,-6 0 1,2 7 26,3 3 0,-4 3-61,4 1 0,2 8 22,-2 2 0,6 5-64,-1 6 0,-2-3-121,2 8 1,1-1 136,9 5 1,-2 2-125,6 3 0,-4-4 68,4 4 1,6 2-116,4-2 1,0 5 132,-4-5 1,-1 2-9,1-2 0,-1-2 18,0 7 1,1-2-58,-1 2 0,-4 1 1,-1-6 1,-6 5-22,2-5 1,1 5-158,-1-5 1,-1 0 149,-4-5 1,4 5-9,1 0 1,1 0 67,-1-5 0,-4-1-12,4-4 1,-4 2 3,-1-7 0,4 5 9,1-4 0,0-1 14,-6-5 1,1 6-100,0-1 0,-1 5-114,1-4 0,-2 4 93,-3-5 1,3 7-168,-3-2 1,-2-3 100,2-2 1,-5 2 82,5-2 1,-2 1-17,1-6 1,3-1 61,-7-4 0,6 4 160,-1-3 0,-2-1-138,2 6 1,0-9 182,4 8 1,1 2-255,0 4 1,-5-1-91,-1-5 0,1 1-23,5-1 1,-5 0 132,0 1 0,-2 4 40,2 0 1,1 1-22,-6-6 1,5-4 16,-5-1 1,4 2 23,-4 9 0,5-9 141,-5 3 1,6-1-51,-1 6 1,-2-3-42,2 3 1,0-2 79,5-3 1,-6 0-178,1 1 1,2 4 3,7 0 1,-7 1 53,2-6 1,3 0 6,2 1 1,1-1-14,-5 1 1,-1-1-49,1 0 0,0-4-55,-1-1 1,1 1-213,0 4 1,0-4 367,-1-1 0,1 1-34,0 4 0,-6 1 22,1-1 0,-2-6-222,2-4 1,2-2-220,-7-3 1,-1 1-136,-4 0-221,7 0-340,-5-7-889,4-2 797,-6-6 0,0-6 132,0-4 0,-1-5 981,-4-4 0,-26-45 0,-12-19 0,11 21 0,0 1 0,0-1 0</inkml:trace>
  <inkml:trace contextRef="#ctx0" brushRef="#br0" timeOffset="10006">1985 573 8050,'10'-10'-114,"0"0"0,-5 7-227,4-2 500,-5-3 214,9 0-66,-12-1 0,8 3 69,-5 6-21,-2-7-183,5 6 1,-9-4-117,-3 10 1,-1 3 76,-4 7 1,-3-1 10,3 1 1,-3 6-17,-2 4 1,0 2-7,1 3 1,-3 1 58,-2 3 1,2-1-53,-2 6 1,-2 0 7,1 5 1,-4 0 12,4 1 1,-5 3-27,6 1 1,-7 5-8,1-5 0,-3 2 9,-1-2 0,0 2-14,-1 3 0,6-9 1,-1-6 0,6-4-118,-6 4 1,2-1 50,-1 1 0,3-2-10,6-2 0,-3-4-2,3 3 1,-3 3-25,8 3 1,-1-3 9,1 2 1,-3 1-5,3 4 0,-1-2-17,1-3 0,-3-1-2,3-4 0,-3-3 116,-2 4 1,2 1-103,4-2 1,-4-2 3,3-7 0,-3 3 49,-2-4 1,0 7 2,1-1 0,4 2-43,0-7 1,0 3 6,-5 1 1,1 5-55,-1 1 0,5-1-23,0-5 0,1 1-16,-6-1 0,0-1 67,1-4 1,-1 4 11,0-3 1,0 2 24,1 3 1,-1-1 86,0 1 0,6-6-82,-1 1 0,0-1 8,-5 5 1,1-1-59,-1-3 0,2 2-96,3-2 1,-3 3 197,3 1 1,-1-6-107,1-3 1,-3 1-9,3-2 0,2 3-41,-2-3 0,0 3-9,-4 2 0,1 2 101,3-6 1,-3-1-2,3-4 0,2 0 7,-2-1 1,5-4-47,-5 0 1,2 0 61,-2 5 0,-1-1-22,6 1 0,-7 0 10,3-1 0,0 1-28,0 0 1,4-1 4,-5 1 0,5 0-28,-5 0 0,5-1-11,-4 1 1,5-5 14,-1 0 0,4-1-7,1 6 0,-2-5-18,-3 0 0,4-1 47,-4 6 1,3-5 2,2 0 0,0-5 41,0 4 1,-5-4 78,0 5-126,0-7 0,4 9 35,-4-7-55,3 6 1,-6-4 0,3 2-234,4 5 130,-6-13-297,7 12 234,0-11-289,0 4 132,0-6-275,-7 0-95,6 0-509,-6 0-826,7 0 2030,0 0 0,0-45 0,0-12 0</inkml:trace>
  <inkml:trace contextRef="#ctx0" brushRef="#br0" timeOffset="10921">2544 690 8074,'-7'-14'0,"6"-1"-154,-4 0 0,1 4-140,-1-4 1,4 8 239,-4-7 0,2 2 35,-2-2 158,3-1 1,-6 0-5,3 1 1,3 4 86,-2 0 0,0 5-90,-1-5 0,4 5-4,-4-4 0,-2 4 289,2-5-59,0 7 1,1-6 99,-1 5 367,0 2-462,-2-5-16,6 7 78,-6 0-335,7 0 1,-2 0-255,-2 0 19,2 7-62,-11 1 187,5 7 35,-7-1 1,5-1 52,0-3 0,7-2 184,-2-3-26,-3-3-118,6 11 0,-6-11 325,3 3-311,4-4 0,-6 1 120,7 3-104,0-4-59,0 6 1,-1-2 185,-4 0-141,3 6 1,-5-3 150,7 7 0,0 5-93,0-1 1,0 9-43,0 1 1,7 2-11,3 9 1,-2 4-2,2 5 1,0 5-37,4-5 1,-1 6 10,-3-1 0,3 8-31,-3 2 0,-3-1-15,-3-4 0,3 0 140,-2 0 1,0 0-154,-5-1 1,0 0-9,0-4 0,-5 3 20,0-3 1,-5 1-21,5-1 1,-5-3 8,6-7 1,-1 0-106,5 0 1,0-7 108,0-2 1,0 1-6,0-2 1,0 0-27,0-4 0,0-6 14,0 1 0,0-7-168,0 1 0,0-2 88,0-3 1,1 1 43,4 0-20,-3-7 0,4 0-72,-6-3-212,0-3-364,0 4-493,0-6-63,0-6 335,0 4 0,0-11 286,0 3 0,0-3-87,0-2 0,0 1 693,0-1 0,0-46 0,0-10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2.3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133 148 7989,'-15'-7'0,"1"6"321,-1-4 1,5 1 145,0 0 881,1 2-475,-6-5-373,0 1 41,7 4 28,-5-4-35,11 6-281,-4 0 0,12-5-207,4 0 1,0 0-19,5 5 1,-2-5-84,11 0 0,1-1 104,4 1 1,2 2-69,3-7 1,4 2-27,6-2 1,0-2-205,0 7 0,0-1 79,0 1 1,-1 3-137,-4-3 0,-3 4-417,-7 1 0,-1 0 85,-3 0 0,-4 0-152,-6 0 0,-7 1 287,-3 4 1,-4-1-56,-1 5 1,-1-4 557,-4 5 0,-3-5 0,-7 5 0,0-2 0,1 2 0,-1 3 0,-26-5 0,-6 7 0</inkml:trace>
  <inkml:trace contextRef="#ctx0" brushRef="#br0" timeOffset="223">442 148 7986,'-10'-2'416,"0"-3"716,7 4-423,-10-12 0,10 9 430,-7-5 107,7 5-349,-4-2-322,7-1-217,0 6-243,0-6 0,0 9 66,0 3 1,5-2-89,0 7 0,6-1-89,-1 6 0,-2 5-46,2-1 0,-5 3-38,5-3 0,-7-1-181,2 7 1,1-1-424,-1 6 1,2-6 50,-2 1 1,-4-1-529,4 5 0,-2 1 343,2-1 818,-3 1 0,11 25 0,-5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1.1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148 118 7629,'-7'-8'-720,"5"0"950,-2 3 378,2 3 1,2-6 182,0 3-435,0 4 1,0-8 198,0 4 139,-7 4-178,6-6-162,-6 1-261,7 4 234,0-4-301,0 6 0,0 6 118,0 4 0,0 5 76,0 4 1,5 4-113,0 7 1,2 1-20,-3 3 1,-2-3-109,3 3 0,2 4 55,-3 1 1,1-2-62,-5 3 1,5-8 57,0 3 1,0-4-207,-5-2 0,0-6-167,0-3 98,7-4 1,-6-6-371,4-1-352,-3-5 39,-2 2-48,0-12 358,0-2 1,0-7 165,0 0 1,-5 0 448,0 1 0,0-34 0,5-7 0</inkml:trace>
  <inkml:trace contextRef="#ctx0" brushRef="#br0" timeOffset="284">74 192 7989,'-15'-7'219,"1"-3"0,4-3 55,0-1 0,7-1 440,-2 0 1,-2 5 145,3 1-103,-1-1-478,5-5 1,5 5-1,-1 0 0,8 7-147,-2-2 1,3 2 48,1-2 1,1 3-88,0-2 0,1 2 46,4 2 0,1-5-201,3 0 0,-1 0-69,-3 5 1,-2-5-142,6 0 0,-4 1-113,4 4 1,-6 0-460,2 0 0,1 0 194,-1 0 1,4 0 43,-4 0 0,4 0-924,-4 0 1529,0 0 0,-6 39 0,1 10 0</inkml:trace>
  <inkml:trace contextRef="#ctx0" brushRef="#br0" timeOffset="519">280 412 7989,'-15'0'102,"1"5"51,-1 0 0,5 0 1473,0-5-369,0 6-123,2-4-292,2 4-30,6-6-177,0 0-354,6 0 1,2 0-234,7 0 1,1-4-217,4-1 1,-4-2-272,4 2 1,-2 4-208,2-4 0,-4-2-771,3 2 0,4-1 518,2 1 899,-4 3 0,53-17 0,6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4.9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44 280 8030,'-5'-10'960,"0"1"-203,0 5 405,5-9-929,-6 12-31,4-6 8,-4 7 0,6 2-33,0 3 1,1 4-90,4 11 0,-3-2 25,3 6 0,1-1-218,-1 2 1,5 3-93,-5-4 0,1 2 79,-1-1 0,-3 1 27,3-7 1,1 1 116,-1-5 0,0-1 80,-5 1-17,0 0 1,0-1 84,0-5 330,0-3-422,0-6 1,0-6 13,0-4 0,-5-3-224,0-2 0,-4 0 22,4 1 0,-5-8-27,5-2 1,-5-4 92,5-1 1,-4-1-34,4 1 1,0-5 48,5-1 0,-5 1 2,0 5 0,0-1 8,5 1 1,2 4 188,3 1 0,-2 6-48,7-2 0,-5 4-97,4 1 1,1 1-119,5-1 1,0 5 57,-1 0 1,6 7-137,-1-2 1,1-1 118,-5 1 0,-1 0-118,1 5 1,0 1 5,0 4 0,-1-1-156,1 5 1,0 0-208,-1 0 0,-4 4 158,0-3 0,-7 5-401,2 5 0,2-4 3,-2 3 762,-1-2 0,-17 30 0,-3 9 0</inkml:trace>
  <inkml:trace contextRef="#ctx0" brushRef="#br0" timeOffset="226">118 427 8015,'-10'-5'451,"0"0"257,0 0 1193,-4 5-1368,5 0 1,1 0 353,3 0-709,4 0 1,-4 0-87,10 0 1,-2 0 31,7 0 0,0 0-193,4 0 1,3 0-783,2 0 1,-2 0 280,2 0 0,-3 0-135,-1 0 1,5 0 704,-1 0 0,34 13 0,2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3.8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45 7990,'-9'0'-80,"-1"0"387,7-7-12,-11 6 1,11-6 248,-7 7-53,7-7 36,-10 6-233,11-6 0,-6 2 246,3 1 0,4-1-421,-6 5-3,7 0 3,0 0-12,7 0 1,1 0-149,7 0 0,6 0 77,3 0 0,4 0-89,2 0 1,4 0-75,0 0 1,7 0-171,-2 0 1,-1 0 88,1 0 0,0 0-155,5 0 0,-5 0-106,1 0 1,-13 0-25,3 0 0,-6 0-803,1 0 806,-4 0 0,-8 1 490,-3 4 0,-4-3 0,-32 24 0,-6-2 0</inkml:trace>
  <inkml:trace contextRef="#ctx0" brushRef="#br0" timeOffset="298">397 177 8030,'-15'-10'172,"1"0"0,4 6 819,0-6-110,0 0-276,-4-5 0,5 5 303,5 1-418,2 5-247,2-2-56,0 6 0,2 1-14,2 4 0,0 4 72,5 5 1,0 1-1,0 0 1,3 4-99,-7 1 1,5 1-147,-6-1 0,6-4-238,-5 4 1,2 1 5,-2-2 0,-4 3-5,4-3 0,-2-1-245,2 7 0,-3-7-539,3 1 1,1-1 353,-1 2 666,0-4 0,15 32 0,4-1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4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 59 8007,'-10'0'714,"0"0"-81,7-6 69,-10 4 371,5-11-724,0 12 0,0-6 170,3 7-38,3 0 1,12 0-295,10 0 0,9 0-80,-5 0 1,4 0-93,2 0 1,4 0-6,0 0 0,5 0-32,-4 0 1,4-5 75,-5 0 0,5 0-172,-4 5 0,-1 0 72,-5 0 0,1 0-97,-1 0 0,-1-1-32,-4-4 0,-2 3-543,-8-3-814,1 4 222,0 1-299,-7 0 513,-2 0 427,-6 0 669,0 0 0,-6 6 0,-2 2 0</inkml:trace>
  <inkml:trace contextRef="#ctx0" brushRef="#br0" timeOffset="334">479 118 8007,'-15'0'379,"7"-1"766,3-4-687,-3 3 1,1-6 674,-3 3-825,4 3 0,4-4 82,-3 6-12,4 0-251,-6 0 0,9 0 121,3 0 1,-4 6-59,4 4 0,2 3 14,-2 2 0,4 0-33,-4-1 0,5 3-67,-5 2 0,2-1 4,-3 7 1,-2-6-113,3 6 1,2-2 109,-3 1 1,1 4-151,-5-4 0,2-1-313,3 2 1,-3-6 18,2 6 0,-2-7-168,-2 1 0,0-2-1,0-3 0,5-4-915,0 0 203,0-7-374,-5 10 881,0-11 712,0 5 0,6-53 0,2-11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3.1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59 8007,'-15'0'1100,"0"0"-917,1-6 1,-1 4-59,0-3 0,5 4 251,1 1-157,5 0-87,-2 0 93,6 0 203,0 0-248,6 0 0,3 0-201,5 0 1,3 1 152,2 4 1,-1-3 51,7 3 0,4-4-66,5-1 0,7 0 29,-2 0 1,6 0-138,4 0 0,3-4 37,7-1 0,-1-2-46,1 2 1,0 4 11,0-4 1,-2-2-169,-3 2 0,-5 0 101,-10 5 0,-3-5-114,-7 1 1,-6-1-99,-3 5 110,-4 0-239,-8 0 298,-1 0 0,-9 0-9,-3 0-58,4 0 81,-12 0 1,9 0-226,-5 0 0,4 0-322,-5 0 0,5 0-295,-5 0 1,5 0 924,-5 0 0,-25 0 0,-13 0 0</inkml:trace>
  <inkml:trace contextRef="#ctx0" brushRef="#br0" timeOffset="326">427 148 8007,'-15'-7'2729,"7"5"-2134,2-4-459,6 6 905,0 0-758,0 6 0,0 3 140,0 5 1,5 1-187,0 0 0,4 1-56,-4 4 0,2-4-64,-2 4 0,-4 1 13,4-2 0,2 6-148,-2-6 0,1 6-2,-1-5 0,-3 4-303,3-4 0,1-1-627,-1-4 1,0 0-397,-5-1 637,7 1 1,-4 0 131,7-1 577,-7-5 0,23-16 0,-2-9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7.7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0 118 8360,'0'-8'1502,"0"-5"1,0 10-612,0-7 190,0 7-373,0-4-287,0 1-30,0 4-190,0-5-4,0 7 1,0 2-28,0 3 0,5 3 10,0 7 1,5 6-24,-5 3 0,5 4-374,-6 2 0,6-1 74,-5 0 0,7 2-19,-3 4 0,0-3 78,0 8 0,0-8-98,0 3 0,3-9 53,-7-2 1,4-6 38,-4 2 0,5-4-76,-5-1 15,0 0-246,-5-1 185,0-6-370,0-1 16,0-7 29,0 0 694,0-7 132,0 6-284,0-12 1,-5 5-37,0-7 0,0 5-54,5 0 1,-5 0-139,0-4 1,-1-1 62,1 0 1,3-4-116,-3-1 1,-1-1 140,1 1 1,0 2 10,5-6 0,-5 4 109,0-4 1,0 6-36,5-2 0,-1-1 147,-4 1 0,3 1-70,-3 4 0,4 0 205,1 1 0,-2-3-124,-3-2 1,4 7 114,-4-2 0,3 2-119,2-3 1,0 6 121,0-1 0,0 5-241,0-5 55,0 7 1,0-5 35,0 3-124,0 3-325,0-4 220,7 6-208,1 0 300,6 0 1,1 0-31,0 0 0,-5 0 24,-1 0 1,1 0-56,5 0 1,0 0-8,-1 0 1,1 0 51,0 0 1,1 0-5,4 0 0,-2 0-95,6 0 0,-4-2-165,4-3 1,-4 3-25,4-2 1,-4 0-187,4-1 0,-6 4-427,2-4 977,-4 3 0,6-4 0,0-2 0</inkml:trace>
  <inkml:trace contextRef="#ctx0" brushRef="#br0" timeOffset="357">221 397 7977,'-10'0'-487,"0"0"843,7 0 351,-10 0 156,11 7-47,-11-5 67,11 4-153,-4-6 263,6 0 169,0 0 1,6 0-1104,4 0 1,3 0-89,2 0 1,0-5-280,-1 0 1,1 0-121,0 5 0,1 0-566,4 0 0,-4 0 227,4 0 1,1 0-1245,-1 0 2011,-1 0 0,22 13 0,6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9.4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88 221 7977,'-1'-8'36,"-2"2"0,-4-1 180,-1-3 1,5 2 1957,-2-2-697,-3 7-246,6-10-768,-5 11-586,7-4 258,0 6 0,0 8-92,0 7 0,0 1-28,0 9 0,2-1 114,3 5 0,-2 1-165,7-1 1,-7 1-73,2-1 1,2 0-37,-2 1 0,1-1 132,-1 1 0,-3-6 4,3 1 0,-2-6 5,2 6 0,-4-7-34,4 1 0,-3-7-51,-2-2 41,0-7 82,0 3 20,0-6 0,0-1 5,0-4 1,-2 0-121,-3-10 0,2 4 0,-7-9 0,5-3-2,-4-1 1,4 1-11,-5-2 0,5 1 56,-5-5 1,5-1-7,-5 1 0,7 1 117,-2 3 0,-1-2-17,1 2 1,0 2 80,5-1 1,-2 4-147,-3-4 1,4 6 26,-4-2 1,3-1 53,2 1 0,7 1-25,3 4 0,-2 2-31,2 3 1,-6-3 8,6 3 0,0 2-150,5-2 0,-1 7-6,1-2 0,0-1-300,0 1 274,-1 0 1,1 5 24,0 0 1,-1 1-61,1 4 0,0-1-150,-1 5 0,1-4-319,0 5 0,-2 0 211,-3 5 0,3-6-370,-3 1 1,3 0 148,1 5 1,-4-1-439,0 1 1087,-7 0 0,-9 19 0,-11 5 0</inkml:trace>
  <inkml:trace contextRef="#ctx0" brushRef="#br0" timeOffset="250">133 457 7990,'-15'8'0,"0"-2"269,0-6 1,6 0 604,-1 0 0,5 0 296,-5 0-11,7 0-383,-4 0-388,7 0 1,0 2 183,0 3-179,0-4 1,7 6-168,3-7 0,3 0-41,1 0 1,6 0-99,0 0 1,1 0-89,-2 0 1,-2-5-385,2 0 1,3 0-131,-3 5 1,2-5-645,-1 0 1,-4 1 246,4 4 1,1 0-1508,-1 0 2419,-1 0 0,-17 19 0,-4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41.1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868 221 8073,'0'-15'-333,"0"0"-43,0 1 1,-5 4 680,0 0 0,0 0 469,5-5-513,0 1 1,0-1-37,0 0 0,0 6 290,0-1-57,0 0 6,0-5 108,0 1-352,0 5 0,2-2 233,3 6-108,-3 0-305,4 5 139,-6 0-212,0 0 0,2 7 132,3 3 0,-4 3 31,4 1 0,-2 3-101,2 2 1,-1 4-17,5 6 1,-5 6 98,1-1 1,1 7 15,-1-2 0,2 5 93,-3 5 0,-2-3-107,3 3 1,-2 3-7,2 2 1,-3 3-47,3 2 0,1 0 5,-1 0 0,0 6 4,-5 4 1,5-4-12,0-1 1,0-4 147,-5-1 1,1 6-143,4 4 0,-3-9-95,3-1 1,-2 1 109,2 4 0,-3 1-8,2-1 0,3-3 51,-2 2 1,5 3 17,-5-3 1,1 3-93,-1-3 0,-3-2-100,3 2 0,1 3 168,-1-3 1,0 8-62,-5-3 1,5-1-134,0 2 0,4-4 109,-4 9 0,2-1-95,-2 15 0,-2-8 45,7 9 0,-2-9-130,2 3 1,3 2-78,-3 8 0,-2-8 49,2 3 1,-5-14 121,4-1 0,0-3 15,0 4 1,4-2-8,-3-4 1,-2 2-32,2-6 1,0 5 21,5-6 0,-6 1 15,1-5 1,-5 0 12,5 0 0,-5 4 46,5 1 0,-7 0 13,2-6 0,1 6-104,-1 0 0,5 4 45,-5-4 0,0-5-1,-5-5 0,5 1 13,0 9 0,1-4-17,-1 4 0,-2-5 1,7-5 1,-7-2-3,2-3 0,2-3 5,-2 3 0,5-3 13,-6-2 1,3 5-4,-2 0 1,-3 9 66,2-4 1,3 0-139,-2-10 1,0 0 91,-5 0 1,5-1-14,0-4 1,1 2-10,-1-7 1,-3 7-4,3-2 1,1 4 22,-1 1 1,5-2 80,-5-2 1,4 2-77,-4-3 0,2 4-18,-2 1 1,-2-2 1,7-3 0,-7 4-33,2-4 0,2 2-8,-3-2 0,6 4 30,-5-4 1,0-2-5,-5 3 1,5 2-2,0 2 1,1 3 4,-1-7 0,-3 4 27,3 5 0,-2-4-46,2 4 1,-3-1 0,3 1 1,-2-2-61,2 7 1,-2 5-128,7 5 0,0 12-223,4 3 1,3 9 46,2 10 1,-1-2 73,-5-44 0,-1-1 0,-4-1 0,0 0-67,7 38 1,-7-5-428,-8-14 0,0-10 125,0-10 1,-12-8 695,-2-2 0,-11-5 0,1-5 0,-4-9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50.7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118 148 8007,'-15'-15'0,"5"5"144,0 0 1,2 5 316,-2-4 0,-3 4-26,4-5 1,0 7 693,0-2-727,5-3 1,-4 4 371,3-6-61,4 7-133,-6-3 1,7 6-405,0 0 1,7-5-88,2 0 1,4 0 99,2 5 0,6-5-120,4 0 0,-2 0 68,1 5 0,1-1-192,4-4 0,1 3-10,-1-3 0,-1 4-82,-4 1 1,4 0-134,-4 0 1,4 0-8,2 0 1,-6 0-166,1 0 0,-6 0 37,6 0 0,-2 0-142,1 0 0,-3 0 19,-6 0 0,5 1-39,-1 4 0,-4-3-737,-5 3 831,0-4 0,3 1-398,-4 3 540,-2-4 341,-7 6 0,-20-1 0,-4 3 0</inkml:trace>
  <inkml:trace contextRef="#ctx0" brushRef="#br0" timeOffset="367">426 162 8007,'-14'0'0,"4"-1"388,0-4 1,5 3 616,-5-3 33,7-3-439,-10 0-330,11-7 1,-4 5 285,6 1-277,0 5 0,0-4 581,0 3-418,0 4-374,0-6 204,6 7 1,-2 2-29,5 3 0,-5-2-52,1 7 1,1-1-109,-1 6 0,5 1 38,-5 4 1,5-2-20,-6 7 1,6-6-74,-5 6 0,5-3-166,-5 3 0,5 3 6,-5-4 0,4 4 43,-4 1 0,2-1-20,-2-3 1,-2 2 36,7-2 0,-7-2-136,2 1 1,-2-6 27,2 2 1,-3-4-234,3-1 1,-4-5-537,-1-1-539,0-5 47,0 2 61,0-6 1379,0 0 0,7-45 0,1-13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1:02.3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59 162 6869,'-8'-8'1551,"-5"-5"1,9 11-734,-5-2-558,5-5 1,-4 8 305,3-4 262,4 3-259,-6-4 0,7 4-282,0-11 1,2 10-30,3-7 0,4 5-117,11-5 0,3 5 30,6-4 1,1 5-165,-1-1 1,5-1 67,1 1 1,-1 0-149,-5 5 1,1 0-85,-1 0 0,-4 0-240,-1 0 0,-4 0 46,4 0 0,-6 0-269,2 0 1,1 0-157,-1 0 1,-1 0 99,-4 0 1,0 2 22,-1 3 1,-4-4-303,0 4-93,-7-3 594,10-2 454,-11 0 0,-15-20 0,-12-4 0</inkml:trace>
  <inkml:trace contextRef="#ctx0" brushRef="#br0" timeOffset="367">426 104 8054,'-9'0'287,"-1"0"603,6-7-430,-9-1 0,10-2 802,-7 0-812,7 7 1,-3-5 20,6 3 1,-2 3 79,-3-3-119,3 4-437,-4 1 118,6 0-5,0 6 1,5 7 56,0 7 0,0 1-60,-5-1 0,4 1-17,1 4 1,0 4 0,-5 0 1,5 2-58,0 9 1,0-6 39,-5 5 1,2-6 8,2 1 0,-2 2-2,3-2 0,-3 1-147,-2-6 1,5-1 78,-1-4 1,1-1-168,-5-3 0,0-9-10,0 4-368,7-10-333,-6 8 464,6-12 1,-7 4-683,0-10 686,0 4 0,0-7-485,0 3 426,0 3 0,0-6-151,0 3 0,0 2 609,0-7 0,7-33 0,1-12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1:01.3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89 8037,'0'-8'523,"-6"-5"64,4 11 311,-11-5-642,11 1 1,-6 4 256,3-3-253,4 4 1,-6-1 202,7-3-103,0 3 23,0-4-51,0 6 8,0 0 0,8 0-166,7 0 0,6 0-7,9 0 0,6 0-23,3 0 0,5-2-153,5-3 1,-2 4-186,7-4 1,0 3 52,5 2 0,-7 0-1,-3 0 1,-10 0 91,-4 0 1,-6 0-388,-4 0 40,-4 0 136,-13 0 0,-3 0-194,-10 0 179,3 0-551,-11 0 261,5 0 1,-2-5-821,1 0 406,5 1 523,-9 4 1,10 0 108,-7 0 348,7 0 0,-23 0 0,1 0 0</inkml:trace>
  <inkml:trace contextRef="#ctx0" brushRef="#br0" timeOffset="291">427 89 8054,'-7'-8'438,"5"-1"251,-3 5 265,-3 2-498,7-5-97,-6 7 46,7-6-188,0 4 0,0-3 25,0 10 1,0-2-46,0 7 0,0 0 14,0 5 0,0 1-29,0 4 1,0-2-46,0 6 0,0 1-35,0 4 0,0 0-131,0 1 1,5-1 88,0 1 1,0 4-201,-5 0 0,0 1 35,0-6 1,1-5 105,4 1 1,-3-7-450,3 1 1,-3-2-82,-2-2 0,1-1-287,4 1 1,-3-5 114,3 0 0,-2-2 701,2 1 0,3-9 0,7-8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59.7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30 7961,'-15'0'-105,"0"0"-200,1 0 0,1-2 561,3-2 223,-3 2 0,6-6 193,-3 3-245,-3 3 0,10-4 222,-7 6-243,7 0-244,-3 0 158,6 0-255,6 0 0,4 0 108,9 0 1,-1 0-126,7 0 1,-1 0 84,6 0 1,1 0-37,3 0 1,4 0-77,6 0 1,0 0 70,0 0 1,7 0-18,3 0 0,1 0-31,-1 0 1,2 0-131,-7 0 1,0 0 67,-5 0 1,-2 5-97,-3-1 1,-4 1 112,-11-5 0,2 0-21,-6 0 0,-6 0 94,-4 0-19,-6 0 19,2 0-54,-19 0-55,10 0 1,-12 0-292,10 0 208,4 0 0,-8 0-538,4 0-478,4 0 58,-6 0-248,1 0 412,4 0 530,-11 0 0,10 0 50,-7 0 334,7 0 0,-36 0 0,-2 0 0</inkml:trace>
  <inkml:trace contextRef="#ctx0" brushRef="#br0" timeOffset="548">589 118 7961,'-9'0'-883,"-4"0"0,10 0 1280,-7 0 6,7 0 43,-10 0 1,10 0 299,-7 0-247,7 0 279,-4 0-209,0 0-237,6-6 0,-6 2-60,7-5 1,-1 5 328,-4-1-181,3-3-1,-4 7-198,6-12 34,0 11-129,0-5 69,0 7-440,0 0 256,6 0 84,-4 0 1,9 7-81,-6 3 0,2-2-36,-2 2 1,-2 1 61,7 9 0,-7-4-7,2 4 1,1-4 2,-1-1 1,5 4-16,-5 1 0,5 4-25,-5-4 1,1 1-28,-1-1 1,-2-4-168,7 4 0,-7-4 152,2-1 0,-3 0-110,-2-1 1,5-4-345,0 0 167,0 0 1,-5-1-488,0 1 436,0-7 0,5 6-552,-1-4-71,1-4-285,-5 12 1291,0-5 0,-6 7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11.015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74 148 7822,'-7'-15'-163,"-1"0"1,-5 1 479,3-1 0,-1 0 76,6 1 0,0 4 278,5 0 0,-5 5-236,0-5 0,0 5 301,5-4-360,0 5-121,0-2-317,0 6 0,2 0 242,3 0-174,-4 6 1,11 2 124,-7 7 1,4 0 4,-4 0 0,5 1-93,-5 3 0,5-2 24,-5 2 0,4-2-173,-4-3 0,2 6 79,-2 0 1,-4-1-30,4-4 1,2 0 75,-2-1 1,0 1-110,-5 0 1,5-1 35,-1 1 1,1 0-17,-5 0 1,5-6 34,0 1-8,0-7 54,2 4 0,-4-7-19,7 0 4,-1 0 1,6-2-33,0-3 0,4-1-4,1-4 0,5-3 30,-6 3 1,6-1 0,-6 1 1,7-1-74,-1 6 0,3-5-9,1 5 0,-4-5-29,-1 5 1,1 0 17,4 5 0,5 0-8,1 0 0,-1 0 61,-5 0 1,1 0-16,-1 0 1,5 0 50,1 0 0,-1 0 6,-5 0 0,6 2-20,-1 3 0,5-4 23,-5 4 1,-4-3-31,-6-2 1,1 0 1,4 0 1,-1 5 72,-4 0 1,-2 0-27,-8-5 1,6 0-2,0 0 1,-1 0 4,-4 0 1,4 0 6,1 0 1,5 0-27,-6 0 0,7 0 6,-1 0 1,3 0-40,1 0 0,2 0 22,3 0 1,-1 0-5,6 0 1,-1 0 6,1 0 0,3 0-6,-2 0 0,2 0 20,2 0 1,-1 0 2,-4 0 0,3 0 0,-3 0 1,2 0 6,-1 0 1,0 0-25,-5 0 1,5 0-25,0 0 0,-3 0-6,2 0 1,-4 0 33,4 0 1,0 0-7,5 0 0,0 0 3,0 0 0,-1 1-1,-4 4 0,4-3 39,-4 3 1,2-4 115,-2-1 1,-2 0-59,-2 0 0,-3 0-114,7 0 0,-11 0-5,2 0 1,-4 0 15,3 0 1,1 2-102,-1 3 0,-5-3 107,1 2 0,-1-2-15,6-2 1,1 0-33,3 0 0,-3 0 11,4 0 1,-4 0 130,-2 0 1,2 0-70,3 0 1,-3 0 17,4 0 1,-4 5-28,-2 0 1,2 0 2,3-5 1,-8 0-2,4 0 1,-4 0-3,3 0 0,1 1-30,-1 4 0,1-3-103,-1 3 0,-1-3 63,-4-2 0,4 0 75,-3 0 0,2 0 90,3 0 1,-6 0-79,1 0 1,-1 0 96,6 0 0,-6 0-90,1 0 0,-3 0 21,3 0 0,1 0-24,-6 0 1,4 0-6,-4 0 1,4 0-134,-4 0 1,4 0 94,-4 0 0,1 0-18,-1 0 1,-4 0 27,4 0 1,1 0-3,-1 0 0,-1 0 52,-4 0-18,6 0 0,-5 0 1,4 0 15,-10 0-32,-4 0-13,-6 0 0,2 0-5,3 0-84,-3 0-22,4 0 76,1 0 0,-4 0-10,7 0 0,-5 0 38,4 0 0,-4 0-1,5 0 1,-5 0 221,5 0-198,-7 0 0,5 0 34,-3 0-2,-3 0 22,4 0-113,-6 0-1,7 0 20,-6 0 0,8 0-49,-5 0 34,-2 0 161,5 0 1,-1 0-5,-4 0 33,11 0 64,-11-7 266,4 5-165,-6-4-185,0 6 1,0-2-176,0-3 1,2 4 144,3-4-206,-4 3 176,6 2-50,-7-6 0,0 2-17,0-5-8,0 5 1,1-9 39,4 3 1,-3 2 78,3-2-26,-4 1 1,-1-6-17,0 0 1,5 1 4,0-1 1,0 5-29,-5 0 0,2 0 57,3-4 1,-4 4-65,4 0 0,-3 5 4,-2-5 0,1 7-183,4-2-1163,-3-3-711,5 6 1395,-7-4 614,0 6 0,26 0 0,6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12.007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133 353 8082,'-7'-23'152,"6"0"100,-4 4 1,1 3 90,0-4 1,2 4 177,-3 1 0,3 5-147,2 0 0,0 5 544,0-4-261,0 5-326,0-2 0,2 6-295,3 0 1,-3 1 85,2 4 1,0 4 131,1 5 0,-4 6-59,4-1 1,-3 8-134,-2-3 0,0 5 7,0 6 1,0-4-221,0 3 0,0-3-24,0-2 1,0 1 130,0-1 0,-2 1-33,-3-1 1,4-1 41,-4-4 0,-2-2-97,2-8 1,-1 1 178,1 0 168,3-7 94,-11-2 91,12-6 1,-8-11-249,5-4 1,2-4-119,-3-1 1,3-3-123,2-6 1,0-6 120,0 1 0,0-7-186,0 2 1,0-2 128,0 2 1,0-2-182,0 7 1,0-7 172,0 2 1,5 5 114,0 4 1,2 1-86,-2 4 0,1 4 35,4 2 0,3-1-56,-3 5 2,3-3 0,2 12-38,-1-4 61,1 3 0,0 14-24,-1 3 0,1-2 15,0 2 1,-1 1 32,1 9 0,-5-4 114,0 4 0,0 1-134,4-1 1,1 4 45,0-4 1,-6 6-85,1-2 1,-5 2-141,5-1 1,-7 3 169,2-4 1,-2 2-16,2-1 1,-3 3-78,3-4 1,-4-3-142,-1-1 0,0 1-66,0-1 1,0-1-181,0-4-131,0 0 0,0-1-35,0 1 1,0-5-989,0 0 400,0-7 175,0 10 1060,0-5 0,-6-6 0,-2-4 0</inkml:trace>
  <inkml:trace contextRef="#ctx0" brushRef="#br0" timeOffset="218">118 559 8137,'-23'-15'359,"2"1"180,6-1 1,1 5-69,-1 0 0,5 0 744,0-4-809,7 6 0,-3-1-5,6 5 0,1 2-399,4-3 0,3 3 86,7 2 1,1 2-17,4 3 1,-2-3-191,6 2 0,1 3-402,4-2 0,1 1-150,-1-1 0,2-3 670,3 3 0,24 10 0,10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21.228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59 133 8080,'0'-15'-321,"-5"6"-16,0-1 0,-2 5 415,3-5 0,2 5 394,-3-5 0,2 2-214,-2-2 1,3 2-24,-3 3 0,4 2 251,1-7 17,-7 7-455,6-3 121,-6 6-67,7 0 39,0 0 0,0 6-48,0 4 1,2 3 61,3 2 0,-4-1 14,4 1 1,2 0-116,-2-1 0,1 1 12,-1 0 1,-3 0-103,2-1 0,3-4 40,-2 0 1,1-2-80,-1 2 0,-3 3 85,3-3 1,1-2-19,-1 2 1,2-7-13,-2 2 0,-2 1-2,7-1 1,-5 0 19,5-5 1,-1 0-3,6 0 1,0 0-11,-1 0 0,3 0 44,2 0 1,-1-2-2,7-2 0,1 0-42,8-5 1,-3 5-1,4-1 0,0-1-49,0 1 0,4 0-8,-5 5 1,5 0 23,-4 0 1,-1 0-101,-5 0 0,1 0 29,-1 0 0,1 0 80,-1 0 0,0 5-14,1 0 1,1 5 5,3-5 0,-3-1 9,4-4 0,2 5 14,2 0 0,0 0 13,6-5 1,-9 2 11,8 3 1,-8-4-35,3 4 1,-5-3 70,5-2 0,-4 0-49,4 0 1,-5 0 0,5 0 0,-4 1 12,4 4 1,-2-3 8,2 3 0,2-3-7,-6-2 1,5 0 2,0 0 1,2 0-5,2 0 0,0 0 0,0 0 1,2 0-22,3 0 1,-3 0-43,3 0 1,-3 0-7,-2 0 0,5 0 55,0 0 1,0 0-5,-5 0 0,-2 0-12,-3 0 1,4 0-8,-4 0 0,-3 0 33,-2 0 1,2 0-5,-1 0 1,5 0 92,0 0 0,0 0-60,0 0 1,4-5 7,0 0 1,0 0-28,5 5 1,2 0 0,-2 0 0,1-5-15,-1 0 0,-1 0-12,5 5 1,-4 0-10,5 0 1,-5 0-10,5 0 0,-2 0-49,2 0 1,-3 0 60,-7 0 1,0 0-1,0 0 1,0 0 20,0 0 1,1 0 6,-1 0 0,0 0-15,0 0 0,5 0 8,0 0 0,0 2 10,-5 3 1,0-4 10,0 4 1,0-3-16,0-2 1,0 0-13,1 0 1,-1 0-1,0 0 1,0 0 2,0 0 0,0 0-3,0 0 0,-5 0 5,1 0 0,-3 0 0,2 0 1,2 0-2,-7 0 1,1 0-1,-6 0 0,7 0-10,3 0 1,-1 0 5,1 0 0,-1 0-1,1 0 1,8-5 5,-3 0 1,-1 0-1,-4 5 0,0 0 20,5 0 0,-5-5 2,1 0 1,-8 0 13,3 5 1,0 0 6,0 0 1,4-4 26,-5-1 0,7 0-28,-2 5 0,-1-2 9,1-3 0,0 4-54,5-4 0,-4 3 0,-1 2 1,-5-2-14,5-3 1,-1 4-14,1-4 1,-1 3-25,-4 2 1,-1 0 52,6 0 1,-5 0-42,5 0 0,-6 0 33,1 0 0,-1-5-2,1 1 1,-3-1 59,3 5 0,-3 0 7,-1 0 1,-6 0-18,1 0 0,-1 0 92,6 0 0,-2 0-103,-4 0 0,5 0 10,1 0 1,-1-2-64,6-3 1,2 3 30,2-2 1,-1 2-7,1 2 0,0 0-23,5 0 0,-6 0-100,-4 0 0,-1 0 65,1 0 1,-4 5-10,-1 0 1,-1 0 29,-9-5 1,3 1 0,-3 4 0,-2-3 71,2 3 0,-3-2-29,-1 2 1,1-4 8,4 4 1,-4-3 13,4-2 0,1 0 3,-1 0 1,6 0 37,-2 0 1,3 0 3,-3 0 0,4 0-2,-4 0 0,4 0 1,2 0 1,-1 0-82,0 0 0,1 0 23,-1 0 1,5 0-14,1 0 1,-1 0-16,-5 0 0,6 0-8,-1 0 1,7 0-18,-2 0 1,-1 0-12,1 0 0,-5 0 17,5 0 0,0 0 0,6 0 0,-6 0 11,0 0 0,-6 0 16,1 0 1,0 0 4,-4 0 0,2 0 3,-7 0 1,3 0 6,1 0 0,-1 0-4,-4 0 1,4 0 2,-4 0 1,4 0 3,2 0 0,6 0 3,3 0 1,-2 0-17,3 0 1,-1 0-3,5 0 1,0 0-3,0 0 1,0 0-20,0 0 1,0 5-4,0 0 1,1 0 13,-1-5 0,0 0-4,0 0 0,-2 0 13,-3 0 0,4 0 0,-4 0 0,-3 0 11,-2 0 0,-1 0 54,1 0 1,-1 0 10,6 0 1,-6 0-42,1 0 1,4-5 11,1 0 0,3 0-26,2 5 1,1-5 2,-1 0 0,1-1 0,4 1 1,-3 3-5,3-3 1,-8 2-51,-2-2 1,0 3 37,5-2 0,1 2-8,-1 2 1,0-5-2,0 0 1,0-1-2,0 1 1,-2 3 34,-2-3 1,2 2 0,-3-2 1,4 3-28,1-3 0,-3-1 3,3 1 0,-3 0-14,8 5 1,3-2 4,2-2 0,-2 2-1,2-3 0,-7-1-6,2 1 1,-1 0-7,1 5 1,-8-2-35,3-3 1,-4 4-6,5-4 0,-1-2 54,0 2 1,0-1-17,0 1 0,2 3-13,3-3 1,-4-1 26,4 1 0,-5 0 4,-4 5 0,2-2-1,-3-3 1,1 4 4,4-4 0,-8 3 45,8 2 0,-3-1 3,3-4 1,-5 3 23,0-3 1,-1 4 11,1 1 1,-2 0-19,-2 0 1,-4 0-87,3 0 0,2 0-8,-2 0 0,2-2 0,-2-3 0,4 3-17,6-3 1,-5 4 36,0 1 0,1 0-6,4 0 0,-2 0-14,-3 0 1,4 0-2,-4 0 1,-1 0 24,1 0 0,-2 0-6,3 0 0,2 0 10,-3 0 0,2 0 4,-2 0 0,7 0 0,-7 0 1,7 0 5,-7 0 0,-1 0-1,1 0 1,-6 0 0,1 0 0,-3 0-10,-2 0 0,1 0-9,-1 0 0,5 0 31,1 0 1,-1 0 2,-5 0 0,2 0-27,4 0 1,1 0-2,3 0 1,2 5 14,-7 0 1,7 0 1,-2-5 0,2 0 30,-2 0 0,-1 0-35,-4 0 0,-3 4 9,3 1 0,-1 0 15,1-5 1,-3 0 4,4 0 1,-4 5-12,-2 0 1,5 0 0,1-5 1,0 2 21,0 2 1,-4-2 4,3 3 1,-3 2-56,-1-3 1,-6 1 27,1-5 0,-6 0 88,6 0 1,-7 5-11,1 0 0,-7 0 145,-3-5-180,-5 0 7,2 0-164,-6 0-2500,0 0 1173,-6 0 1,2 0 1406,-5 0 0,-47 26 0,-16 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22.788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59 706 8145,'-7'-14'39,"-2"-1"264,-5 0-6,6 1 1,0 4 336,3 0-386,4 7 0,-6-5 220,7 3-383,0 3 1,2-4 37,3 6 1,-2 0-98,7 0 1,-5 0 113,4 0 0,1 0-144,5 0 0,0 0 68,-1 0 0,3 0-118,2 0 1,2 0 81,4 0 0,3 0-2,-4 0 1,9 0 25,1 0 0,12 0-26,-2 0 1,8 0-11,-3 0 0,7 0-5,-2 0 0,9 0-15,6 0 1,-2 0 1,2 0 1,-6 0-2,6 0 0,-4 0-7,-1 0 0,0 0-14,-11 0 1,0 0-3,1 0 1,0 0-15,4 0 1,-1 0-6,-3 0 1,2 0 13,-7 0 0,5 0-6,-5 0 0,0 0 0,-5 0 1,2 1-8,3 4 1,-4-3 9,4 3 0,-3-4 23,-2-1 0,0 0 9,0 0 0,0 5-8,1 0 1,-6 0 3,0-5 0,-5 0 38,5 0 0,-1 5 10,1 0 0,2 0-31,-7-5 1,6 0 11,-6 0 0,7 0-25,-2 0 1,-3 0-3,-2 0 0,4 0-4,1 0 0,-2 1 7,3 4 0,-8-3-2,3 3 0,-4-4-1,-2-1 1,0 0-1,1 0 0,4 0-21,0 0 1,7 5-2,-2 0 0,-1 0 25,1-5 0,0 0-4,5 0 0,1 0 10,-1 0 1,-5 0-3,0 0 1,-5-2 1,6-2 0,-6 2 18,5-3 0,-6 3 5,1 2 0,-5 0-23,-4 0 1,1 0 4,-6 0 0,-1-5 4,-4 1 1,0-1 1,-1 5 0,1 0-17,0 0 1,-1 0 3,1 0 0,-5-5-2,0 0 0,0 0 2,4 5 1,-4 0-3,0 0 1,-5-5 1,5 0-2,-7 0 0,5 5 7,-3 0-1,-3 0 1,6 0-12,-3 0 0,-2-1 3,7-4 1,-5 3-1,4-3 0,-4 4 0,5 1-1,0 0 1,5 0-37,-1 0 0,-4 0-47,0 0 75,-7-7-2,4 5 1,-6-4 408,4 6-43,-3 0-13,4 0-286,-6 0 22,0 0-16,0-7-43,0 6 0,-5-7 139,1 3-27,-1 3 127,5-11-214,0 5 1,-5-7 26,0 0 0,0 1 49,5-1 1,0 0 125,0 1 1,-2-3-198,-3-2 0,4-3-10,-4-2 0,3-4-81,2 4 0,0-9 78,0-1 1,0-1 222,0 6 1,0 0-55,0-1 1,0 2-42,0 4 1,2-2-88,3 6 1,-4 5 92,4 6-371,-3 5-611,-2-2 107,0 6 0,0 2-718,0 2 0,0 5 1424,0 5 0,-26 66 0,9-32 0,1 1 0</inkml:trace>
  <inkml:trace contextRef="#ctx0" brushRef="#br0" timeOffset="2318">2999 1147 8036,'-13'-6'-90,"3"-4"1,2 2 1722,3-2-472,3 7-328,-4-10-670,6 11 0,0-6-49,0 3 229,0 3-288,0-4 1,0 12 191,0 4 0,0 3-43,0 2 0,5 1-230,-1 4 0,1-2 33,-5 6 0,2 1-6,3 4 1,-4 1 37,4-1 1,-3-4-121,-2-1 0,0 1 101,0 4 0,0 0-158,0 1 1,0-6 74,0 1 0,5-6 8,0 6 1,0-12-153,-5 2 59,0-4 191,0-3-3,0-1 1,-2-7 147,-3 0 1,4-7-132,-4-3 0,-2-3-19,2-1 0,-1-8-23,1-2 0,3 1 7,-3-1 0,-1-1-186,1-4 1,0-1 76,5 1 0,-2 0 93,-3-1 0,4 6 51,-4-1 0,3 1 132,2-6 0,0 1-93,0-1 1,0 3 96,0 2 1,2-3-190,3 4 1,1 3 16,4 1 1,3 4-69,-3 1 1,3 0 48,2 1 0,1 5-163,4 5 1,-4 2 89,4 2 1,-2 0-370,1 0 278,-3 0 1,6 6-117,-8 4 0,-4 3 109,0 2 1,-7 1 35,2 4 1,-3-2 90,-2 6 1,0 1-86,0 4 1,-2 1 5,-3-1 1,2-1 86,-7-4 1,2 4 141,-2-3 0,-3 1-5,3-2 1,2 2 156,-2-6 1,2 0 117,-2-6 161,-3-6-225,12-1 0,-7-7 185,3 0-495,3 0 1,-3-2 33,10-3 1,2-3-139,2-6 0,4 4 15,-3 0 0,3 2-181,2-2 1,1-1 111,4 6 0,-4 0-64,4 5 1,-2 0 130,1 0 1,-2 0 42,2 0 0,-1 1 146,2 4 1,-4 4-93,4 5 1,-4 1 143,-1 0 1,0 1-140,-1 4 0,-6-4 15,-3 3 0,2 3 60,-2-3 1,0 1-1,-5-5 0,-2-1 175,-3 1 0,2 0-24,-7-1 1,2-4 98,-2 0 0,-3-7-101,3 2 0,-3 2 75,-2-2 0,1-1-165,-1-4 1,0 0-49,1 0 1,-1 0-153,0 0 1,-1 0-425,-4 0 1,4 0-811,-4 0 0,4-4 76,1-1 1,1-5 1208,-1 5 0,0-13 0,1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35.3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162 324 7975,'-10'-15'62,"2"0"0,1 1 457,4-1 0,0 5-211,-2 0 0,3 6 560,-3-6-273,4 7-140,1-4-450,0 7 1,0 7 168,0 2 1,5 4 102,0 2 0,-1 6-7,-4 4 1,0 4 120,0 6 0,-1 0-212,-4 5 1,3 2 8,-3-3 0,2 0 4,-2 6 1,2-5-81,-7 9 1,5-3-126,-5-2 0,7-5-18,-2 1 0,-1-8-29,1 3 0,-2-6 89,2-5-90,4-2 109,-12-8-35,11-5 1,-6-5 95,3-8 1,3 0 3,-3-5 1,2-1-237,-2-5 1,4-5-44,-4 1 1,3-7-182,2 1 1,0-3 148,0-1 1,0-5 0,0-1 1,2 0 68,3 0 1,-4 3-30,4-8 0,3 6 7,2-5 1,-2 1 123,2-1 0,0-2 75,5 7 1,-1-5-16,1 4 0,0-4-32,-1 5 0,1 1 9,0 9 0,0-4-11,-1 4 1,1 7 81,0 3 246,-1 9-156,1-2 13,0 7 1,-2 2 65,-3 3 0,1 3 63,-6 6 0,6 6 60,-1 0 0,-2 4-41,2-4 0,0 8 61,5 1 0,-6-5-130,1 6 0,0-4-1,5 3 0,-1 6-145,1-1 1,1 0-179,4-4 0,-4 4 175,4 0 1,-4 7-84,-1-2 0,0-1-201,-1 1 1,1-6 84,0 1 1,0 2-62,-1-2 1,1-1 65,0-9 0,-6 3-305,1-8 213,-7 7 0,6-11-618,-4 0-632,-4-1 327,6-12-96,-7 5-134,0-7-2835,0 0 4159,-7 0 0,-8-27 0,-7-5 0</inkml:trace>
  <inkml:trace contextRef="#ctx0" brushRef="#br0" timeOffset="251">250 868 7975,'-23'-15'700,"4"0"1,-3 1-321,3-1 0,-6 0 54,6 1 1,-1 4-63,5 0 0,1 2 95,-1-2 0,7 2 798,3 3-426,3 3-347,2-4-326,0 6 0,7 0 14,3 0 1,4 0-34,6 0 0,3 1-151,6 4 0,1-3 91,-1 3 0,2-4-122,3-1 1,-1 0-747,6 0 1,0 0 342,5 0 0,1 0-1094,-1 0 1,0 0 1531,0 0 0,26 27 0,7 5 0</inkml:trace>
  <inkml:trace contextRef="#ctx0" brushRef="#br0" timeOffset="1693">1911 118 7970,'-6'-21'273,"2"9"152,-6-2 0,7 2-60,-2-2 1,4 4 108,1 0 1,0 5 96,0-5-203,0 7-184,0-4 0,1 7 0,4 0 0,-2 0-66,7 0 1,-5 7 42,5 3 0,-5 0-163,5 4 0,-5-2 252,4 7 1,-4 3-123,5-3 0,-7 7-10,2-1 1,2 3 46,-2 1 1,4 0 0,-4 1 0,5 4 51,-5 0 1,2 7 122,-3-2 0,0 4-190,6 1 0,-7 0-144,2 0 1,1 0-22,-1 0 1,5 5-30,-5 0 1,5 5 7,-5-5 0,1 0 85,-1-5 1,-3 5-19,2 0 1,3 0-31,-2-5 1,0 5 24,-5 0 1,5 7 23,0-2 0,0 3-2,-5 2 1,0-2 71,0-3 0,0 6-54,0-6 1,0 7-3,0-7 0,0 3 15,0 1 0,1 6-9,4 0 0,-3 0-38,3-6 1,-2 1 6,2 0 1,-2 5-39,7-1 0,-7 3-1,2-3 0,2-1-16,-3 7 0,6-2 10,-5 2 0,2-4-12,-2-6 1,-2 1 34,7 4 1,-5 1-4,4 4 1,-4 1 6,5-6 1,-5 4 3,5-4 1,-2 6 1,2-1 0,3-4 6,-3-1 1,3 3 69,1 1 1,-4-1-51,0 2 0,0-7 13,4 2 0,1-4-40,0-1 0,-2 0-9,-3 0 0,3-1 33,-3 1 0,1 0-4,-1 0 1,3-2-28,-3-3 0,1-2 0,-1-3 1,3-2-93,-3 7 1,-2-6 88,2 1 1,-2-4-1,2-1 1,1 2-23,-6 3 0,5-5-16,-5 0 1,4 0 23,-4-4 0,5-3-4,-5 2 0,5-6-39,-5 1 1,5-3 1,-6-1 1,3-1 56,-2 1 0,-2-7-50,7-4 0,-7 2-13,2-1 1,2 1 33,-2-1 0,1-4 1,-1 4 1,-3-4 12,3-1 0,-4-1 4,-1 1 0,2-5-14,3 0 1,-4 0 2,4 4 1,-3 1-89,-2 0 0,0-6 83,0 1 1,2-5-6,2 5 1,-2-5 8,3 5 1,-3-5 0,-2 4 0,0-4 11,0 5 1,0-5 14,0 5 0,1-5-16,4 4 0,-3-4 32,3 5-211,-4 0 118,-1 5 1,0-1-115,0 1 1,0-5 93,0 0 1,5-5-105,0 4 0,0-4 50,-5 5 1,0-5-335,0 5 90,0-7-289,0 10-384,0-11-136,0 11-413,0-12 12,0 6 1583,0-7 0,0-72 0,0-18 0</inkml:trace>
  <inkml:trace contextRef="#ctx0" brushRef="#br0" timeOffset="2918">3058 280 7956,'-7'-23'-387,"5"2"555,-2 6 0,-3-5 453,2 1 1,0-1 396,5 5-424,0 1 1,0-1-202,0 0 1,0 6 368,0-1-454,0 7 0,2-4-28,3 7 1,-2 7-173,7 2 1,-5 6 64,4 5 0,0 2-164,0 8 1,3-1 68,-7 1 1,5 4-155,-6 0 0,3 5 0,-2-4 0,-3 1-112,2-2 0,-2-3 119,-2 3 1,0-3 1,0-1 1,0-2-168,0-4 0,-5-1 3,0-4 0,-1-7-136,1 3 397,3-10 311,-11 1-236,5-6 0,-5-8 149,3-7 1,-3-1-322,3-9 0,2 6 110,-2-6 0,5-4-105,-4-5 1,5-2 56,-1 1 0,4 4-27,1-3 0,0 3 93,0 2 0,0-1-45,0 1 1,0-1-15,0 1 1,6 0 122,4-1 0,3 6-68,2-1 0,0 2 155,-1-1 1,3 3-280,2 6 1,-1 5 21,7 0 1,-2 7 42,1-2 1,-3 3-65,-6 2 0,1 7-219,4 3 0,-4 8 50,4 1 1,-9 6 101,-1-6 0,-5 8 97,5-3 0,-7 4 6,2 1 0,-3 1 101,-2-1 0,0 0-28,0 1 0,-2-6 87,-3 1 1,-3-6-107,-7 6 1,0-5 276,1 4-204,-1-6 0,0 3 140,1-6 1,4-7-163,0-3 0,5 2 44,-5-3-254,7 1 89,-3-5 1,7-1-100,4-4 0,3 3 89,7-3 1,0 2-34,-1-2 1,6 3-4,0-2 1,6 2-6,-2 2 0,9 2 91,1 2 1,0 0 157,-4 6 0,-1-1-65,1 6 0,-6 5-17,1-1 0,-12 6-27,1-6 1,-9 7 83,0-1 1,-3-2 137,-2 1 1,-2-6-70,-3 2 1,-3-4 82,-7-1 1,-4-2 302,-1-3 1,-1 1-152,1-6 1,2 0 47,-6-5 0,4 0-403,-4 0 0,6 0-342,-2 0 0,-1 0-252,1 0 0,-4-2-766,4-2 1,-4 0 228,4-6 0,1 2-2035,4-2 3090,0-3 0,1-14 0,-1-13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44.0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5365 88 7954,'-6'-9'81,"-2"-1"0,-2 0 258,0 2 0,5-4 168,-5 8 43,7-8 88,-3 4-414,-1 0-350,5 1 53,-4 7 1,8 5 197,2 0 0,-2 11 63,3-1 1,2 8-32,-3-3 0,8 11-13,-2-2 1,-2 4-55,2-4 0,-5 5 27,4 1 1,1 10 1,5 0 0,-5 2 0,-1-3 1,1 2 48,5 3 1,0 3-114,-1 7 1,1-5 0,0 0 1,-5-1 40,-1 6 1,0-2-11,0-3 0,3 2-52,-7-7 1,1 1 4,-1-1 0,2 2 50,2 3 0,3-3 9,-7-7 1,5 5-56,-6 0 1,8 5-113,-2-5 1,-2 0 125,2-5 1,-1 0 36,6 0 1,-5 0 1,0 0 0,-2 0-85,2 0 1,3 0-60,-3 0 0,1 5 94,-1 0 0,3 0-8,-3-4 0,-2-1-13,2 0 0,-2 0-11,2 0 0,3 0-170,-4 0 0,0-3 94,0 3 1,-4-3 45,5 8 0,-5-3 20,5-2 1,-5 0 4,5 0 1,-6 0 28,6 0 0,-7 0-1,2 0 0,2 0 66,-2 1 0,5-1-88,-5 0 1,1 1 23,-1 4 1,-2-1-13,7 6 1,-5-7-6,5 2 1,-5-2 2,4 2 1,-4-3 0,5 3 1,-5-3-13,5-2 1,-5 5-6,5 0 1,-6 2 22,6-2 1,-5-4-3,5 4 1,-5 2-31,5-2 1,-2 2 24,2-2 0,3-5-4,-4 0 1,0 5-26,0-5 0,-4 5-2,5 0 0,-5-3 28,5 3 1,-2-4-1,2-1 0,1 0-26,-6 1 0,7-1-3,-3 0 0,3-2 103,-2-3 1,3 4-127,-4-4 0,0 2-3,0-2 1,1 2 20,5-7 1,-5 5-6,-1-4 1,1 4 44,5-5 1,-2 1 0,-3-6 1,3 0-34,-3 1 0,3-1-4,1 1 1,0-6-5,-5 1 1,4-3 58,-3 3 1,2 1 8,-3-6 1,5 4-28,-5-4 1,-2 6 3,-2-2 0,1-2-29,-1-3 1,5 2 11,-5-1 0,1 5-47,-1-6 0,-3 1-12,3-6 1,1 1-88,-1 0 0,0 0 128,-5-1 1,2-4 41,3 0 1,-4 0-103,4 4 1,-1-4-48,0 0 49,-2 0 30,5 4 0,-3 1 22,1 0 1,0-5 3,-5-1 0,2-5-188,3 1 24,-4 3-216,6 0 89,-7 0-261,0-1 160,0-7-2304,0 0 2699,7-7 0,14-60 0,10-21 0</inkml:trace>
  <inkml:trace contextRef="#ctx0" brushRef="#br0" timeOffset="2108">30 1544 8066,'0'-8'-248,"-2"1"-699,-3 7 512,4-7-22,-6 6 395,7-6 1,-2 7 48,-3 0 14,4 0 4,-6 0-19,7 0 2639,0 0-2478,0 7 219,0-6-306,0 6 0,2-7-4,3 0 1,3 0-10,7 0 1,-1 2-8,1 3 1,6-4-13,4 4 1,7-3 6,3-2 1,7 0 55,2 0 0,2 0-11,8 0 1,-7 0-24,2 0 0,2 0-15,-2 0 1,0 0 8,-5 0 0,-5 0-17,0 0 1,1 0-11,4 0 1,-2 0 18,-3 0 0,4 0 3,-4 0 0,7 0-48,-2 0 0,3 0-5,-8 0 0,2 0-5,-2 0 0,7 0 12,-7 0 1,7 0-6,-7 0 0,-1 0 33,1 0 1,0 0-8,5 0 1,-6 0 4,-4 0 0,2 0 6,-2 0 1,7 0 27,-1 0 1,-3 0 9,2 0 0,-4 0-109,4 0 1,5 0 42,5 0 1,1 0-1,-1 0 0,4-5-10,6 0 0,-2-2-12,-3 2 0,3 4 11,-3-4 0,0 3-7,4 2 1,-7 0 48,8 0 0,-9 0 4,4 0 1,-5 0 76,5 0 0,-2 0-109,2 0 1,-1 0 6,-4 0 0,0 0 2,9 0 0,-7 0 0,8 0 1,-4 0-9,4 0 1,5-5-7,0 1 0,-1-1-15,-4 5 0,0 0-11,0 0 1,-1-5 1,1 0 0,0 0 19,0 5 0,0 0-1,-1 0 1,3 0 2,3 0 1,-9-2-1,4-3 1,-8 4-2,2-4 1,3 2-1,8-2 1,-6 3-3,1-3 1,0 4-5,-5 1 1,3 0 1,2 0 1,-2 0 5,-3 0 0,-2 0-1,-3 0 1,-1 0 38,5 0 1,-4 0 4,5 0 0,-6-2-2,1-3 1,-2 3 7,2-3 0,-8 4-39,3 1 0,-5 0 0,0 0 1,5-2-29,1-3 1,-1 4-9,5-4 0,-4 3-7,0 2 1,-1-5-31,0 0 0,0 0-15,0 5 1,-2 0 66,-2 0 0,7 0 0,-3 0 1,-2-1 18,-2-4 1,-1 3-1,5-3 1,3 4 94,-3 1 0,4 0-78,-9 0 1,-1 0 11,1 0 0,0-5-13,5 0 0,-5 0-2,0 5 1,-4 0-18,4 0 1,0 0-10,5 0 0,-1 0-20,-4 0 1,7 0 31,-7 0 1,11 0-18,-5 0 1,-3 0-5,-3 0 0,-1 0-1,1 0 1,2 0 58,-7 0 0,2 0 95,-2 0 0,-1 0-71,6 0 1,-1-2 14,1-3 0,3 4-75,-2-4 0,2 3 11,2 2 1,0-5-119,0 1 1,0-1 114,1 5 0,0-2-4,4-3 0,-1 3-11,6-2 1,-5 2-18,4 2 0,-5 0 61,1 0 0,1 0 7,-1 0 0,0 0-4,-4 0 1,-1-5 15,0 0 0,0 0-17,0 5 0,2 0-2,3 0 1,-2 0 4,7 0 1,-2-5-54,2 0 1,2 1-4,-7 4 0,6-2 4,-1-3 1,-3 3-13,-2-3 0,1 4 60,-1 1 0,7 0-4,-2 0 1,-4 0 20,-1 0 1,-3 0-42,-2 0 1,2 0 4,3 0 0,-5 0-1,0 0 0,0 0-1,-5 0 1,5 0-1,5 0 1,-3-2-15,3-3 0,-1 4-8,1-4 1,-4 3 4,4 2 1,-5 0 18,-4 0 0,0 0 34,-5 0 1,6-2 8,-2-2 0,-2 2-33,3-3 0,-6 3 5,5 2 0,-5 0 7,5 0 1,-6 0 0,1 0 0,-4 0-46,-6 0 1,4 0-14,-3 0 1,-4 0-41,-2 0 0,-2 0 70,-3 0 0,-4 0 20,0 0-55,0 0 3,-2 0-48,-1 0-175,-7 0-2510,0 0 1087,0-6-152,-7 4 1808,-1-4 0,-39-1 0,-9-1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47.3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3911 397 7999,'-13'-16'-205,"3"-2"0,3-2 327,1 2 0,4-3 615,-3 1 0,-1 1 216,1 4-273,0 0-399,5 1 1,0 4 183,0 0-272,0 7 1,0-2-21,0 10 0,5 3 13,0 7 1,5 6-25,-6 3 1,3 4-195,-2 1 0,-4 6 46,4-1 1,2 7-157,-2-2 0,0 2 59,-5-2 0,5 2-131,0-7 1,-1 2 10,-4-2 0,0 2 41,0 4 1,0-4 4,0-7 0,0-5 104,0 1 0,0-7-7,0 1 0,0-7 24,0-2 19,0-7 32,0 4 1,-4-9 19,-1-3 1,-2 2-98,2-7 1,2 0 63,-7-5 0,5-1 5,-5-3 1,6 1 19,-6-7 1,2 1 4,-2-6 1,-2 1 3,7-1 0,-1-1 101,1-3 1,3 3 83,-3-3 1,2 1-57,-2-1 0,4 1 105,-4-6 1,3 0-88,2-5 1,7 1-55,2 4 0,5-4-19,0 4 1,3 3-14,2 2 0,-1 8-29,7 1 0,-1 7-160,6-1 0,-1 4 11,0 5 1,1-1-116,-1 6 1,4 0-6,-4 5 1,2 2 81,-11 3 0,-1 8 39,-4 6 1,-5 7 72,0-1-1,-7 3 2,2 1 1,-4 7-18,-1 3 1,-1 2 10,-4-2 0,2 2 31,-7-7 0,0 6 9,-5-6 0,1 5 83,-1-5 0,0-1-37,1-8 1,-1 1 138,0-7 0,1 1-147,-1-5 0,7-6 7,3 1 0,1-7 151,0 2-22,2-3 1,-3-9-173,10-2 1,5-4 18,9-2 0,-1 0-282,7 0 0,-7 1 46,1-1 1,3 5 64,-3 0 1,6 7 128,-6-2 1,6 4-6,-6 1 1,6 1 19,-6 4 1,6 3 130,-5 7 1,1 1-109,-2 4 1,-4-2 148,0 6 0,0 1-162,-6 4 0,-1 1 55,2-1 0,-6-1 2,0-4 1,-2 4 45,-2-3 0,-5-4 2,0-2 0,-6-4-4,1-5 0,2 1 122,-2-6 0,0 0-191,-4-5 0,-6 2 18,0 3 1,-4-4-612,4 4 0,-6-3 36,2-2 0,1 0-186,-2 0 1,1 0-217,-6 0 1,1 2 894,0 2 0,-53 24 0,35-8 0,-1-1 0</inkml:trace>
  <inkml:trace contextRef="#ctx0" brushRef="#br0" timeOffset="1384">192 1852 8071,'-15'0'4,"0"-5"-37,1 0 0,-3 0 29,-2 5 1,2-1 280,-2-4 1,3 3 528,1-3-151,0 4 63,0 1-137,7 0-265,2 0-272,6 0 1,1 0 77,4 0 0,5 0-129,10 0 0,4 0 171,10 0 0,6 0-211,9 0 0,5 0 112,9 0 1,4 0 5,7 0 1,12 0-383,7 0 1,-40-2 0,1-1 295,2 1 1,0-1-1,3-2 1,0 0 29,2 3 1,0-1-1,1 0 1,0 0-18,2 0 0,0 1 0,-2 1 1,0 0-89,-3-1 0,0-1 1,-4 2-1,-1 1 56,-3 0 0,1 0 0,2 0 0,0 0-186,-3 0 0,1 0 0,-2-2 0,1-1 196,47-2 1,-5 0 46,5 5 1,0-5-4,-47 3 0,1-1 1,46-7 0,0 5 1,-5-6 104,5 1 0,-2-1-115,2 1 1,-3-3 15,-7 3 1,-1 2 3,-4-2 1,2 5-189,-7-5 1,1 6 170,-6-6 0,1 2 45,-1-2 1,6-2-4,-1 7 0,-5-4-25,-4 4 1,1-2 3,9 2 1,-9 2-22,3-7 0,1 5 7,-1-4 1,4 5-22,-8-1 0,-4-1-14,-1 1 0,-4 0-29,-1 5 1,6 0 95,4 0 0,-4 0 0,-1 0 0,-4 0 13,-1 0 0,0 0 7,0 0 1,1-5-29,4 0 0,-2 0 10,7 5 0,-1-1-8,6-4 0,-6 3 0,1-3 1,-5 4-1,4 1 0,1-5-12,4 0 0,-1-2 82,-3 2 0,1 4-40,-6-4 1,1 3 2,-1 2 1,-4 0 7,4 0 0,-4-1 12,-1-4 0,1 3 16,4-3 1,-5 4-4,0 1 0,-2 0 326,-8 0 1,2 0-376,-2 0 1,-4-5 247,4 0 1,-5 0-310,-4 5 0,-5 0 17,-5 0 0,-2 0-211,-4 0 1,-8 0-875,-6 0-24,-6 0-530,2 0 284,-6 0-446,0 0 1781,-6 0 0,-22-7 0,-11-1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50.1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118 265 8037,'-10'-6'13,"2"-4"264,2-3 1,1 3 207,5 0 0,0 5-167,0-5 1,-2 6 157,-3-6-2,4 7-208,-6-11 0,7 11 335,0-7 0,0 7-465,0-3-80,0 6 0,0 1-23,0 4 0,0 3 176,0 7 0,0 6-26,0 4 1,0 4-82,0 5 0,0-3-99,0 4 1,0 1 6,0-2 0,0 5-125,0-5 1,-5 6-58,0-6 1,0 5 100,5-5 1,0-4-72,0-6 1,-4-6 137,-1 2 1,0-4-24,5-1 35,0-7 102,0-1 1,-2-9 71,-3-3 0,4 2 267,-4-7 0,1-5-426,0-4 0,2-7-104,-3 1 0,2 2-296,-2-1 1,3-1 222,-3-4 1,4-5-17,1-1 1,0 1 2,0 5 0,0-1-103,0 1 0,1-1 173,4 1 0,-2 0-37,7-1 1,-5 1 186,5-1 1,-2 6 25,2-1 0,3 7 37,-3-1 1,3-2-112,2 1 1,-1 0 90,1 6 0,0 1-54,-1 3 1,1-2 12,0 7 0,-5 1 28,-1 4 1,-4 0 149,5 0 0,-5 0-173,5 0 0,-7 1 120,2 4 0,1 8 217,-1 7 1,2 6-165,-2-2 1,-2-1 79,7 2 0,-5 4-96,5 5 0,-1 1 109,6-6 0,0 1-178,-1-1 1,1 5-91,0 1 1,0 1-136,-1-2 0,6-3 13,-1 3 0,3-3 9,-3-1 0,-2-1 52,2 0 1,-2-6-174,-3-3 0,-1 1-15,-3-1 1,3-1-198,-3-4 1,-4-5 6,-1 0 0,2-6-155,-2 6 0,0-5-1333,-5 5 344,0-7-89,0 4 532,0-1 81,0-4 1001,0 4 0,-13-38 0,-4-9 0</inkml:trace>
  <inkml:trace contextRef="#ctx0" brushRef="#br0" timeOffset="227">236 677 7954,'-15'0'-97,"0"0"273,1 0 0,4-5 363,0 0 1,0-5 401,-4 5 420,-1-6-889,0 9 1,5-9 133,1 6 88,5 0-147,-2 5-589,6 0 0,1 0-131,4 0 0,4 0-135,5 0 1,3 0-158,2 0 0,2 0-621,4 0 0,8-5 284,-4 0 0,10 0 802,0 5 0,14-5 0,9-3 0,5 0 0,0 0 0</inkml:trace>
  <inkml:trace contextRef="#ctx0" brushRef="#br0" timeOffset="1152">971 559 8200,'-10'-13'2046,"0"3"-1399,7-3 0,-4 10 264,7-7-733,0 7 1,2-5-174,3 3 1,5 3 86,9-3 1,-1 4-128,7 1 0,6-2 79,8-3 1,5 4 138,5-4 0,3 3-164,7 2 1,0-5-50,0 0 0,4 0-39,1 5 1,-2 0 105,-8 0 1,-3 0-132,-7 0 0,-7 2 39,-2 3 1,-11-4-255,-4 4 0,-5-1-181,-6 1 282,-2-4 124,-7 6 228,0-7 512,-7 0-280,6 0-164,-12 0 1,9 0-124,-5 0 0,5-2-122,-1-3 1,-1 2-165,1-7 1,-5 5 46,5-5 1,-6 5 20,1-4 0,2 4 139,-2-5 0,0 2-18,-4-2 1,-1-3 73,0 3 198,0-3 0,1-2-81,-1 1 0,0-1 177,1 0 1,-1 5-84,0 1 1,1-1-124,-1-5 1,5 0 26,0 1 0,5 4-44,-4 0 0,4 2-103,-5-2 151,7-3-17,-4 12-111,1-13-325,4 13-17,-5-6 0,9 7 77,3 0 1,-2 2 172,7 3 0,-5-2-4,5 7 1,-1-2-26,6 2 0,2 3-11,2-3 0,-1-2 1,7 2 1,-7-1-51,1 6 1,4 0 3,1 0 0,4-6-60,2 1 1,-6 0 35,1 5 0,-1-1 12,6 1 1,-3-5 25,-2 0 1,1-2-6,-6 2 1,-1 1 31,-4-6 1,-5 0 110,-1-5-131,-5 6 214,2-4 143,-6 5-70,0-7-78,0 0-73,0-7-8,0 5 81,0-4 182,0 6 13,0 0-316,-6 0 1,2 2 109,-5 2 1,-1 5-3,-5 5 0,0 1-85,1 0 1,-1 1-6,0 4 0,1-4-121,-1 4 0,0 1-203,1-2 0,-4 6-623,3-6 0,-3 3 42,8-3 1,4-1-1198,1 7 2095,-3-7 0,32 16 0,2-3 0</inkml:trace>
  <inkml:trace contextRef="#ctx0" brushRef="#br0" timeOffset="2019">2749 295 8082,'-1'-20'146,"-4"0"0,2 6 667,-7 4 233,7 0 805,-4-5-1159,7 7-536,0 2-174,0 6 0,0 6 75,0 4 1,0 8 69,0 2 0,0 6-16,0-2 0,5 4-171,0 1 1,0-4-32,-5-1 0,5 1-136,-1 4 1,1-6 60,-5-3 1,0 1 28,0-1 0,5 4 13,0-4 0,0-6-115,-5-4 17,0 0 253,0 5 92,0-7 1,-2-2-47,-2-6 0,2-6 201,-3-4 1,-3-5-127,-2-4 1,4-4 65,1-7 0,-2 1-176,2 0 1,-5-6 113,5 1 0,1-7 81,4 2 1,-5 3-124,0 2 0,0 4-1,5 6 0,0-4-70,0 4 1,6-2 4,4 1 0,-2 4 3,2 6 1,-5 5-123,5 0 0,0 7-122,4-2 0,1 4-32,0 1 1,-1 0-15,1 0 1,0 1 10,0 4 0,4 3-145,1 7 1,-1 1 204,-4 4 1,-5-4 70,0 4 1,-2 1-7,2-1 1,1 4 20,-6-4 0,0 1 121,-5-1 1,0-4 19,0 4 0,-2 1 148,-3-2 0,-4 3-18,-11-3 0,4-4 177,-4 0 1,4-1-145,1-4 0,2-2 30,3 2-49,-3-7-17,5 4-328,0-7 106,1 0 1,9 0-102,3 0 0,3-5 54,7 0 1,-1-1-146,1 1 0,5 3 178,-1-3 1,2 4-2,-1 1 1,-2 0 45,6 0 0,-1 0 5,2 0 1,-4 6 27,-6 4 0,-1 3-3,1 2 1,0-1 21,0 1 1,-7 1 12,-3 4 1,-4-4 136,-1 4 0,0 1-116,0-1 0,-1-1 118,-4-4 1,-3 3-22,-7-3 1,5 6 199,0-11 1,0 4-120,-4-9 0,-1 5-169,0-5 1,1 0-5,-1-5 1,0 0-270,1 0 0,-1 0-484,0 0 0,-1 0-108,-4 0 0,-3 0-786,-6 0 1,0-5 1560,-1 0 0,-19-19 0,-5-1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2.6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88 8144,'-15'-5'101,"2"-1"0,1-1 1291,3 1-532,-1 1-400,-5-2 1,5 6 611,1-4-299,5 3-361,-2 2-238,6 0 0,6 0-105,4 0 0,3 0 108,2 0 0,4 0-127,1 0 1,6 0-211,-1 0 1,9-1-93,5-4 1,-1 3-132,1-3 0,0-1-22,5 1 1,5-2-305,0 2 0,-5 4 139,-4-4 1,-8 3-349,2 2 1,-9 0-210,-5 0 693,-4 0 0,-10 5 434,-6 0 0,-6 5 0,-9-5 0,-1 4 0,-4-4 0,4 2 0,-4-2 0,-1-4 0,2 4 0,-1-3 75,5-2 0,5 0 116,1 0 0,-1 0 222,-5 0 0,5 5 294,1 0 0,4 0 1295,-5-5-684,0 0-214,2 0-442,-5 0-405,11 0 0,-4 1-49,6 4 1,0-2-1,0 7 1,0 0-152,0 5 1,0 4-215,0 1 1,0 6-202,0-1 0,5 2-582,-1 3 1,6 4-684,-5 0 0,5 9 1623,-5 1 0,6 46 0,-7-36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1.7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118 353 8130,'-14'-15'13,"4"1"83,0-1 0,7 5 664,-2 0 785,-3 0-1026,6-4 1,-5 4 420,7 0-729,0 7 0,0-2-180,0 10 0,0 3 207,0 7 1,2 1 59,3 4 1,-3 3-197,2 6 1,0 0-42,1 1 0,-4-1-134,4 1 1,-3 4-73,-2 0 0,5 0-189,0-4 0,0-1 168,-5 1 0,0-3-32,0-2 1,1-4 45,4-6-267,-3 0 476,4-1 23,-6-6 1,-1-8 226,-4-9 0,1-6-182,-5-5 1,4-3-83,-5-6 0,2-2-35,-2-3 1,-3-5-91,3-10 0,2 3 91,-2-3 1,7 3-21,-2 2 1,2 0 325,-2 0 0,3 1-79,-3 4 1,4 3-145,1 7 0,1 1 40,4 4 0,3 4 35,7 10 1,0-1-60,-1 6 0,1-5-220,0 5 0,1 0 73,4 5 1,-4 2-246,4 3 0,1-2-198,-1 7 0,-6 0 69,-4 4 0,0 3-79,5 2 1,-1-1 41,1 7 0,-2-6-96,-3 6 0,3-6-133,-3 6 0,-2-1 679,2 6 0,-1 25 0,6 7 0</inkml:trace>
  <inkml:trace contextRef="#ctx0" brushRef="#br0" timeOffset="201">162 559 8130,'-21'0'609,"3"0"210,-6 0 0,6 0-171,-2 0 1,4 0 845,1 0-451,7 0-150,-5 0-731,11 0 1,2 0 67,10 0 1,5 0-457,4 0 0,-1-2-279,7-3 0,1 4-617,8-4 0,-3 3 582,3 2 540,-2-6 0,20-1 0,10-1 0,6-4 0,-1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0.6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30 339 8147,'-5'-15'169,"0"0"0,0 0 1345,-1 1-528,4-1 0,-4 0-39,6 1-132,0 5-636,0 3 1,1 6-116,4 0 0,-2 11 111,7 4 0,-5 5 26,5-1 1,-5 4-1,5 7 0,-6-1-36,6 0 0,-5 6-187,5-1 1,-5 0 11,5-4 1,-5-1-218,4 0 0,-5 1 86,1-1 1,1 1-104,-1-1 0,0-6-192,-5-4-18,6-2-29,-4-2 534,5-7 0,-9-5 256,-3-13 0,2-1-209,-7-14 0,5 1-21,-5-6 1,2-4-58,-2 0 1,2-9-42,3-1 1,2 0-2,-7-5 1,7 3 136,-2 2 0,3-5 109,2 0 0,0 7-93,0 8 1,0 2 130,0 3 0,0 0-148,0-1 1,5 12 120,0 4 0,7 4-264,-3 0 0,4 3-32,2 7 1,0 0-140,0 0 0,-1 0 139,1 0 0,1 0-148,4 0 0,-4 7-42,4 3 1,-4-2-270,-1 2 0,0-5 15,-1 4 1,1 1-253,0 5 0,-2 0-334,-3-1 0,3 6 308,-4 0 1,0 4 782,0-4 0,-18 45 0,-1 7 0</inkml:trace>
  <inkml:trace contextRef="#ctx0" brushRef="#br0" timeOffset="201">177 515 8372,'-15'0'604,"5"0"484,1 0 134,-1 0 1,-3-2 81,3-3 108,3 4-450,7-6-103,0 7-1023,0 0 0,9 0-224,5 0 1,3 0-407,7 0 0,-1-5-12,2 0 0,4 1-2429,0 4 3235,1 0 0,22 5 0,10 3 0,2 0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59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132 412 8021,'-8'-15'0,"3"0"0,-1 1 304,1-1 1,0 0 34,5 0 1,-2 1 130,-3-1 0,4 0-97,-4 1 0,3 4 75,2 0 0,0 0 207,0-4 171,0 5-605,0-4 248,0 12-460,0-6 1,0 14 73,0 3 0,0 4 130,0 6 0,0-1-83,0 11 1,0-2-124,0 11 0,0-7 30,0 3 0,0 1-110,0-2 0,0 5-3,0-5 1,0 1 127,0-6 0,0 1-174,0-1 1,0-5-169,0 1 243,0-7 1,0-2 167,0-6 328,0-7-369,0 4 0,-5-14 1,1-3 0,-1-4-108,5-6 1,-5 2-135,0-6 1,-5-1-200,5-4 0,-5-1 187,5 1 1,1 0 254,4-1 1,-5-4-66,0 0 1,0-1 113,5 6 0,-5 0-108,0-1 0,0 1 128,5-1 0,2-2-101,3 2 0,-2-1 3,7 12 0,0-6-130,4 6 1,-4-1 117,0 5 0,5 1-71,4-1 1,1 2-15,-6 3 0,6-3-34,0 3 1,-1 4 20,-4 1 0,1 3-3,4 2 1,-4 0-13,4 0 1,-9 2-78,-1 3-62,0 3 1,3 6 101,-3 1 1,1 0-318,-6 0 1,5-1-30,-5 1 0,5 0 24,-6-1 0,6 6-105,-5 0 1,5-1-255,-5-4 1,5 0 227,-5-1 1,4 6 561,-4-1 0,0 21 0,-5-1 0</inkml:trace>
  <inkml:trace contextRef="#ctx0" brushRef="#br0" timeOffset="235">221 529 8140,'-18'0'764,"3"0"1,4 0-351,-4 0 1,0 0 72,0 0 0,6-1 440,-1-4 378,7 3-423,-4-4-501,7 6-258,0 0-235,7 0 1,1 0-249,6 0 0,6 0-632,0 0 1,6 0-150,-2 0 0,4 0 1141,1 0 0,40-6 0,16-2 0,7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7.5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59 8117,'0'-8'-1286,"-5"0"2530,1 3-741,-1 3 1,3-9 410,-3 6-349,4 0-298,-6 5 0,5-5 77,-3 0-245,4 1 107,-6 4-217,7 0 1,0 1 190,0 4 0,0 3 16,0 7 0,0 1 4,0 4 0,0 3-40,0 6 0,0 1 6,0-1 0,5 5-72,0 1 1,2 5 15,-2 0 1,-4 2-7,4 2 0,2 0-165,-3 0 0,3 0 48,-2 0 0,-3-4 48,2-1 0,-2-6 34,-2 1 0,0 2-39,0-2 0,0 0-6,0-4 1,5-1 72,0 1 0,0-3 3,-5-2 0,1 3-98,4-4 1,-3 2 7,3-1 1,-2 2 10,2-2 0,-3-2 33,3 1 0,1-1-4,-1 2 0,2 2-27,-3-2 0,-2-2-1,3 1 0,-3-4 57,-2 4 0,0-4 20,0 5 0,1-8-26,4 3 1,-3-4 12,3-1 0,-4 5-181,-1-1 0,0 1 72,0-5-129,0-1 1,0 1 112,0 0 1,0-5-285,0-1-142,0-5-524,0 2-95,0-6-768,0 0 1852,7 0 0,-6-46 0,6-11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8.4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74 8106,'-9'-8'-282,"-1"3"349,7-3 1,-6 1 450,4-3 0,4 2 148,-4 3-435,3 4 1,2-8 154,0 4 59,0 4-65,0-6-288,0 7 1,2 0 21,3 0 210,-4 0-119,13 7 0,-8 1 28,4 7 1,1 4 2,-6 1 0,2 4-27,-2-4 0,-4 6 40,4-1 0,2 2-81,-2 3 1,1 1-80,-1 3 1,-2-1-34,7 6 1,-7-1-14,2 1 0,-2 2-115,2-7 1,-3 7 74,3-2 1,-3-2 10,-2 3 0,4-8 82,1 3 0,0 1-7,-5-2 1,0 0-35,0-4 1,5-1 8,0 0 1,0 1 41,-5-1 0,5 1-26,0-1 1,5-1-101,-6-4 0,3 4 30,-2-4 1,-3 3-21,2-3 1,3 2 27,-2-6 1,0 1-14,-5-1 1,5-2-18,0 6 0,-1-6-11,-4 2 0,0-4-76,0-1 1,5-1 86,0 1 0,0 0-4,-5 0 0,0-6-107,0 1-26,0 0 30,0 5 1,0-6-447,0 1 144,0-7-435,0 4-76,0-7-155,0 0 0,7-39 0,1-10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6.4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74 8117,'-10'0'-138,"0"0"1,6-5 853,-6 0 1104,6 0-849,-2-1-234,6 4-722,0-5 1,2 7 154,2 0 0,5 0-177,5 0 1,6 0 127,0 0 1,6-1-68,-2-4 0,4 3 29,1-3 0,2 4-219,4 1 0,1 0 32,3 0 0,3 0 0,-3 0 1,-3-5-367,-1 0 0,-6 0-21,-4 5 1,1 0-188,-7 0 1,-4 0-326,-5 0-469,-7 0 790,4 0 682,-7 0 0,0 0 0,-27-7 0,-5-1 0</inkml:trace>
  <inkml:trace contextRef="#ctx0" brushRef="#br0" timeOffset="225">427 89 8117,'-10'0'242,"1"0"358,-1 0 46,-5 0 0,5 0 475,0 0 33,7 0-524,-3-7-428,6 5 44,0-4 1,0 7 14,0 4 0,0 4-16,0 5 1,1 3-16,4 2 1,-3-1-220,3 7 0,-2 1-253,2 8 1,-2-1-318,7 6 1,-7-5 7,2 5 0,-2 1-489,2 4 0,-3-2 225,3-3 1,-4 2 814,-1-7 0,14-6 0,2-7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5.6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177 60 8093,'-16'-5'159,"-2"-2"0,-2 1 819,2-1 1,2-3-383,1 6 1,0-3-6,1 2 0,-1 4 254,0-4-244,7 3-98,2 2-409,6 0 1,1 0-187,4 0 1,3 0 164,7 0 1,0 2-163,-1 3 0,8-4 44,2 4 0,4-2-114,1 2 0,1-3-30,-1 3 0,0-4-104,1-1 1,1 0-16,3 0 1,-8 0-140,4 0 0,-3 0-243,8 0 0,-4 0 53,3 0 0,-5 0-177,-4 0 1,1 0-290,-6 0 1103,-1 0 0,-37 7 0,-8 1 0</inkml:trace>
  <inkml:trace contextRef="#ctx0" brushRef="#br0" timeOffset="259">456 89 8117,'-14'0'0,"-1"0"434,0 0 1,0 0 35,1 0 1,4-1 462,0-4-255,0 3 163,2-5-439,2 7-366,6 0 1,0 2 273,0 3 1,0-2 69,0 7 0,5 0-102,-1 5 1,1 1-117,-5 4 0,5-3-92,0 8 0,2-1-8,-2 6 0,-4-1-163,4 1 1,-3-1-181,-2 0 0,5 6-580,0-1 0,-1 2 142,-4-2 0,0-3-664,0 4 1,5 1 1382,0-2 0,13 13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4.7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30 339 8093,'-9'-15'567,"3"0"253,-1 1 0,6 4 402,-4 0-711,3 7-442,2-4 127,0 7 1,0 2-110,0 3 0,5 3 139,0 7 0,1 4 39,-1 1 1,-1 6-344,5-1 1,-5 2-54,1 3 1,1-2-109,-1-4 1,5 4 43,-5-4 0,0-1-25,-5 2 1,0-7 121,0 1 0,5-2-378,-1-3 257,1 1-45,-5-7 723,0-1 1,0-9-219,0-3 1,-1-8-62,-4-7 1,3-6-84,-3 2 1,-1-9 123,1-1 0,0-7-231,5 2 1,0-7-198,0 2 0,0-3 321,0 7 1,0 0 178,0 0 0,2 0-92,2 5 0,0 6-127,6 4 0,-6 9 49,6 1 1,0 1-66,5 4 0,-1 3-85,1 2 0,0 4-2,0 1 0,-1 0-231,1 0 0,-5 6 56,0 4 0,-1 3-238,6 2 1,0 0-219,-1-1 0,-1 1 157,-3 0 1,3 4-58,-3 1 1,2 1-62,-3-1 1,3-2-712,-7 6 1332,6-6 0,-35 23 0,-2-2 0</inkml:trace>
  <inkml:trace contextRef="#ctx0" brushRef="#br0" timeOffset="175">191 427 8093,'-14'0'0,"-1"0"304,0 0 0,5 0 464,1 0 0,4 0 1349,-5 0-1105,7 0-612,-4 0-232,7 0 1,7 0-122,2 0 0,4 0-155,2 0 1,6-2-479,4-2 1,-2 2-1022,1-3 0,1 3 1607,4 2 0,27 0 0,6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58.5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59 7793,'-8'-6'484,"-5"-2"1,12-2 9,-4 0-273,3 7 1,2-5 130,0 3-101,0 3 68,0-4-215,0 6 132,0 0-126,7 0 1,-6 1-26,4 4 1,2 3-1,-2 7 1,-1 1-25,-4 4 0,5-2-9,0 6 0,2-1 24,-2 2 0,-4 7-3,4-2 0,2 4-6,-2 0 1,1-1-42,-1 6 0,-2 5 28,7 5 0,-7 2-23,2-2 1,2-2 1,-2 7 0,5-6 17,-6 1 1,6 1-1,-5-1 1,5 5 2,-5-5 0,1 2 3,-1-2 1,-3 0 17,3 10 1,1-9-14,-1 9 0,0-5-19,-5 0 1,5 5-41,0-1 0,0-4-9,-5 5 0,5 1 27,0 4 0,4 2-10,-4-3 0,2-2 3,-2 2 1,-2-1-1,7 2 1,-5-2 14,5 7 1,-2-2-9,1 1 1,3 4 40,-7-3 1,1 3-47,-1 1 0,-3 1-151,3-1 0,1 1 156,-1-1 1,0 2-6,-5 4 0,2-4-19,3 3 0,-4-8-3,4-1 1,-2 1 2,2 9 0,-3-9 15,3 3 0,1-7 91,-1 2 0,2 1-106,-2 4 1,-4-4 6,4 0 1,-1-3-24,0 3 1,-2 6-95,3-6 0,-3 1 92,-2-6 1,5-4-14,-1 4 1,1 6 0,-5-1 0,0 1-14,0-6 1,0-2 61,0 6 1,0 1 8,0 4 0,0-4 120,0 0 1,0-2-102,0 1 1,-5 7 23,1-6 0,-1-1-70,5-9 0,-2 2 2,-3 2 0,3-2-86,-2 2 0,2-4 35,2-5 1,0 3 19,0-3 1,0 2 22,0-2 0,0-4-11,0-6 0,0 0 1,0 1 1,0 4 159,0 0 1,0 0-142,0-5 1,0-2 15,0-3 1,2 7-75,2-7 0,-2 0 15,3-9 0,-2-6-9,2 1 1,-3-1 16,3 6 0,-2-7-6,2-4 1,-4-2 8,4-3 1,2 1-2,-2 0 1,0-1 40,-5 1 1,5 0 3,0-1 0,-1 1 119,-4 0 1,0 1-51,0 4 1,5-4 41,0 4 0,0-4-37,-5-1 1,0-1 12,0 1 1,0-5-65,0 0-27,0 0 1,0-1-1,0 1 1,2-7-15,3 2-53,-4-3-22,6 4 196,-7-4 1,0 6-42,0-3 1,0-2 13,0 7 1,0 0-60,0 5 1,0-1 8,0 1 1,1 1-6,4 4 0,-3-2 5,3 7 0,-3-6-64,-2 6 0,0-6-162,0 6 1,1-6 51,4 6 0,-3-6 73,3 6 1,-4-7 34,-1 1 0,5 3 24,0-3 1,0 3 14,-5-3 0,5-3 4,0 4 0,0 1 104,-5-1 1,5-1-99,-1-4 0,1 5 1,-5-1 1,0 1-78,0-5 1,0-1 18,0 1 1,5 0-107,0-1 0,0-4 102,-5 0 0,0 0-18,0 5 0,5-6-27,0 1 0,0 0-113,-5 5 43,0-1 1,0 1-172,0 0 1,0-5-710,0-1-373,0-5 1409,0 2 0,0-45 0,0-10 0</inkml:trace>
  <inkml:trace contextRef="#ctx0" brushRef="#br0" timeOffset="1743">338 89 7559,'0'-8'14,"0"-5"0,0 9 791,0-6-563,0 7 0,0-5 48,0 3-12,0 4-241,0-6 181,0 7 167,0 0-331,0 7 1,0 1-13,0 6 0,0 1 11,0 0 1,2 6-9,3 4 1,-4-3-71,4 3 0,-3-1 51,-2 6 0,0 1-116,0 3 1,5-1 133,0 6 1,0-6-20,-5 1 0,4 2 126,1-2 1,2 5-78,-2-4 1,-4 1 118,4-2 1,-1-1-119,0 6 0,-2-7 16,3 3 0,-3-3-40,-2 3 0,1-3-74,4 8 1,-3-6 39,3 5 1,-2-5-152,2 6 1,-4-6 165,4 5 0,2-5 26,-2 6 0,5-8-6,-5 2 0,4 2-34,-4-1 0,5-1 6,-5-5 0,5 6 51,-5-1 1,4 2 14,-4-2 0,2 4-59,-2 6 1,-2-5 9,7 0 0,-7 2-3,2 8 0,2-8-39,-3 3 1,3-3-2,-2 3 1,-2 0 3,7 0 0,-5-1-7,5-4 1,-2 3-31,2-3 0,3 2-19,-4-1 0,0 2-28,0-3 1,0-1 76,0 1 1,4 5-3,-3 5 0,-2 0 15,2-5 1,-5 0-1,5 0 1,-2 5 45,2 0 0,-2 2 7,-3-2 1,-3-2-32,2 7 0,3-2 3,-2 2 1,5-3-40,-5-7 0,4 0-7,-4 0 1,5 0-81,-5 0 0,2 2 66,-3 3 1,-2-3-9,3 3 0,1 2 29,-1-2 1,0 0-3,-5-5 0,0 1 22,0 4 1,5-1 12,0 6 1,0-5-27,-5 5 0,0-5 8,0 4 0,0 1-20,0 5 1,0-7 14,0-3 1,5 2-9,0-2 0,0 0-10,-5-5 0,5 2-4,-1 3 0,3-3-4,-2 3 1,-3 1-3,2-1 0,3 0 11,-2-5 1,5 0-3,-5 0 1,1 5 43,-1 0 1,-3-3 4,3-2 1,-2-1 7,2 11 1,-4-7 7,4 2 0,-3 2 107,-2-2 1,0 5-119,0-5 0,2 0 2,2-5 0,-2 0-13,3 0 1,-2 0-6,2 0 1,-3 0 36,3 0 0,-2 0-6,2 0 1,-4 2-4,4 3 0,-1-8-18,1 3 0,-4 2 3,4 3 0,-3 0 37,-2-5 0,5 0 3,-1 0 0,3 2-52,-2 3 1,-3-3-26,2 3 1,3-4-8,-2-1 1,0 0 25,-5 1 0,5-1-8,0 0 0,1 0 31,-1 0 1,-3 0-3,3 0 0,-4-3 8,-1 3 1,0-3-1,0 8 1,0-5-31,0-5 1,0 5 15,0 0 0,2-4-65,3 4 0,-4-8 36,4 3 1,-3 0-6,-2 5 1,0-5 14,0 0 1,0-4-8,0 4 0,0-5 0,0 5 1,0-11-5,0 2 1,0-4 79,0 3 1,0-4-66,0-1 0,0-1 5,0 2 0,0-4-103,0-7 0,2 0-430,2-5-219,-2 4-791,5-11 1055,-7 5 0,0-14-580,0-3 1045,0-9 0,6-30 0,2-13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3.8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103 162 8083,'-14'0'0,"1"-2"356,3-3 739,-3 4-665,5-12 1,-5 9 645,3-6-170,-3 7-351,11-3-125,-4 6-266,6-7 0,6 6-127,4-4 1,9-2 54,6 2 0,-1-1-100,6 1 1,-4 1-81,8-5 1,2 4-129,-1-5 0,4 5-74,-5-5 1,7 7-44,-2-2 1,-3-1-153,-2 1 1,-3-5 131,-1 5 0,-1 0-48,0 5 0,-6 0-56,-3 0 0,-9 2-208,-1 3 1,-7-2 188,2 7 0,-3-5 476,-2 4 0,0 1 0,0 5 0,-7-2 0,-2-3 0,-31 3 0,-7-5 0</inkml:trace>
  <inkml:trace contextRef="#ctx0" brushRef="#br0" timeOffset="199">486 132 8093,'-15'0'-2,"0"0"0,2-1 972,3-4 1,-3 3-353,3-3 1,2 4 707,-1 1-684,5 0-226,-2 0-78,6 0-169,0 0 1,0 6 5,0 4 1,0 3-80,0 2 1,1 1-210,4 4 0,-1 1-225,5 3 0,-4 6-477,5-1 0,-5 1 171,5 4 1,-5 4-470,4 1 1,1 3 1112,5 2 0,13 33 0,3 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34.9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44 206 7941,'-5'-9'42,"-1"-1"312,-2-2 571,5 6-501,-4-7 0,5 6-73,-3-3 1,4 2 222,-4 3 28,3 4-14,2-12 209,0 11-598,0-11 1,5 10 56,0-7-208,7 7 1,-4-9 60,6 7 0,6-1-64,0 1 0,6 2 35,-2-7 1,6 7-50,4-2 1,3-2 39,8 2 1,-1 0-90,0 5 1,0-5-95,0 0 0,0 1 111,0 4 0,-6 0-271,-4 0 1,-3 0 19,-2 0 0,-6 0-469,-3 0 478,-4 6 1,-6-4-87,0 3 0,-7-2-164,2 2 215,-3-4 0,-4 6-288,-3-7 295,3 0 1,-6 0-836,3 0 653,4 0 0,-11 2 4,7 3 1,-6-4 145,1 4 1,2 2 302,-2-3 0,0 8 0,-4-2 0,-21 9 0,-4 4 0</inkml:trace>
  <inkml:trace contextRef="#ctx0" brushRef="#br0" timeOffset="293">485 177 7960,'-9'0'-26,"-1"0"0,5 0 249,-5 0 0,5 0 507,-5 0-83,7 0 164,-10 0-6,5 0-209,0-7 248,1 6-438,7-6 0,0 6 224,0-4-178,0 3 1,0-4-456,0 6-73,0 0 71,0 6 1,5 2 66,0 7 1,2 5-16,-3-1 0,-2 7-52,3-1 1,-3 3-167,-2 1 1,4 2 47,1 3 1,0-3-138,-5 4 1,2 1 44,3-2 1,-4 0-108,4-4 0,2-8-488,-2-2 0,1-2 25,-1 2 1,-2-9-1194,7 4 1978,0-4 0,18-35 0,3-11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36.8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74 118 8000,'-15'0'542,"0"-6"1,5 4 125,1-3 1,5 2-249,-1-2 0,2 3 31,-2-3-162,4 4 33,-6 1-263,7 0 221,0 0 1,7 0-81,2 0 0,0 0-40,0 0 0,6-2-2,5-3 0,4 4-47,-4-4 0,6-2-63,-2 2 0,9-5 23,1 6 0,2-6-148,-1 5 0,-3-2 80,7 2 0,1 4-148,4-4 0,0-2-12,0 2 0,0 1 46,0 4 0,-1 0-110,-4 0 0,2 0 78,-7 0 1,-1 0-120,-9 0 0,4 0 145,-4 0 0,-2 0-93,-3 0 0,-7 4 16,-3 1 0,-4 0-486,5-5-50,-7 0-20,4 0 8,-7 0 86,0 0-385,-7 0 594,6 0 447,-6 0 0,-12 0 0,-6 0 0</inkml:trace>
  <inkml:trace contextRef="#ctx0" brushRef="#br0" timeOffset="425">691 192 8012,'-10'0'34,"0"0"1,5-5 170,-4 0 1,4-2 498,-5 2 332,7 4-709,-10-12 0,9 11 251,-5-3 86,5-3 198,-2 6 24,6-4-394,0 6-318,0 0 1,5 6-280,0 4 0,-1 3 208,-4 2 0,5 0 117,0-1 1,0 6-258,-5 0 1,5 4 59,0-4 1,1 6 4,-1-2 0,-3-1 20,3 2 1,-2-6-53,2 6 0,-3-2 57,3 1 1,1-3-186,-1-6 0,0 1-4,-5 4 1,2-5-376,2-1 152,-2 1 62,5-7 0,-7 2-299,0 0-425,0-7 54,0 4-268,0-7 103,0 0 474,0-7 658,0 5 0,19-50 0,6-5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42.6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45 104 8027,'-10'-9'70,"2"3"653,1-1 947,-4-1-756,9 0-347,-4-5-203,6 11-183,0-4 1,6 6 27,4 0 0,5-5-29,4 0 1,-1 0-78,7 5 1,-6 0 56,6 0 0,-5 0-224,4 0 0,-4-2 50,4-2 0,-4 2-96,4-3 0,-4 3-24,4 2 0,-4-1-229,4-4 0,-6 3 90,2-3 0,1 4-87,-1 1 1,-1 0-237,-4 0 0,0 0 136,0 0 0,-6 0-438,1 0 50,-7 0-89,4 0 509,-7 0 428,0 0 0,-26 19 0,-7 6 0</inkml:trace>
  <inkml:trace contextRef="#ctx0" brushRef="#br0" timeOffset="334">339 133 8027,'-15'0'536,"7"0"92,-5 0 428,5-7-367,0 6-270,1-6 0,5 7 190,-2 0-29,2 0-339,-5 0 118,7 0 55,0 0 56,7 0-242,-5 0 1,9 7-100,-6 3 0,1-2 7,-1 2 0,-3-1-16,3 6 0,1 0-109,-1-1 1,2 3-39,-2 2 1,-4-1-19,4 7 0,2-1-173,-2 6 1,1-1 104,-1 1 0,-3 1-87,3 3 0,-2-8 1,2 3 0,-4-7-147,4 2 0,-3-6-14,-2 2 1,0-4 85,0-1 0,2-5-1062,2-1-60,-2-5-328,5 9 1724,-7-12 0,6-7 0,2-11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41.6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44 280 6017,'0'-8'-261,"0"1"351,0 7 773,0 0-706,0-6 23,0 4 82,0-4 25,0 6 0,0 0 216,0-7 152,0 6 105,0-6 26,0 0-109,0 6-238,0-12 0,0 9 134,0-5 28,0 5-273,0-2-261,0-1-52,0 6-18,0-6 1,0 9-33,0 3 0,0 3 148,0 7 1,0-1-23,0 1 1,0 6-76,0 4 1,0 2-89,0 3 0,2-1 106,3 1 0,-4-1 4,4 0 1,-2 1-161,2-1 1,-3-1-21,3-3 1,-3-4 100,-2-7 0,4 1-9,1 0 0,0-5-56,-5-1-30,0-5 6,0 2 96,0-6 0,0 0 196,0-6-323,0-2-29,-6-7 180,4 0 1,-9 0 5,6 1 0,-2-1-2,2 0 0,4 1-1,-4-1 0,-2-5 27,2 1 0,-1-6 88,1 6 1,3-7 26,-3 1 0,-1-1-42,1 1 1,0-2 143,5 2 0,0-1-60,0 2 1,0-4 123,0 3 0,0 2-240,0-1 0,0 6-65,0-2 0,2-1 54,3 1 0,-2 3-185,7 7 1,-1-3 66,6 3 1,0 3 86,0 2 0,-1 4-20,1 1 1,0 0-32,-1 0 0,1 0-118,0 0 0,-5 0 18,-1 0 0,1 6-198,5 4 0,0-2-269,-1 2 70,1 0 0,0 5-176,-1-1 1,-4-1 113,0-3 0,-5 2-59,5-8 0,-5 8 208,4-2 1,-4-2-391,5 2 488,-7-1 344,10 6 0,-18 6 0,4 2 0</inkml:trace>
  <inkml:trace contextRef="#ctx0" brushRef="#br0" timeOffset="258">103 471 8027,'-18'0'1115,"3"0"-481,4 0-346,-4 0 1,5 0 390,1 0 389,5 0-678,-2 0-109,6 0 0,6 5 29,4 0 0,-2 0-175,2-5 0,0 0-141,5 0 0,-1 0-137,1 0 0,5 0-498,-1 0 1,2 0 227,-1 0 1,-4 0-779,4 0 1191,3 0 0,13 6 0,9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7T18:23:51.113"/>
    </inkml:context>
    <inkml:brush xml:id="br0">
      <inkml:brushProperty name="width" value="0.05" units="cm"/>
      <inkml:brushProperty name="height" value="0.3" units="cm"/>
      <inkml:brushProperty name="color" value="#5B2D90"/>
      <inkml:brushProperty name="inkEffects" value="pencil"/>
    </inkml:brush>
  </inkml:definitions>
  <inkml:trace contextRef="#ctx0" brushRef="#br0">88 265 12205 259975 50581,'-9'0'-1802'0'0,"-1"0"1430"0"0,7 0 548 0 0,-10 0 89 0 0,11 0 0 0 0,-11 0 168 0 0,3 0-306 0 0,4 0 1 0 0,-3 0 9 0 0,4 0 1 0 0,4-2-48 0 0,-4-3 6 0 0,3 3-2 0 0,2-4-229 0 0,0 6 152 0 0,0 0 1 0 0,2-5-30 0 0,3 0 1 0 0,3 0-5 0 0,7 5 1 0 0,-1 0-8 0 0,1 0 0 0 0,5 0 20 0 0,-1 0 1 0 0,6 0 1 0 0,-6 0 0 0 0,7 0-7 0 0,-1 0 1 0 0,3 0-2 0 0,1 0 0 0 0,1 0-67 0 0,-1 0 1 0 0,0 0 52 0 0,1 0 0 0 0,-1 0-8 0 0,1 0 0 0 0,-1 0 25 0 0,0 0 0 0 0,4 5-1 0 0,-4 0 1 0 0,4 0 6 0 0,-8-5 0 0 0,1 5 0 0 0,-2 0 0 0 0,4 0 11 0 0,-4-5 1 0 0,-1 0 6 0 0,2 0 0 0 0,-2 0-1 0 0,1 0 1 0 0,4 0-16 0 0,-4 0 1 0 0,-1 0 2 0 0,2 0 1 0 0,-6 0-29 0 0,6 0 0 0 0,-2 0-5 0 0,1 0 1 0 0,-1 0 24 0 0,-3 0 1 0 0,-4 0-5 0 0,4 0 1 0 0,3 0 3 0 0,1 0 1 0 0,-3 0-2 0 0,-1 0 1 0 0,1 0-19 0 0,-1 0 0 0 0,1 4 22 0 0,-1 1 1 0 0,-4 0 0 0 0,3-5 1 0 0,3 0-3 0 0,-3 0 0 0 0,3 0 1 0 0,-3 0 0 0 0,-3 0 5 0 0,4 0 0 0 0,-2 0 2 0 0,2 0 0 0 0,1 0 8 0 0,3 0 1 0 0,2 0 4 0 0,-6 0 0 0 0,5 0-15 0 0,-6 0 0 0 0,11 0-4 0 0,-6 0 1 0 0,7-1 1 0 0,-6-4 1 0 0,4 3-5 0 0,5-3 0 0 0,-3 2-2 0 0,4-2 1 0 0,-4 3 3 70 0,-2-2 0-70 0,5 0-3 105 0,1-1 1-105 0,4 4-3 120 0,-5-4 1-120 0,0 2 2 124 0,-4-2 1-124 0,1 3-1 119 0,3-3 0-119 0,-3 2 3 109 0,3-2 1-109 0,-2 3-1 96 0,-3-3 0-96 0,0 4-2 101 0,1 1 0-101 0,1-5 0 118 0,3 0 1-118 0,-3 0 7 108 0,3 5 0-108 0,-3-2 0 114 0,-1-2 1-114 0,-1 2-5 112 0,1-3 0-112 0,-3 3 1 106 0,-2 2 0-106 0,3 0 19 116 0,-4 0 0-116 0,-1-5-23 125 0,1 1 0-125 0,-4-1-1 105 0,5 5 1-105 0,-6 0-7 99 0,6 0 1-99 0,-6 0-3 92 0,6 0 0-92 0,-6 0-6 80 0,6 0 0-80 0,-6 0-5 87 0,6 0 1-87 0,-1 0 13 100 0,6 0 1-100 0,-6 0-8 97 0,1 0 1-97 0,-1 0 11 96 0,6 0 0-96 0,-1 0 0 98 0,1 0 0-98 0,-1 0 1 92 0,0 0 0-92 0,1 0 2 104 0,-1 0 1-104 0,1 0 2 111 0,-1 0 1-111 0,0 0-5 94 0,1 0 0-94 0,-1 0 0 91 0,1 0 1-91 0,-1 0-9 92 0,0 0 0-92 0,6 0 0 87 0,-1 0 0-87 0,7 0 5 99 0,-2 0 0-99 0,3 0 0 107 0,3 0 1-107 0,-1 0-1 99 0,0 0 0-99 0,0-2 22 118 0,0-3 0-118 0,-5 4 3 108 0,0-4 0-108 0,-4 3-4 96 0,4 2 0-96 0,-7 0 4 98 0,3 0 1-98 0,1 0-23 94 0,-2 0 0-94 0,0 0 3 98 0,-4 0 1-98 0,4 0-18 111 0,0 0 1-111 0,2-2 14 103 0,-1-3 1-103 0,-3 4-2 103 0,7-4 0-103 0,-1 3 5 123 0,1 2 1-123 0,-1-1-4 111 0,-4-4 0-111 0,-3 3 19 100 0,3-3 0-100 0,-3 4 4 104 0,-1 1 1-104 0,-1-2-13 97 0,1-3 1-97 0,-1 3 4 97 0,0-2 1-97 0,6 2 29 112 0,-1 2 0-112 0,-5-2-51 107 0,-4-3 1-107 0,-1 4 2 103 0,6-4 1-103 0,4 3 4 112 0,0 2 0-112 0,1 0-5 114 0,-6 0 1-114 0,-4 0-8 109 0,-1 0 0-109 0,4 0-2 111 0,1 0 1-111 0,4 0-1 100 0,-9 0 0-100 0,4 0-4 96 0,2 0 1-96 0,4 0-39 107 0,0 0 1-107 0,0 0 46 107 0,-4 0 1-107 0,-1 0-2 107 0,1 0 1-107 0,-1 0 1 115 0,0 0 0-115 0,1 0 0 108 0,-1 0 1-108 0,1 0-4 105 0,-1 0 0-105 0,0 0 1 119 0,1 0 1-119 0,-2 0 6 113 0,-4 0 0-113 0,4 0 3 107 0,-4 0 1-107 0,4 0-30 103 0,1 0 0-103 0,1 0 19 93 0,-1 0 0-93 0,1 0-5 107 0,-1 0 1-107 0,0 0 6 118 0,1 0 0-118 0,-1-5 0 111 0,1 0 0-111 0,4 0-3 119 0,0 5 1-119 0,1 0 0 121 0,-6 0 0-121 0,5 0 19 120 0,1 0 1-120 0,-1-4-20 123 0,-5-1 1-123 0,1 0 107 121 0,-1 5 0-121 0,0 0-99 101 0,1 0 0-101 0,-1 0 1 104 0,1 0 1-104 0,-1-5-6 119 0,0 0 1-119 0,2 0 0 121 0,4 5 0-121 0,-3 0-8 130 0,8 0 1-130 0,-3-5-5 136 0,2 0 0-136 0,2 0 8 132 0,-6 5 1-132 0,4 0-7 135 0,-5 0 0-135 0,0 0 0 133 0,-4 0 0-133 0,-1-4 18 119 0,1-1 0-119 0,1 0 4 119 0,3 5 1-119 0,-5 0 16 126 0,1 0 0-126 0,-1 0 6 125 0,-4 0 1-125 0,2 0-36 133 0,3 0 1-133 0,-1 0 1 139 0,0 0 0-139 0,1 0-30 131 0,-1 0 1-131 0,2 5-5 139 0,4-1 1-139 0,-4 1 20 157 0,3-5 1-157 0,-3 0 2 141 0,-2 0 1-141 0,1 0-8 128 0,-1 0 1-128 0,-4 0 45 125 0,-1 0 1-125 0,-4 5 87 110 0,4 0 1-110 0,-4 0-58 112 0,4-5 1-112 0,-4 0 15 130 0,4 0 0-130 0,-1 0-12 128 0,2 0 1-128 0,7 0 11 141 0,-2 0 1-141 0,3 0-108 143 0,-4 0 1-143 0,0 0 74 147 0,1 0 0-147 0,1-5-8 159 0,3 0 1-159 0,-8 0 14 154 0,4 5 0-154 0,-4-1-3 148 0,3-4 1-148 0,4 3 4 154 0,-4-3 0-154 0,4 4 6 146 0,-9 1 1-146 0,2-5-3 143 0,-1 0 1-143 0,3 0-24 157 0,-4 5 1-157 0,-1 0-13 155 0,2 0 0-155 0,-7 0 7 146 0,1 0-225 3 0,-2 0 92-18 0,-3 0-279-7 0,-6 0-263 6 0,-1 0 641-19 0,-7 7 0-111 0,-85 14 0 0 0,32-6 0 0 0,0 1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7T18:23:53.046"/>
    </inkml:context>
    <inkml:brush xml:id="br0">
      <inkml:brushProperty name="width" value="0.05" units="cm"/>
      <inkml:brushProperty name="height" value="0.3" units="cm"/>
      <inkml:brushProperty name="color" value="#5B2D90"/>
      <inkml:brushProperty name="inkEffects" value="pencil"/>
    </inkml:brush>
  </inkml:definitions>
  <inkml:trace contextRef="#ctx0" brushRef="#br0">29 441 12210 262211 50425,'-8'0'234'0'-101,"2"0"-112"0"95,-1-6 3 0 3,6 4-289 0-1,-6-5 199 0-2,7 7 35 0 0,0 0-9 0 3,7 0 1 0 0,-4 0-28 0 1,7 0 1 0-1,-1 0 38 0 1,6 0 0 0-1,6 0 9 0 0,4 0 0 0 0,3 0-82 0-1,1 0 0 0 1,5 0-1 0-2,1 0 0 0 1,7 0 0 0-1,2 0 0 0 1,0 0 14 0-2,5 0 1 0 1,-3 0-115 0 0,-2 0 1 0 1,0 0 74 0 0,0 0 0 0 1,-1 0-17 0 1,-4 0 1 0 1,2 0 15 0 1,-7 0 1 0 0,0 0-7 0 0,-4 0 1 0 0,1 0 48 0 0,3 0 1 0 0,-3 0-20 0 0,3 0 0 0 0,-2 0 1 0 0,-3 0 1 0 0,7 0 4 0 0,3 0 0 0 0,3 0 3 0 0,3 0 0 0 0,-1 0-38 0 0,0 0 1 0 0,2-1-5 0 0,3-4 1 0 0,-4 3 33 0 0,4-3 1 0 0,-3 2-4 0 0,-2-2 0 0 0,2 2-13 0 0,3-7 0 0 0,-3 5 13 0 0,3-5 0 0 0,3 5-2 0 0,2-4 1 0 0,1 4 4 0 0,-1-5 0 0 0,2 5 4 0 0,-7-5 0 0 0,1 5-63 0 0,-1-4 1 0 0,-3 5-15 0 0,3-1 0 0 0,-8-1 63 0 0,-2 1 1 0 0,-6 0-4 0 0,1 5 1 0 0,2 0 116 0 0,-2 0 0 0 0,1 0-43 0 0,-6 0 0 0 0,-1 0-30 0 0,-4 0 1 0 0,7 0-21 0 0,-6 0 0 0 0,4 0 11 0 0,-9 0 0 0 0,6 0-25 0 0,-2 0 0 0 0,4 0-23 0 0,1 0 0 0 0,1-2-19 0 0,-1-2 0 0 0,2 2 49 0 0,4-3 1 0 0,2 2-39 136 0,7-2 0-136 0,-5 3 26 171 0,1-3 1-171 0,-1-1 6 166 0,5 1 0-166 0,0 0-9 181 0,0 5 1-181 0,0 0 2 172 0,0 0 1-172 0,-4 0 6 151 0,-1 0 0-151 0,-2 0 2 153 0,3 0 0-153 0,0 0 1 144 0,-5 0 1-144 0,5 0 1 144 0,0 0 1-144 0,2 0 24 168 0,2 0 0-168 0,0 0-28 155 0,0 0 1-155 0,1 0 1 155 0,-1 0 1-155 0,0-2 17 165 0,0-3 0-165 0,0 4 2 145 0,0-4 0-145 0,0 3-19 138 0,0 2 0-138 0,4 0-3 163 0,-4 0 1-163 0,3 0 7 149 0,-8 0 1-149 0,4 0-9 145 0,1 0 0-145 0,0 0-2 155 0,0 0 0-155 0,-6 0 0 137 0,-4 0 1-137 0,3 0-2 128 0,3 0 0-128 0,-3-1-57 128 0,2-4 0-128 0,-4 3-8 119 0,4-3 0-119 0,2 4 44 138 0,8 1 0-138 0,-4 0-7 147 0,4 0 0-147 0,-3 0 55 134 0,-2 0 1-134 0,0 0-47 146 0,0 0 0-146 0,-4 0 30 140 0,-1 0 1-140 0,-6 0 47 111 0,1 0 0-111 0,3 0 13 110 0,3 0 0-110 0,-3 0-58 126 0,2 0 0-126 0,-4 0 11 120 0,4 0 1-120 0,0 0-27 125 0,5 0 1-125 0,0-5-3 135 0,0 0 1-135 0,0 0-29 127 0,1 5 0-127 0,-1 0 35 122 0,0 0 0-122 0,0 0-7 110 0,0 0 0-110 0,-5 0-1 96 0,0 0 1-96 0,0-5-6 109 0,6 0 0-109 0,-6 0 9 117 0,0 5 1-117 0,-5 0 3 106 0,5 0 0-106 0,-4 0 0 109 0,4 0 0-109 0,-6 0 2 116 0,1 0 1-116 0,-3 0 26 97 0,-2 0 0-97 0,1 0-57 85 0,-1 0 1-85 0,1 0-2 89 0,-1 0 0-89 0,0 0 3 81 0,1 0 1-81 0,1-1-5 107 0,3-4 1-107 0,-1 3 27 109 0,6-3 1-109 0,-5 4-6 100 0,5 1 1-100 0,-4-5 46 105 0,4 0 0-105 0,-6 0 6 111 0,1 5 0-111 0,2-5-36 93 0,-2 0 0-93 0,5 0-8 100 0,-4 5 1-100 0,-3 0 1 75 0,-7 0 1-75 0,3 0-16 79 0,-4 0 0-79 0,7-5-9 93 0,-2 0 0-93 0,4 0 17 100 0,-8 5 1-100 0,2 0-7 99 0,3 0 1-99 0,-1-1-6 106 0,1-4 1-106 0,-6 3 11 102 0,1-3 1-102 0,-1 4 23 103 0,5 1 1-103 0,-1-2-27 116 0,-3-3 0-116 0,1 4 89 103 0,-7-4 0-103 0,6 3-33 91 0,-5 2 1-91 0,4-5 7 90 0,-4 0 0-90 0,1 0-55 79 0,-1 5 1-79 0,-3-5 2 72 0,8 1 1-72 0,-2-1 5 88 0,1 5 0-88 0,2-5-1 89 0,-6 0 0-89 0,6 0-46 86 0,-1 5 0-86 0,2-5 16 95 0,3 0 0-95 0,-1 0-7 94 0,1 5 0-94 0,-1-1 22 94 0,0-4 0-94 0,1 3-1 116 0,-1-3 1-116 0,1 4 33 101 0,-1 1 1-101 0,0-2 9 89 0,1-3 0-89 0,-1 3 1 93 0,1-3 1-93 0,-1 4-32 83 0,0 1 0-83 0,1 0 13 82 0,-1 0 0-82 0,1 0-21 108 0,-1 0 0-108 0,-4 0-2 99 0,-1 0 0-99 0,-1 0 4 97 0,1 0 0-97 0,3 0-8 109 0,-8 0 1-109 0,1 0-6 97 0,-6 0 0-97 0,1 0-4 92 0,0 0 1-92 0,-5 0-64 90 0,-1 0-168-17 0,-5 0 70 0 0,2 0 3-2 0,1 0-279-14 0,-6 0 297-9 0,6 0 0-48 0,-5 0-480 50 0,2 0 120-17 0,-2 0 511 7 0,11 0 0-40 0,-11-7 0 0 0,4-1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4:59.8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588 545 7925,'0'-10'-17,"0"0"1,-1-1 7,-4-2 0,3 3 259,-3 0 0,4 5 871,1-5-285,0 7-455,0-3-175,0 6 440,0 0-390,0 6 1,0 7 146,0 7 1,0 1-223,0-1 0,0 3-2,0 6 0,0 5-59,0 1 0,-5 4-28,0-5 1,-5 5-195,5-4 1,-6 5 115,1 0 1,2 0-176,-2 0 1,2-5 70,-2-5 1,-1-1-50,6 1 1,-5-7 163,5-4 1,-2-4-25,3-5 6,2 3 45,-5-12 16,7 6 26,0-14 1,-1-1 13,-4-7 0,3 1-152,-3-1 0,4-1-148,1-4 1,0-1 84,0-4 1,0-2-101,0 2 1,1-3 76,4-1 0,-3-5 82,3-1 0,1-1-30,-1 2 1,5 0 49,-5-10 0,6 8 20,-1-8 1,2 9 4,-3 1 0,4 1 151,-3-1 1,3 10-94,2-1 1,0 6-4,-1-1 1,1 9-33,0-4 1,-1 5 6,1 0 0,0 4-1,0 6 0,-1 0 0,1 0 1,-5 0-1,0 0 1,-6 1 9,6 4 0,-5-1 13,5 5 0,-5 1 30,5 5 1,-7 4 135,2 1 0,-2 6-24,2-1 1,-2-2-1,7 1 1,-7 1 91,2 4 1,3 0-199,2 1 0,-2-1-3,2 1 1,-5 1-8,5 3 0,-2-3-5,2 3 0,3-1-5,-3 1 1,-2-4-156,2-1 0,-5 0 39,4-4 0,-5 1-9,1-2 0,1 3-194,-1-8 1,1 1 5,-1-6 1,-3 1-151,3 0 1,-3-5-429,-2-1 272,6 1 1,-3 3 132,7-3 1,-7-2-148,2-3 1,-1-3-1025,0 3 422,-2 3 332,5-6 838,-7 4 0,-7-45 0,-1-10 0</inkml:trace>
  <inkml:trace contextRef="#ctx0" brushRef="#br0" timeOffset="283">691 1030 7437,'-14'-5'-425,"-1"0"0,5 0 2446,0 5-910,7-6-21,-10 4-736,11-11 0,-6 11 77,3-3-211,4 4 149,-6 1-108,7 0-161,0 0-226,7 0 0,1 0-149,6 0 0,1 0-149,0 0 1,1 0-367,4 0 1,-2 0-451,6 0 0,1 0 151,4 0 1089,-6 0 0,51 6 0,6 2 0</inkml:trace>
  <inkml:trace contextRef="#ctx0" brushRef="#br0" timeOffset="1544">1367 986 8017,'-8'-7'1825,"0"6"-1449,3-4 0,4 1 65,-4 0-61,3 2-304,2-5 1,2 7 32,3 0 1,-2 0-189,7 0 1,-1 0-25,6 0 1,0 0 57,0 0 1,4 0 50,1 0 0,1 0 50,-1 0 1,2 0 145,8 0 0,1 0-134,3 0 0,-1 0 12,6 0 1,-6 0-53,1 0 1,2 0-165,-2 0 0,1 0-50,-6 0 1,0 0-1,1 0 0,-7 0-175,-4 0 243,-3 0-5,-1 0 217,-7 0 448,-1 0-206,-7 0-196,-7 0-51,6 0 1,-11-1-93,7-4 1,-1 3-266,1-3 206,3 4 1,-6-4-119,3 0 0,2 0-66,-7 5 31,7-7 136,-10 6 4,5-12 107,-7 5 0,2-2-6,3 0 1,-3 5 140,3-5 0,2 2 96,-2-2-1,1-3 0,-6 5-23,0-7 0,2 6 548,3-1-508,-3 0 0,7 0 33,-4 0 0,-2 6-99,8-6 1,-3 6 44,2 0 52,3 2-227,-4 2-438,6 0 51,0 0 0,6 2 153,4 2 1,3 0-59,2 6 0,0-1-147,-1 6 1,1-5 46,0 0 0,4-1-31,1 6 1,0 0 210,-6 0 0,1-2-13,0-4 0,-1 4 32,1-3 1,0 2 7,-1-3 1,1 3 22,0-7 0,-5 5 117,-1-6 0,0 3 299,0-2 46,5-3 157,-13 4-300,12-6-181,-11 0 1,6-2 59,-3-2 16,-3 2-31,4-5-41,-6 1-176,0 4 35,0-4-19,0 6-302,0 0 423,-6 0 225,4 0-47,-11 6 0,10 2-44,-7 7 0,0 0 83,-5-1 1,1 3-186,-1 2 1,0 3 5,0 2 0,-4 4-95,-1-4 0,1 3-260,4-3 1,-5 2 142,1-6 1,1 4-149,8-4 1,-3-1-709,3-4 0,4 0 84,1 0 1,3-6-869,2 1 1790,0-7 0,26-3 0,7-8 0</inkml:trace>
  <inkml:trace contextRef="#ctx0" brushRef="#br0" timeOffset="2461">2573 795 7992,'-8'-15'0,"-1"5"279,5 0 0,2 6 448,-3-6 1,3 5 437,2-5-502,0 7-728,0-4 195,0 7 0,0 2 80,0 3 0,2 3-22,3 7 0,-2-1-4,7 1 0,-7 6-150,2 4 1,2-2-271,-2 1 0,4-1-194,-4 1 1,0 4 108,-5-3 0,5 1-73,0-2 0,0 4 191,-5-3 0,0-4 91,0-2 0,0-2-82,0-3 93,0 1 0,-2-7 145,-3-3 0,2-3 465,-7-2 0,5 0-82,-4 0 0,4-7-201,-5-2 1,5-6-55,-5-5 0,7-3-73,-2-6 0,-2 0-140,3-1 1,-6 1 163,5-1 1,0 1-17,5 0 1,0 4 31,0 1 1,0-1 168,0-4 1,0 4-255,0 1 0,6 4 21,4-4 1,-2 6 2,2-2 0,2 5-16,7 6 0,-1-5-146,7 5 1,-6 1 80,6-2 0,-6 6-125,6 0 0,-5 2 52,4 2 1,-6 0-166,2 0 1,-4 6-6,-1 4 1,-1 3-31,1 2 1,-7 5-102,-3-1 0,2 2 90,-2-1 0,-1-2-130,-4 7 0,0-3 264,0 3 0,-4 1 162,-1-6 1,-7 1 322,2-2 0,-3-2-216,-1 2 1,-1 1 158,0-5 1,1 3 42,-1-9 1,2 0 455,3 0-71,-3-5 55,11 2-523,-4-6 1,6-1-62,0-4 0,6 1-139,4-5 0,3 0-257,2 0 0,1-3-71,4 7 1,-4-5 150,4 6 1,1-1-9,-1 5 1,1 0 72,-2 0 0,-2 0-167,2 0 0,-2 6 99,-3 4 1,1 3-6,0 2 1,-5 4 90,-1 1 0,-5 4 3,0-4 1,-2 5-36,-2-6 1,0 6 100,0-6 0,-5 1 148,0-5 1,-6 3-115,1-4 0,-3 7-13,-2-11 0,1 5 7,-1-10 1,5 5 11,0-5 0,1 4-169,-6-4 0,0 2-231,0-2 0,1-4-434,-1 4 1,-5-3 17,1-2 0,-6 0-229,6 0 1,-7 0 994,1 0 0,-25-3 0,-13-1 0,-4 0 0,-1 0 0</inkml:trace>
  <inkml:trace contextRef="#ctx0" brushRef="#br0" timeOffset="3237">280 60 7793,'-8'-7'-624,"-4"4"673,7-7 0,-5 5 606,6-5-365,-8 7 0,9-5 205,-7 3 1,5 3-272,-5-2-69,7 2 0,-10 4 66,3 2 1,2 0 19,-2 6 0,2-1 5,-2 6 1,-3 1-28,3 4 0,-3-2-19,-1 6 1,1 6 53,3 4 1,-3 7-37,3-2 0,-2 4-104,3 1 1,0 6 48,5 4 1,2 5-127,-3 5 1,3-4 26,2 4 1,0 1-179,0-1 0,0 0 70,0-6 0,5 1-153,0 0 1,7-5-55,-3 0 0,5-5 78,0 5 1,1-7-152,0 2 0,4-8-73,1-2 1,6-5-43,-2 6 0,4-8 40,2 3 1,4-4-83,0-2 0,9 5 29,1 1 0,1-1-47,9-5 0,7 1 45,7-1 228,4 0 1,15 1 0,3-1 0</inkml:trace>
  <inkml:trace contextRef="#ctx0" brushRef="#br0" timeOffset="3921">3352 413 8012,'-10'-20'-201,"0"0"0,7-1 320,-2 2 0,-1 7 1452,1-3-604,0 4-397,5-4-340,0 7 1,1 2 28,4 6 1,-1 0-45,5 0 1,-4 1 14,5 4 1,0-2-10,5 7 1,-6 0-40,1 5 0,0 1-11,5 4 0,4 2-19,1 8 0,-1 1-130,-4 3 0,0-1 81,0 6 1,-1 0-153,1 5 1,-5 0 83,-1 1 1,0 4 19,0 0 0,3 6 54,-7-1 0,1 1-72,-1-1 0,-3 2-5,3-7 0,-4 6 16,-1-1 1,0-3-11,0-2 1,-1-3-35,-4-2 1,-2-3-11,-2 3 1,-5-8-2,5 8 1,-4-10-140,-2 0 1,0 2 33,1-1 0,-3-3 66,-2-7 0,2 1-102,-2-7 1,2 6 7,3-5 1,-1-1-128,0-4 1,5 0 178,1-1 0,-1 1-16,-5 0 1,2-6-2140,3 1 882,-3 0 0,5 3 1361,-7-3 0,7-30 0,2-12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07.4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442 294 8022,'-10'0'22,"0"0"160,0 0 0,0 0 158,1 0 1,4 0 232,-5 0 8,7-6-21,-10 4-265,11-5 0,-6 7 218,3 0-29,3 0-287,-4 0 0,6-1 197,0-4-392,0 3 1,1-4 3,4 6 1,3 0-23,7 0 0,5-2 110,-1-3 0,7 4 1,-1-4 0,8 3 16,1 2 1,5-5-11,-5 0 1,7 0-74,-2 5 0,-1 0 12,1 0 0,-1 0-166,1 0 0,-3 0 72,-7 0 0,1 0-73,-1 0 1,-4 0 97,-1 0 1,-6 0-120,2 0 1,1 0 134,-1 0 0,1 0-8,-2 0 0,-2 0-6,2 0 0,-2 0 2,-3 0-110,1 0 0,0 0 27,-1 0 1,-4 0-217,0 0 202,-7 0-36,4 0 127,-7 0-5855,0 0 5886,-7 0 0,6 0 0,-45 20 0,-3 4 0</inkml:trace>
  <inkml:trace contextRef="#ctx0" brushRef="#br0" timeOffset="793">603 515 8032,'-14'0'-114,"-1"0"0,0 0-147,1 0 0,4 0 331,0 0 0,0 0 540,-5 0-290,1 0 210,-1 0-125,0 0-48,1 0 0,4 0-105,0 0 0,5 0 124,-5 0-179,7 0 0,-5 0 101,3 0-307,3 0 1,-6 1 266,3 4-243,4-3 1,-7 4 92,3-6-273,3 0 7,-5 0 1,7 2-9,0 3 119,0-3 234,0 4 301,0-6-90,0 0 1,7 0-266,3 0 1,-2 0 96,2 0 1,1 0-255,9 0 0,-4 0 30,4 0 0,3 0-101,1 0 1,-1 0 45,1 0 1,1 0-151,4 0 1,2 0 104,4 0 1,-4 0-77,3 0 0,4 0 4,1 0 1,2 5 111,-2 0 1,3 0-20,-3-5 0,-3 0-3,-1 0 0,-4 0 1,-2 0 0,-1 0 51,-4 0 0,2 0 17,-6 0 0,-5 0 75,-5 0 290,-7 0-72,3-7 345,-6 6-458,0-6 1,-1 7-103,-4 0-117,3 0-115,-4 0-556,6 0-930,0 0 1501,0-6 100,0 4 1,1-5 82,4 7 178,-3 0-189,4 0 0,-4 0-19,3 0 123,-3 0-35,4-6 18,1 4-96,-6-4 4,12 6-9,-11 0 1,6 0 12,-3 0-58,-3 0-23,4 0-352,-6 0 15,7 0-221,-6 0 76,6 0-354,-7 0 197,0 0-198,0-7 385,6 6 508,-4-6 0,-8-13 0,-11-4 0</inkml:trace>
  <inkml:trace contextRef="#ctx0" brushRef="#br0" timeOffset="1260">1235 206 8064,'-13'-16'1,"4"-4"1,-3 4 603,7-4 0,-5 4 7,5 1 0,1 0 813,4 1-471,0-1-115,0 0-299,0 7-74,0 2-325,0 6 0,1 0-108,4 0 82,-3 0-27,11 6 1,-7-3-145,4 7 1,3 0 25,-3 5 0,3-1-127,2 1 1,-1 0-39,1 0 0,0 1-123,0 3 0,-2-2 41,-4 2 1,5 3-103,-5-3 1,4 7 53,2-1 0,-5-4 103,0-1 1,-5-4 72,4-1 1,-4-1 40,5 1 287,-7 0 0,4-5 186,-7-1 681,0-5 49,0 2-445,0-6-581,6-6 20,-4-3 1,6-4 131,-3 4-142,-3-4 1,4 9-272,-6-6 200,0 7-245,0-3 29,0 6-521,0 0 735,-6 6 1,-2 4-10,-7 10 0,-1-2-94,-4 6 1,-3 5-124,-6 6 0,-1 6-139,1-2 1,-2 3-378,-3 2 0,3 0 103,-4 1 0,4-1-340,2 0 1,1-7 972,4-2 0,-11 2 0,4 1 0</inkml:trace>
  <inkml:trace contextRef="#ctx0" brushRef="#br0" timeOffset="1885">486 88 8071,'0'-14'-266,"0"-1"1,0 5 836,0 0 259,0 1 0,-2-1-83,-3 0-514,4 7 1,-8-4-162,5 7 0,-5 7 115,-5 3 0,-1 4 21,0 6 0,1-2 8,-1 6 0,-5 1 16,1 4 0,-7 1-74,1-1 1,2 2-42,-1 3 1,4-3-125,-4 4 1,1 1 120,-2-2 1,-1 0-154,6-4 1,1-6 53,4 1 0,0-3-92,1 3 1,1-4 138,3-6 1,3-5-21,7-1 26,-6-5 2,4 2 64,-4-6 0,7 0-25,4 0-105,-3 0 65,11 0 1,-5 0-11,7 0 0,-1 0-35,1 0 1,1 5 0,4 0 1,-4 7-30,4-3 1,1 4-107,-1 2 1,4 0-42,-4-1 0,4 6-465,-4 0 1,0 1-71,-6-2 1,1-1 47,0 7 0,-1-5-323,1 4 1,-2-4 960,-3 4 0,-10 14 0,-8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11.3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192 265 8066,'0'-15'1331,"0"0"-831,-7 1 0,6 4-179,-4 0 1,3 5 273,2-5 5,0 7 0,0-3-531,0-1-45,0 5 1,0-2-7,0 8 0,0 5 219,0 5 0,-1 3-64,-4 2 0,1 4-40,-5 6 1,4 3 29,-5 2 1,0 2-117,-5 3 1,6 3-95,-1-2 1,0-3 9,-5 2 0,1-6 60,-1 1 1,5-3-103,0-1 274,7-7-20,-10-2-97,11-6-5,-4-7 0,6-3 132,0-10 1,0 1-71,0-5 1,0-1-80,0-5 0,0 0-101,0 1 0,0-6-231,0 1 1,0-8 96,0 3 0,0-4-189,0-1 1,5-1 234,0 1 0,1 0 198,-1-1 1,-2-4-99,7 0 0,-5-1 148,5 6 1,-5-5-53,4-1 1,1 1-37,5 5 0,-5-1 147,0 1 1,-2 4-82,2 1 0,3 11 73,-4-2 0,0 5-41,0 0 1,-4 4 139,5 6-164,0-7 1,0 6 105,-1-4 0,-4 3-247,5 2 0,-7 2 62,2 3 0,2-2 0,-2 7 1,1 0 14,-1 4 1,2 1-123,3 0 1,1 4 66,-6 1 0,5 6-25,-5-1 1,4 1 41,-4-2 1,5 4-7,-5-4 1,6 6 257,-1 4 0,2-3-86,-3 3 1,5-3-125,-5-1 0,4-1 4,2 1 0,-2-1-11,-3 0 1,3-1-4,-3-3 0,1 1-94,-1-7 1,1 3 20,-6-3 1,5-7-147,-5 2 1,0-2-765,-5 3 84,6-1-267,-4 1 77,5 0-168,-7-1 761,0-5 0,0-1-438,0-3 121,0-4-454,0 6 185,0-7 1051,0 0 0,-20-59 0,-4-15 0</inkml:trace>
  <inkml:trace contextRef="#ctx0" brushRef="#br0" timeOffset="208">265 618 8066,'-14'-7'518,"-1"-3"32,0-3 874,1-2-9,5 1-693,3 6-449,6 1-88,0 7-423,0 0 230,6 0 0,3 5-253,5 0 1,1 1-683,0-1 1,1-3 447,4 3 0,1 1 495,3-1 0,37 0 0,2-5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01.9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1485 7543,'-8'0'-693,"1"0"1051,7-7 19,0 6 1,-5-7 446,0 3-551,0 3 0,5-6 182,0 3-250,0 3 0,0-6 155,0 3-42,0 4-109,0-6 108,-6 1-252,4 4 1,-4-6-80,6 3 1,1 3-52,4-3 0,-2 4-23,7 1 0,-5 0 113,5 0 0,0 0-116,4 0 1,1 0 85,0 0 0,1 1-110,4 4 1,-2-1 144,6 5 0,1-4-25,4 5 0,2-5 116,4 5 1,2-5-60,7 4 0,0-5 18,0 1 1,0 1-68,1-1 1,4 2 5,0-2 1,4-4-15,-4 4 0,2 2-6,-2-3 1,-3 6-21,3-5 1,-3 5-132,-2-5 1,0 5 102,0-5 1,-2 4 35,-3-4 1,4 5-7,-4-5 1,10 5 23,5-5 1,3 0 5,2-5 1,5 4-3,-1 1 1,8 0 9,-3-5 0,-2 0 11,-3 0 1,3 0 6,-3 0 0,7 0-41,-1 0 1,-4 0 3,-1 0 1,-8 0-2,-2 0 1,-1 0 3,6 0 0,-5 0-2,0 0 1,-2 0-6,2 0 1,3 0-6,-3 0 0,-3 0 16,-2 0 0,-3 0-1,-2 0 0,0 0 124,0 0 0,-2 0-77,-2 0 1,0 0 90,-5 0 1,6 0-92,-2 0 1,-2 0 8,2 0 1,-4 0-23,4 0 1,-3 0-3,8 0 0,-10 0-10,5 0 1,-4 0-161,-1 0 0,4-1 95,6-4 1,-2 3 72,-3-3 0,9 4 1,-4 1 0,3 0 12,-3 0 1,-1-5 16,-4 0 1,3 0-4,-2 5 0,0 0 14,0 0 0,1 0-78,-7 0 0,7-5-6,-2 0 0,8 0-17,2 5 1,0 0-12,-5 0 0,0-5-17,0 0 0,4 0 44,-4 5 1,3 0 0,-7 0 1,-3 0 14,2 0 1,0 0 1,6 0 1,-6 0 45,0 0 0,0 0-15,5 0 1,-1 0 5,-4 0 0,3 0-4,-2 0 1,0 0 7,0 0 1,0 0-61,-5 0 1,4-4-4,-5-1 0,5 0-4,-4 5 0,4 0-103,-5 0 1,2 0 70,-2 0 0,-3-5 38,4 0 1,-1 0-9,-5 5 0,4 0-36,-8 0 1,2 0-5,3 0 1,2 0 37,-2 0 1,3-2 2,-9-2 0,4 2 18,1-3 1,1 3 6,-1 2 1,0 0 31,1 0 1,-1-1-31,1-4 1,-1 3 6,0-3 1,-1 4-17,-3 1 0,2 0 7,-2 0 0,-2-5-22,1 0 1,-4 0-1,4 5 0,-4 0 29,4 0 0,-1-5-4,2 0 0,-2 0 7,-4 5 1,-1-1 1,7-4 0,-2 3 20,1-3 0,-1 4 19,-3 1 0,-2 0 9,6 0 1,-4-2-32,4-3 1,-1 3 11,2-2 0,2 2 43,-2 2 1,3 0 0,1 0 0,0-2-69,1-3 0,4 4 12,0-4 1,1 3-48,-6 2 0,0 0 38,1 0 1,-1 0-8,1 0 0,-3 0-11,-2 0 0,1-1-4,-6-4 1,-1 3-183,-4-3-325,-7 4-391,-1 1-32,-7 0 1,-2 0 924,-3 0 0,-81-14 0,29 6 0,1 0 0</inkml:trace>
  <inkml:trace contextRef="#ctx0" brushRef="#br0" timeOffset="1393">868 265 7946,'-2'-15'-362,"-1"1"442,-2-1 1,0 0 546,5 0 1,0 6-166,0-1 0,0 5-72,0-5 1,0 5 217,0-5-122,0 7-3,0-3-47,0 6-208,0 0 34,7 0 1,-6 6 28,4 4 0,-1 10-96,0 4 1,-2 4-28,3 1 1,-3 7-96,-2 3 1,0 4 77,0 1 0,0 0-2,0 0 0,-2 5-34,-3 0 0,-1 2-133,-4-2 0,-3-5 30,3 0 0,-2 0-87,3-5 1,-4-4-43,3-6 1,2-1 36,-2-9 1,7-4 23,-2-5 15,-3-7-4,6 4 61,-5-7 1,7-7 0,0-3 0,-5 0-89,1-4 1,-3 2-114,2-7 1,3-4-215,-2-2 1,2-1 120,2 2 1,0-6 0,0 1 1,0 0 97,0-6 1,0 4 26,0 2 1,0-5 43,0-1 1,5-4 151,0 5 1,5-7-80,-6 2 0,8-4-9,-2-1 0,3 5 148,1 0 0,1 6-45,0-1 0,1 1 8,4-1 1,-4 9-27,4 1 0,-4 3 101,-1 6 0,-1-3 71,1 8 350,0-3-154,0 5 283,-7 1-471,5 7 1,-10 7-17,7 3 1,-5 0 132,5 4 0,-7-1-89,2 12 1,3-6 34,2 6 0,-2-1-125,2 6 0,-7 1-103,2 3 0,1-3 92,-1 3 0,5 4-143,-5 1 1,5-1 8,-5 1 0,6-5 101,-1 5 1,-2 1-132,2 4 1,-2-5 47,2 0 1,3-5-145,-3 6 1,3-8 73,1 3 0,-1-4-175,-3-2 1,2-4-83,-7-1 0,4-6-11,-4 2 1,5-4-56,-5-1 0,0-6-542,-5 1-465,0-7 309,0 4-104,0-7-1244,0 0 870,0-7 1537,0-1 0,-26-39 0,-7-9 0</inkml:trace>
  <inkml:trace contextRef="#ctx0" brushRef="#br0" timeOffset="1637">986 794 7984,'-15'0'220,"0"0"0,0-1 388,1-4 0,4 1 662,0-5-231,0 5 125,-4-9-412,5 12-257,3-6-264,6 7 1,6 0-1,4 0 1,5 0-114,5 0 1,-2 0-147,6 0 0,1 0 81,4 0 0,-5 0-196,1 0 0,-1 0-1243,6 0 0,-6-2 110,1-2 1276,-1 2 0,19-5 0,3 7 0</inkml:trace>
  <inkml:trace contextRef="#ctx0" brushRef="#br0" timeOffset="2384">1809 456 7970,'-8'-15'225,"1"1"1,2-1 591,0 0 1,0 1 596,5-1-481,-6 0-160,4 0-300,-4 1-209,6 6 0,1 3-106,4 10 1,-3 3-130,3 6 0,1 8 92,-1 2 1,0 4-51,-5 1 1,0 6-171,0-1 0,0 2-1,0-2 0,0 2-111,0 3 0,0-3 116,0-6 0,0-1-31,0 0 0,0-1 32,0-3 1,-5-4-97,0-6 121,0-1 111,-1 1 1,4-8 169,-3-7 1,2-7-125,-2-8 0,3-1-21,-2-4 0,-3-2-33,2-8 1,0-4 18,5 0 1,0-7-30,0 2 0,0-4-95,0-1 0,0-5 0,0 0 1,2 2 142,3 7 1,-2 0-4,7 5 0,-5-1-6,4 2 0,1 5 127,5-1 0,-2 2-121,-3 9 0,3-1 97,-3 6-77,3 5 8,1 3-123,1 6 1,0 2 23,0 2 0,-6 5-14,1 5 1,-2 6 45,2-1 0,3 8-8,-3-3 0,-2-1 18,2 1 1,-5 6 0,5 4 0,-2 2-37,2-2 1,-2-3 3,-3 4 1,1-3-12,4 3 1,3-4-24,-3 3 0,-2 2-112,2-2 1,-5-3-31,5-1 1,-1-9-249,6 8 0,-5-9-88,0 0 1,-1-3-300,6 3 0,0-4 78,0 4 0,-1-9-362,1-1 1,0 0 1086,-1 5 0,27-20 0,7-5 0</inkml:trace>
  <inkml:trace contextRef="#ctx0" brushRef="#br0" timeOffset="3185">2617 427 7970,'-8'-23'-160,"0"2"-40,3 6 0,3 0 566,-3 0 1,2 1 673,-2-1 0,4 5 708,-4 0-565,3 1-38,2-6-623,0 7-450,0 1 0,2 9 97,3 3 1,-2 5-77,7 9 0,-5 1 107,4 9 0,-1-1-19,2 11 0,2-5-304,-7 6 0,4-6-93,-4 5 0,2-5-192,-2 6 0,-4-8 129,4 3 1,-3-4-34,-2-2 1,2 0 83,2 1 1,-2-2-63,3-4 1,-3-8-50,-2-6 157,0-6 0,-2 2 217,-3-6 0,2 0-14,-7 0 1,5-11 127,-5-4 0,1-5-104,-6 1 1,5-4 92,0-7 1,5-5-105,-4-5 0,0 3 133,0-2 0,2-1-90,7-4 1,-5-1 100,0-4 0,0 3 76,5-3 1,5 5-97,0 5 0,7-2-47,-3 6 1,4 1-52,2 5 1,1 4 20,4 1 1,-2 6-21,7-2 1,-8 10-122,3 5 0,-4 4 106,-1 1 0,5 0-124,-1 0 1,-4 6-63,-5 4 1,-2 8 54,2 2 0,-2 7-81,-3 3 0,-4-1 55,4 6 0,-5-3-193,-5 3 0,2-3 144,-7 7 1,1-6 38,-6 1 1,0-3 51,1-1 1,-1-2 178,0-4 0,5 1 26,1-11 0,4 3 228,-5-13 146,7 1-377,-4-5 0,9-1-23,3-4 0,8-3-77,6-7 0,6 0-160,-6 1 0,6 4 148,-6 0 1,8 2-156,-3-2 0,-1 3 219,1 7 1,-4 0-43,4 0 0,-6 7 82,2 3 1,-4 4-125,-1 6 0,-2 1 29,-3 4 0,1 3 11,-6-4 0,0 4 13,-5 1 1,-5 1-31,0-1 0,-6-1-30,1-4 0,-3-2 305,-2-8 1,-4 1 52,-1 0 0,-4-6 78,4 1 1,-4-6-263,4 0 1,-4-2-227,4-2 1,-1 5-319,1 0 0,4 0-704,-4-5 0,2-5 602,-1 0 478,-4 0 0,-13-15 0,-2-4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14.5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148 118 8066,'-21'-7'0,"4"6"40,-2-4 1,7-2 189,2 2 1,1-5 99,-6 6 0,5-6 116,0 5 1,5-2 108,-4 2-78,5 4-54,-2-6 101,6 7 70,0 0 0,6 0-422,4 0 0,3 0-159,2 0 1,4-5 104,1 0 0,6-1-138,-1 1 0,1 3 38,-2-3 0,4 2-111,-3-2 0,-3 4-34,3-4 0,-5 3 14,4 2 0,-6 0-164,2 0 1,1 0-18,-2 0-243,1 0 289,-5 0 22,-1 0 1,-5 2 111,-5 3-22,-2-4 262,-2 6-76,0-7 458,0 0-190,-6 0-173,4 0 184,-5 0-174,7 0-128,0 0 96,0 6 264,0-4 34,0 5-26,0-1-223,0 2 0,0 7-94,0 0 1,0-1 7,0 1 0,0 0 77,0-1 0,0 8-33,0 2 1,5-1-78,0 2 1,0-6-131,-5 6 0,0-7-41,0 1 1,2-2-271,3-3-365,-4 1 287,6 0 1,-7-6-1081,0 1 499,6-6-104,-4 2 1151,11-6 0,-5-46 0,7-11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19.2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44 133 8103,'-10'-15'-130,"1"0"0,5 5 719,-1 1 773,-3-1-894,7-5 1,-6 5 446,7 1-287,0 5-125,0-2-474,0 6 128,0 0 0,2 6 118,3 4 0,-2 0-44,7 5 0,-5-4-62,4 9 0,1-2-15,5 1 1,-2-1-81,-3 7 1,3-2 74,-3 1 1,3 4-18,1-4 1,1-1-21,0 2 1,-2-1-149,-3 6 1,6-1 17,-6 0 1,6-6-91,-6-3 1,-2 1 36,2-1-11,0 6 1,-1-10 59,1 4 1,-7-4-15,2-1-16,-3-7 40,-2 5 3,0-11 9,0 4-2,0-6-105,0 0 539,0-6-448,0 4-60,0-11 26,7 5 1,-4-7-134,7 0 1,-7 1-79,2-1 1,1 0 98,-1 1 1,5-6 38,-5 0 1,5-1-21,-5 2 1,4 1-25,-4-7 0,2 2 42,-2-1 1,-4-4 10,4 3 0,2-2 53,-2-3 1,4 2 66,-4 4 0,0-2 65,-5 6 1,5-4-107,0 4 0,0 1 104,-5 4 0,0 0-98,0 0 50,0 1 15,0-1-15,0 7-100,0 1-338,0 7-4347,0 0 4764,0 7 0,20 14 0,4 10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20.2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15 265 8085,'0'-14'-10,"0"-1"0,0 5 330,0 0 0,-5 5 532,0-4 0,1 4 38,4-5-393,0 7-57,0-4-238,0 7 15,0 0 0,1 7-82,4 2 0,-3 9 9,3 2 0,1 4-164,-1-4 1,2 6-3,-3-1 0,0 2-157,6 3 1,-7 1 153,2 3 1,1-3 37,-1 4 0,2-4-24,-2-2 0,-4-5-192,4 1 1,2-2-524,-2 1 462,-1-2 0,-4-8-9,0 1 399,0-7 168,0-1 0,0-9-180,0-3 1,-4-3 0,-1-7 0,-5 1-91,5-1 0,-5-1 38,5-4 1,-5 2 101,6-7 0,-3 3 81,2-3 1,2-3-115,-7 4 1,7-4 23,-2-1 1,2-1 4,-2 1 0,3-1-63,-3 1 0,4 0 20,1-1 0,0 6 21,0-1 1,4 1-1,1-6 1,5 8-40,-5 2 1,6-1 1,-1 1 1,3 4-119,2 1 1,5 9 49,-1-9 1,6 10-117,-6 0 1,6-2 44,-6 3 0,6-1-188,-5 5 0,-1 6 33,-4 4 1,0 3-161,-1 2 0,1 1 112,0 4 1,-6 1 68,1 3 0,-7 4-199,2-3 1,-3 2 59,-2 3 1,0-2 125,0-4 1,0 4 91,0-4 0,-2-1 168,-3 2 0,-3-7 35,-6 1 0,-1-2 272,0-3 1,1-4 132,-1 0 160,0-7-447,0 4 1,6-7 47,-1 0 47,7 0-242,-4 0 1,7-2-21,0-3 0,2 2-58,3-7 1,3 5-239,6-5 0,1 7 148,0-2 1,0-1-100,-1 1 1,6-2 136,-1 2 1,6 4 31,-5-4 0,1 5-22,-2 5 1,-2-2 10,2 7 1,-2 0 14,-3 4 0,-1 1-74,-3 0 1,2 4 2,-7 1 0,-1 6 49,-4-1 1,0-3-15,0 3 1,-1-5 216,-4 4 0,2-6 35,-7 2 0,0-4 66,-5-1 0,1-1-143,-1 1 0,0-5 84,1 0 1,-1-5-63,0 4 1,-4-4 123,-1 5 1,-1-7-247,1 2 0,4-3-196,-4-2 0,4 0-715,1 0 1,0 0-39,1 0 1,-1 0-430,0 0 0,1-2 615,-1-3 1,0 2 736,1-7 0,-1-13 0,0-8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22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163 74 8093,'-8'-2'-42,"1"-3"0,2-4-213,0-5 1,-5 5 1576,5-1-315,1 7-254,4-10-344,0 11 35,0-5-184,0 7-448,0 0 350,0 7 1,0 1 33,0 7 0,1 1-23,4 4 0,-3 3 39,3 6 0,1 7 134,-1 3 1,0 4-166,-5 1 0,5 1 40,0 4 1,1 4-66,-1 5 0,-3 0-8,3-4 1,-2 1 45,2-6 1,-3 5-26,2-5 1,-2 2 105,-2-2 1,0-5-106,0 0 0,0 3-32,0-8 1,0 7-45,0-7 1,0-1 19,0 1 0,0-1-7,0 1 0,-5 2-10,0-7 1,0 7 36,5-2 0,0 3-56,0 2 0,0-1 22,0-4 1,0 5 3,0 0 1,0 0-17,0 5 1,5-4-40,0-6 1,5 3-2,-5-3 0,5 2 9,-5-2 1,1-1 6,-1-4 1,-2-1-52,7 6 1,-5-1-25,5 1 1,-7-2 86,2-2 0,1-3-13,-1 8 1,5-6-3,-5 5 1,5-5-79,-5 6 1,1-6 6,-1 5 0,2-1 26,3 1 0,1 3 2,-6-2 1,6-3-47,-1 2 1,-2 1-31,2 4 1,-2-2-79,2-3 0,3 4 40,-3-4 1,-2 3 32,2 2 1,-5-6 31,5-4 1,-6 4 6,6 1 0,-6 2-71,0-2 0,3 4-7,-2-4 1,5 3 12,-5 2 1,4-1 33,-4-4 1,2 2-17,-2-7 0,-2 7 1,7-2 1,-5-3-3,4-2 1,-5 2-67,1-1 1,3 5-5,2 0 1,-4-3 110,-1 2 1,2-6 97,-3 1 0,6-1-124,-5 1 1,2-3 7,-2 4 1,-4-4 101,4-2 0,-2 1-52,2-1 1,-1 0 10,5 1 1,-5-1-96,1 1 1,1 1-7,-1 3 0,5-3 43,-5 3 0,1-3-13,-1-1 1,-2-1 84,7 0 0,-5 2 1,5 4 1,-5-4-42,5 3 0,-7 2 24,2-2 1,1 5 12,-1-4 0,0 1 1,-5-2 1,5-1 16,0 6 1,0-5-37,-5 5 0,5-4-3,0 4 0,-1-5-8,-4 5 1,5-6-9,0 1 1,0-3-30,-5-1 0,2-4 6,3 3 1,-4-3-8,4 9 1,-2-4-17,2-2 0,-3 2-6,3 3 1,-2-3-12,2 4 1,-3-4-12,3-2 0,-2 1 46,2-1 0,-4 0 22,4 1 1,-1 1-3,0 3 1,-2-1-25,3 6 0,-2-6 4,2 1 0,-3-1-26,3 1 0,-4-3 4,-1 3 1,5-1-2,0 1 0,0-3-13,-5 4 0,5 0 23,0 0 1,0 4-3,-5-5 0,5 5-18,0-4 0,1 4 21,-1-5 0,-3 1 6,2-6 1,-2-5 8,-2 1 1,5-7-11,0 2 58,0 2 1,-5-5-6,0 2 1,1 3 3,4-3 1,-3 1-18,3-6-238,-3 1 165,-2 6 0,0-4-339,0 2 270,0-2 0,0-3-149,0 1 0,0-5 89,0 0 0,0-5-199,0 4 59,0 1 1,0 0-274,0 0-538,0-7 632,0 4 1,-2-7-85,-3 0 1,2-2 613,-7-3 0,-39-49 0,-15-18 0</inkml:trace>
  <inkml:trace contextRef="#ctx0" brushRef="#br0" timeOffset="2786">74 1456 8186,'-9'0'-485,"-1"0"458,7 0 16,-10 0 1,9 0 310,-6 0 23,7 0-22,-10 0 19,12 0-58,-6 0 29,7 0 512,0 0-750,7 6 1,-4-4 4,7 3 0,1-4 63,9-1 1,-2 2-7,6 3 1,-3-4-52,9 4 0,-4-1-9,8 1 0,4-4-24,1 4 0,3-3 10,2-2 1,5 1-86,0 4 0,7-3 58,-2 3 0,-3-4-4,-2-1 0,-4-1-74,-1-4 1,0 3 70,1-3 1,-6 2-6,0-2 1,-5 4-48,5-4 1,-6 3-6,1 2 0,2 0 50,-1 0 1,5 0-9,0 0 1,2-5 30,2 0 0,-5 0 2,1 5 0,-1 0-18,5 0 0,5 0 9,0 0 0,-2 0-116,-8 0 0,4 0 88,-4 0 1,7 0-7,-2 0 0,2 0-27,-12 0 1,5 0-12,-5 0 1,1 0 49,-6 0 0,2 0-4,3 0 0,-1-5 27,6 0 1,-4 1 156,4 4 1,-2-2-11,3-3 1,2 3-78,-3-2 1,-1 2 18,1 2 0,-6 0-86,1 0 0,-1 0 9,1 0 0,-8 0-20,3 0 1,-2 0-119,2 0 1,2 0 93,3 0 1,-3 0-31,4 0 0,-4-2 3,-2-3 1,7 4 40,3-4 1,-3 3-5,-2 2 0,2 0 39,-1 0 0,-1 0 10,-5 0 1,1-1-48,-1-4 1,-1 3 3,-4-3 0,4 4-19,-3 1 0,1 0-9,-2 0 0,4 0 8,-3 0 0,2-5 34,3 0 0,1 0 0,3 5 0,-3 0 42,3 0 1,-1 0 6,1 0 1,-3 0-54,4 0 0,-4 0 8,-2 0 0,1 0-43,-1 0 1,-1 0 46,-4 0 0,4 0-47,-4 0 0,4 0 101,2 0 0,-6 0 0,1 0 0,-1 0-16,6 0 1,-3 0 94,-2 0 0,1 0-63,-6 0 0,6 0 24,-2 0 1,2 0-32,-1 0 0,1 0 9,-6 0 1,4 0-151,-4 0 0,4 0 97,-4 0 0,1 1-16,-1 4 0,1-3 4,3 3 1,4-3-10,-3-2 1,1 0-24,-2 0 1,4 0 9,-4 0 1,3 0-9,-3 0 1,2 0-84,-6 0 0,-1 0-111,-4 0 1,0 0-239,-1 0 4,1 0 1,-5 0-685,0 0 239,-7 0 0,5 0 218,-3 0 1,-3 1-669,3 4 1323,-4-3 0,-20 4 0,-6-6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28.1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1015 354 8018,'-8'-15'-75,"1"0"1,6 1 319,-4-1 0,3 5 75,-3 0 1,4 5 319,1-4-146,0 5 264,0-9-31,0 12-108,0-12-364,0 11-333,0-5 1,0 9 199,0 3 1,0-2-74,0 7 0,0 6 62,0 9 1,0-1-41,0 6 1,0-4-171,0 8 1,-5-1-33,0 1 1,-5 2 31,5 3 1,-1-3 83,1-6 0,2 1 4,-7 3 0,5-8 23,-5 4 0,5-11-19,-5 1 1,5-4 89,-4-1 22,5-1-213,-9-5 22,5 4-22,0-12 104,2 6-4,6-14 1,-5-1-13,0-7 1,0 1-11,5-1 1,-2-1-25,-3-4 0,4-3-1,-4-6 1,3-1 58,2 1 0,0-2 11,0-3 0,0-2 2,0-3 1,0-4 14,0 4 1,5-4 7,0-1 1,6 5-6,-1 0 1,-2 6 14,2-1 1,0 3-14,5 2 1,-6 1 77,1 3 1,-2 4-6,2 6 1,2 6 53,-8-1 18,8 7-109,-4-4 1,2 14 6,0 2 1,-2-1 48,2 2 1,3 5 145,-3 5 0,3 4-125,1-4 0,1 6 14,0-2 0,-1 4-92,1 1 1,0 6-11,-1-1 1,1 2-115,0-2 0,-5-3 104,-1 4 1,0 1-29,0-2 1,-2 2-5,-7-2 0,5-3-153,0 3 0,0-4 33,-5-6 0,0-1-208,0-3 1,0-4-139,0 4 0,0-4-21,0-1 1,0-5-194,0-1 1,0-4 174,0 5 1,0-5-643,0 5 637,0-7 1,0 5-866,0-3 1355,0-3 0,-7-28 0,-1-15 0</inkml:trace>
  <inkml:trace contextRef="#ctx0" brushRef="#br0" timeOffset="193">942 648 8119,'-23'-5'459,"3"0"782,4-6-281,1 2 44,7-5-741,2 5 1,7-2-36,4 6 1,3 0-265,7 5 0,1 0-190,4 0 1,3 0-231,6 0 1,0 0-38,1 0 1,-1 0-1111,1 0 1603,-1 0 0,33 0 0,8 0 0</inkml:trace>
  <inkml:trace contextRef="#ctx0" brushRef="#br0" timeOffset="1375">74 589 8111,'-14'0'-35,"1"-2"-172,3-3 534,-3 4 1,11-7 415,-3 3 1,2 3 145,-2-3-333,3 4-365,-4 1-37,12-7 1,3 5-118,5-3 1,3 2 100,2-2 0,-1 4-130,7-4 1,-2-2 31,1 2 1,4 0-94,-4 5 0,4-4-48,2-1 1,-1 0-134,0 5 1,-1 0-83,-3 0 1,1 0 86,-7 0 1,1 0 29,-5 0 140,-1 0 10,1 0-61,-7 0 29,-1 0 214,-7 0 2136,0 0-2160,-7 0 18,6 0-113,-6 0 175,7 0-947,0 0 800,0 6 1,0-2 211,0 5-235,0 1 0,0 5 17,0 0 1,0-1-145,0 1 0,2 0-200,3-1 0,-4 1 11,4 0 0,2 1-212,-2 4 0,4-4-972,-4 4 1481,7-4 0,9 12 0,10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31.6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44 251 8111,'-8'-8'-766,"0"-4"1099,3 7 1,3-1 333,-2 1-424,2 3 0,-3-6 310,0 3 171,0 3-428,5-4 0,0 4 469,0-3-366,0 4-124,0-6 81,0 7 69,0 0-204,7 7 1,1 1-43,7 7 0,-6-1-112,1 1 1,0 5 78,5-1 0,1 7-166,4-1 0,-4-2 13,4 1 0,-4 1 38,-1 4 1,4 0-84,1 1 0,1-6 74,-1 1 1,-4-2-93,4 1 1,-9-1 128,-1-3 0,-2-9 67,2 4-76,3-4 1,-12-1 42,4 0 14,-3-7-69,-2 4 5,0-7-55,0 0-6,0-7-178,0 5 125,0-4-40,0 6-328,0 0 219,0-7-269,0 6 395,0-12 1,2 5-108,3-7 0,-4 0-1,4 0 0,2-4-25,-2-1 1,4-6-120,-4 2 1,7-9 251,-3-1 0,0-7-28,0 2 1,0-2 16,0 2 0,3-2 142,-7 6 0,1-2-134,-1 8 1,-3-7 137,3 11 1,-4 1 24,-1 9 1,0 0-206,0 0 54,0 7-149,0 2-341,0 6-505,0 0 0,0 6 1080,0 4 0,-6 29 0,-2 9 0</inkml:trace>
  <inkml:trace contextRef="#ctx0" brushRef="#br0" timeOffset="883">1117 265 8232,'-8'-22'362,"-3"0"-149,6 8 0,0-1 400,5 0 0,-2 2-117,-3 3 0,4 2 694,-4 3-623,3 4-370,2-6 0,5 14-131,0 2 0,7 6 11,-3 5 0,3-2-62,-2 6 0,3 1 28,-4 4 1,0 0-192,0 1 0,0-1 15,0 1 0,3-1-76,-7 0 1,4-1 109,-4-3 0,0 2 62,-5-2 1,0-4-88,0-1 1,0-4 100,0-1 1,0-5-12,0-1 79,0-5 1,-1 2 364,-4-6-328,-3 0 0,-7-6 23,0-4 1,0-3-53,1-2 0,-1-1 8,0-4 0,1 2-59,-1-6 0,2-1 68,3-4 0,-3-5-17,3-1 0,4 1 64,1 5 0,3-1 140,2 1 1,0-1-129,0 1 0,2 1 36,3 4 0,3-2-119,7 6 0,-1-5-147,1 6 1,6 1-61,4 8 1,2-3 58,3 3 1,-1 4 105,1 1 1,-1 3-46,0 2 1,-4 0-20,-1 0 1,-1 7-40,2 3 1,-4 4-114,-6 6 0,-1-2 92,1 6 0,-7 1-132,-3 4 0,2 1-7,-2-1 0,0 2 92,-5 3 1,0-3 36,0 4 1,-5-6 47,0-4 0,-7 2 75,3-2 1,0-6-23,0-4 305,5 0-117,-9-7 184,12 0-62,-6-1 0,7-9-113,0-3 0,2 3-233,3-2 1,3-3 82,6 2 0,1 0-132,0 5 1,0 0 54,-1 0 0,1 0-185,0 0 0,-1 0 145,1 0 0,0 7 31,-1 3 0,-5 3 243,-4 1 0,1 1-59,-1 0 0,0-1 108,-5 1 0,0 0-61,0 0 1,-2-1 77,-3 1 0,2 0-56,-7-1 0,0 1-22,-4 0 1,-1-2 107,0-3 0,-1 3-123,-4-4 0,2 0-39,-6 0 0,-1-4-298,-4 5 0,5-5-454,-1 5 0,2-7-88,-1 2 0,-4-3-1837,3-2 2568,4 0 0,-13-13 0,3-4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34.0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1632 7981,'-8'0'279,"0"0"230,3 0-39,3 0 57,-4 0-309,6 0 1,-5-1 215,0-4-53,0 3-71,5-4-309,0 6 274,0 0-180,6 0 0,-2 0-141,5 0 92,1 0 1,5 0-17,0 0 1,-1 0-49,1 0 0,0 0 58,-1 0 0,3 0-6,2 0 0,-1 0-12,7 0 1,-2-2-23,1-3 1,4 3-18,-4-2 0,4 2-6,2 2 0,-1 0-3,0 0 0,6 0-12,-1 0 0,5 0-39,-4 0 1,5 0 74,0 0 0,-4 0-8,-2 0 1,2 0 6,-2 0 1,5 0 6,-4 0 0,-1 0 37,-5 0 0,-1-2 107,-4-3 0,-2 4-113,-8-4 0,1 3 8,0 2 0,-5 0-39,-1 0 0,-4 0-2,5 0 1,-5 0-11,5 0-26,-7 0-199,4 0-44,-7 0-4273,0 0 4550,0-6 0,-7-16 0,-1-9 0</inkml:trace>
  <inkml:trace contextRef="#ctx0" brushRef="#br0" timeOffset="1601">457 104 8097,'0'-15'-55,"0"0"532,0 0-193,0 1 1,-2 1 98,-3 3 0,3 2 144,-3 3 8,4 3-191,1-4-251,0 6 299,0 0-266,0 6 1,5 2-36,0 7 0,4 1 31,-4 4 1,5-2 14,-5 6 0,5 1-30,-5 4 1,6 1 20,-1-1 1,-2 5-36,2 1 1,-5 6-24,5-2 0,-5 3-3,4 2 0,-4 5-198,5 0 0,-7-1 108,2-9 0,-3 3 47,-2-2 1,5 0-20,0 0 1,0-4 98,-5-7 1,0 0 127,0 1 1,0 4-119,0 0 0,0 1 135,0-6 0,0 0-154,0 1 1,0 4 12,0 0 0,0 1-136,0-6 0,0 1 40,0-1 0,1 0 21,4 1 0,-3-6 13,3 1 0,-4-1-115,-1 6 1,5-1 90,0 0 0,0-4-18,-5-1 0,0 1 35,0 4 1,0 1-10,0-1 1,0 0 35,0 1 1,0-6-79,0 1 0,0-1-9,0 6 0,0-2 33,0-4 0,0 4-7,0-4 0,0 2-14,0-1 1,0 3-10,0-4 0,0-1 34,0 2 1,0-3-2,0 3 1,0 1 44,0-6 0,0 6-4,0-2 1,0 2 91,0-1 1,0 3-123,0-4 0,0 4 2,0 1 0,0 1 72,0-1 0,0 1 9,0-1 1,2 0-99,2 1 0,-2 1-9,3 3 0,-2-3 50,2 3 0,-2-1-18,7 1 1,-6-1-6,0 6 1,3-6 19,-2 1 0,1 4 0,-1 1 1,-3-3-40,3-2 0,1 2 0,-1-2 1,2 2 3,-2-1 0,-4-4-8,4 3 1,2 2 105,-2-2 0,4 2-130,-4-2 0,2-3-8,-2 4 1,-2-3 8,7 3 0,-7-3-7,2 8 1,2-6 48,-3 5 0,1-5-5,-5 6 0,5-1-28,0 5 0,0-5-12,-5 0 0,0-4 129,0 4 0,2-5-105,3 5 0,-4-4 6,4 4 1,-2-7-3,2 3 1,-3-3-2,3 3 0,-4-4 7,-1 3 0,5-3 1,0-2 1,0 1 29,-5-1 0,5 1-2,0-1 1,0 2-51,-5 3 0,5-3-34,0 4 1,1-3-3,-1 3 1,-3-3 4,3 7 0,-2 1-16,2 4 1,-4-2-19,4-3 0,-1 4-16,0-4 1,-2 4 76,3 1 0,-2-5-1,2 0 0,-3-5 46,3 6 0,-4-8-43,-1 3 1,5-4 6,0-2 1,0 0 35,-5 1 1,0-1-21,0 1 1,5-3 18,0-2 1,0 3 25,-5-4 0,0 2-124,0-1 1,0 1-5,0-7 1,5 8-143,0-3 0,-1-1 8,-4 1 0,0-6-5,0 2 1,0-4 60,0-1 1,0 0-378,0-1 14,0-5-156,0 4 2,0-12-592,0 6-201,0-7 281,0 0 489,0-7 0,0 4 687,0-7 0,-13-78 0,5 32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38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44 7291,'-6'-8'1495,"4"2"-668,-5-1-348,7 5 29,-6-4-242,4 6 136,-4-7-202,6 6 1,1-6-18,4 7 1,-2 0-84,7 0 0,0 0 86,5 0 1,6 0-23,3 0 1,6 5-20,4 0 0,-1 0 23,6-5 1,5 0-223,5 0 1,5 0 127,-5 0 0,5 0-141,-5 0 1,5 0-62,-5 0 0,-5 0-11,-5 0 0,-8 0 53,-1 0 1,-1 0 38,-5 0 0,-7 0-32,-3 0 1,-7 0-345,3 0-79,-7 0 108,4 0-598,-7 0 9,-7 0-299,5 0 756,-11 0 1,10 0 155,-7 0 1,0 5 369,-4 0 0,-1 6 0,-32 4 0,-9 8 0</inkml:trace>
  <inkml:trace contextRef="#ctx0" brushRef="#br0" timeOffset="286">589 88 8086,'-15'0'550,"0"-6"0,1 4 626,-1-3-513,7-3-105,1 7-171,7-6-257,0 7 235,0 0 43,0 7-219,7 1 0,-4 6 9,7 1 0,-7 0-137,2-1 0,-2 1 47,2 0 1,-3 4-52,3 1 0,-4 0 32,-1-6 1,0 6-142,0 0 1,2-1-49,3-4 1,-4 1-213,4 4 0,-3-4-267,-2 4 1,0-9-4,0-1 0,0 0-1027,0 4 993,0 1 1,2-2-177,2-3 1,-2 3 791,3-3 0,-10 9 0,-3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41.1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89 118 8086,'-15'0'458,"1"0"-234,-1 0 0,5-5-153,0 0 1,6 0 447,-6 5 306,6 0-522,-2 0 0,6-1 229,0-4-122,0 3-193,0-4 1,2 6-153,2 0 0,5 0 103,5 0 0,6-5-109,0 0 0,7 0-1,3 5 1,1-5 46,8 0 1,-5-5-15,5 5 1,2-1-74,8 1 1,-3 3 60,3-2 0,2-3 3,-2 2 0,1 0-160,-1 5 1,-5 0 96,0 0 1,-1 0-103,-9 0 0,5-5 33,-4 0 1,-1 0-77,-5 5 0,-6 0 49,-3 0 0,-9 0-384,-1 0 252,-7 0-283,4 0-368,-7 0-780,0 0 665,-7 0 225,6 0 1,-12 0 3,3 0 746,3 0 0,-25 7 0,-1 1 0</inkml:trace>
  <inkml:trace contextRef="#ctx0" brushRef="#br0" timeOffset="367">648 89 8001,'-15'-7'-926,"0"-1"1578,1 0 8,5-5 465,-4 11-449,12-4 109,-6 6-496,7 0 165,0 0-311,0 6 0,0 2-45,0 7 1,2 0-40,3-1 0,-4 1 17,4 0 1,-3 4 31,-2 1 1,5 6 53,0-1 1,1 2 27,-1 3 0,-3-6-190,3 1 0,1 3 83,-1 1 0,2 4-99,-2-9 1,-4-1 102,4 1-175,3-6 1,-6 4 90,3-8 0,-2-5-226,2-5-981,-3 5-49,4-8 374,-6 6 1,2-12 211,3 0 667,-4-6 0,19-30 0,-4-15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47.2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0 221 8159,'0'-15'51,"0"0"1,0 0 618,0 1-284,0-1 1,0 0-64,0 1 1,0 4 206,0 0-96,0 7 1,0-10-111,0 11-209,0-4 47,0 6 0,5 6-1,0 4 1,2 3-98,-2 2 1,-4 1 131,4 4 1,-3-2 3,-2 6 0,0 1-87,0 4 0,1 0-16,4 1 0,-3-1-29,3 1 0,-4-1-140,-1 0 1,0 1 52,0-1 1,5-4-151,0-1 1,0-4 63,-5 4 1,5-6 56,0 2 1,0-9-85,-5-1 23,0-7-6,0 4 150,0-7 0,0-2 9,0-3 1,0-3-253,0-7 1,0 1 23,0-1 0,-5-5 94,0 1 0,0-6-23,5 6 1,-5-7-149,0 1 1,-1 2 276,1-1 0,3-1 172,-3-4 1,2 4-117,-2 1 0,4-1 114,-4-4 0,3 1-30,2 4 0,0-2-143,0 6 1,0-5 16,0 6 0,0-1-4,0 6 0,5-1 3,0 0 0,6 5-50,-1 1 1,3 0 3,2 0 85,-1 2 0,1 7 98,0 0 1,0 0-40,-1 0 0,1 0-114,0 0 10,-1 7 0,1-1-113,0 4 0,-1 3-248,1-3 0,0-2 165,0 2 1,-6-5-124,1 4 1,0 0-390,5 0 1,-1 3 227,1-7 0,0 6-346,-1-1 1,0-2 199,-5 2 1,3-5-298,-7 5 900,6-1 0,-29 6 0,0 0 0</inkml:trace>
  <inkml:trace contextRef="#ctx0" brushRef="#br0" timeOffset="294">177 412 8129,'-15'0'-389,"0"0"0,1 0 365,-1 0 0,0 1 318,0 4 0,6-3 421,-1 3 1,0 1 84,-5-1-539,7 0 1,0-3 189,3 3-31,4-4 83,-6 6-1,7-1-73,0-4-131,7 4 0,-4-4-4,7 3 1,-1-3-146,6 2 1,-3-2-105,2-2 0,-2 2-142,7 3 1,-2-4-333,-3 4 0,1-3-630,0-2 0,4 0 540,1 0 0,4 0-1742,-4 0 2261,0 0 0,40-7 0,12-1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06.9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74 7984,'-9'-15'1125,"3"6"-655,6-1 0,0 5 375,0-5-552,0 7 1,0-5 217,0 3-253,0 3-275,0-4 162,0 6 1,0 6-108,0 4 1,0 5 113,0 4 0,0 4 23,0 7 1,0 1 16,0 3 1,1-1 2,4 6 0,-3 0 105,3 5 0,-3 7-115,-2 3 0,4 0 22,1 4 0,0-2-165,-5 8 0,5 1 92,0-1 1,2-1-106,-3-4 1,0 1 18,6 4 1,-7-3-92,2 2 0,1 3 98,-1-3 1,5 3-98,-5-3 1,1-1 62,-1 7 0,-3-7 5,3 2 1,-4 6-19,-1-1 1,5 6-170,0-7 0,0 4 182,-5 2 1,0 4-17,0 0 0,-2 1-4,-2-6 1,2 7 62,-3 4 0,3 5 85,2 0 0,0-3-386,0-7 1,5 2 251,0 8 1,7 2-6,-3-3 0,1 2-7,5-12 1,-7 7 14,12-1 0,-7 5 6,6 0 1,-2 0-8,-3-10 0,1 6 22,0-2 0,-1 7-6,1-2 1,-2 4 46,-3-9 1,1 7 18,-6-2 1,7 8-57,-2-8 1,-2 6 3,2-1 0,-2-2-24,2 7 0,3-3-26,-4-2 1,4 5-6,2-10 0,-5 4 48,0-4 1,0 3-18,4-3 0,-4 4 46,0-9 0,-2 2 99,2-2 1,1 7-149,-6-7 1,7 1 28,-3-11 1,-2 1-116,-2-1 0,1 6 86,-1-1 1,0-4-2,-5-6 0,5-4-88,0 4 0,2-4 68,-3 5 0,-2-7 25,3 1 0,1 0-5,-1 0 0,5-4-48,-5 0 0,2-7 2,-2-8 0,-2 2-28,7 3 1,-7-8 116,2 3 1,-2-5-266,2 0 1,-3-1 331,2-4 0,0-8-499,1 4-253,-4-11-1090,6 2 198,-7-12-674,0-3 61,0-25 2128,0 1 0,-5-44 0,-3-17 0,0-1 0,-1 0 0</inkml:trace>
  <inkml:trace contextRef="#ctx0" brushRef="#br0" timeOffset="1301">383 339 7985,'0'-15'-74,"0"0"373,0 1 1,0 4 232,0 0 178,0 7-441,0-10 0,-2 9 242,-3-5-124,4 5-210,-6-2 250,7 6-141,0 0-143,0 6 0,0 3 59,0 5 0,0 3-30,0 2 0,0 4-8,0 6 0,-5 6-30,0-1 1,1 7 15,4-2 0,0 4-97,0 1 0,0 1 151,0 4 1,0-1-19,0 6 1,1-7-40,4 2 0,-3 2-3,3-2 1,1 3 69,-1 2 0,0-7 3,-5 7 0,5 0-131,0 0 0,0 1 75,-5-1 1,5 2-141,-1-7 0,6 5 47,-5-5 1,7 9-99,-3-4 1,0 7 114,0-7 1,1 3-4,5 2 0,0-2-62,-1-3 0,1 3-14,0-3 0,-1-2 73,1 2 1,-2 5-5,-3 4 0,3 1-81,-3-5 0,-2 1 34,2 4 0,-2 1-124,2 4 1,1-2 98,-6-3 1,7-2-14,-3 6 0,-1 6 47,2 4 1,-5-4-137,5-6 1,-7 1 108,2 4 0,2 6-1,-2-1 0,1 1-90,-1-6 0,-2 1 121,7-1 0,-2 4-3,2-4 0,3 4-46,-3-8 1,3-2-9,2 1 0,-1 4-41,1 2 1,0-3 6,-1-7 0,1-2 30,0 7 0,0-2 1,-1 1 1,1 3 30,0-8 0,-2 6-35,-3-5 1,3 4 3,-4-4 0,4 1 15,2-1 0,-2-2 1,-3 7 1,3-2-30,-3 1 1,1-3-14,-1-6 1,3 2 19,-3 2 0,-3-2-7,-3 2 0,3-2 38,-2-2 1,1 4-40,-1 1 1,-3 0 3,3-5 0,1-1 32,-1 1 0,0 0-4,-5 0 0,0 0-3,0-1 0,5 1 5,0 0 1,0 1-19,-5 4 1,5-10 3,0 0 1,0-5 14,-5 0 1,4-2-1,1 7 1,5-6 140,-5 0 1,5-2-135,-5-2 1,5 0 2,-6 1 1,6-8-66,-5-3 0,5-3-2,-5-1 0,5-1 38,-5 1 0,1-8-3,-1-2 1,-3-4-232,2-1 0,3 1 17,-2 4 1,0-4 111,-5 4 1,5-9 0,0-1 0,0 0-14,-5 5 0,1-1-42,4 1 0,-3-5-487,3 0-683,-4-1 445,-1 0-363,0-3-83,0-6 1097,0 0 0,0-85 1,0 32-1,0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54.1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74 7745,'-7'-9'134,"4"3"302,-7 6 100,7-7 3,-10 6 206,11-6-190,-4 7-337,6-6 0,6 4-13,4-3 0,5 3 25,4 2 0,-1-1-148,7-4 1,-1 3-4,6-3 0,-1 4-66,1 1 0,-1 0 24,0 0 0,2 0-154,4 0 1,-4 0 154,3 0 0,4 1-65,1 4 0,-2-3 48,3 3 0,-8 1-105,2-1 0,2 0 59,-1-5 0,1 0 9,-2 0 1,-5 0-8,1 0 1,2 0-4,-7 0 1,4 0-83,-9 0 0,-2-2 51,-8-2 1,3 2-298,-3-3 167,-4-3-259,1 6-50,-7-4 0,-2 6-708,-3 0-464,3 0 1668,-11 0 0,-14-7 0,-13-1 0</inkml:trace>
  <inkml:trace contextRef="#ctx0" brushRef="#br0" timeOffset="509">750 118 7745,'-8'0'-1392,"2"-7"1580,-1 5 0,6-6 819,-4 3-159,3 4 151,-5-6-183,6 1 289,-6 4-294,1-4-34,4-1-435,-4 5 50,6-4 22,0 6 0,0 6-103,0 4 1,-5 10-104,0 4 1,0 6-44,5 4 0,0 4 0,0 6 1,0 6 10,0 4 0,2 2-125,2-2 1,-2 1 92,3-6 1,1 5-100,-1-5 0,5 0-283,-5-5 1,5-6-19,-5-4 1,5-10-673,-6-4 660,8-4 1,-9-7-525,7-5-482,-7-2 176,10-2 0,-11-6 1098,3-4 0,3-69 0,0-17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34.4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221 45 7870,'-7'-8'1168,"6"-5"-696,-6 5 0,5-1 293,-2 5-370,2 2-173,-5 2 52,7 0-264,0 0 202,0 6 1,0 3 24,0 5 1,0 3-50,0 2 0,0-1-13,0 7 0,-1 4 97,-4 5 1,2 1-97,-7-6 0,5 7 11,-5 3 1,2 4-52,-2 1 1,-3-5-139,3 0 0,-1 0 83,1 6 0,-3-3-196,3-3 1,2 2 122,-2-7 0,5-4-104,-4-6 1,5-1 3,-1 2 1,2-6 88,-2-9 1,4 3 17,-4-3 1,1-2-4,0 2 178,2-7-109,-5 4 1,7-9-91,0-3 1,0-3-91,0-7 0,0-1-51,0-4 1,0 2 44,0-6 0,0-1-84,0-4 0,0 4 177,0 1 0,5-1-17,0-4 1,2 0 21,-2-1 1,-4-4-2,4 0 1,2-1-1,-2 6 0,4-5 42,-4-1 1,5 1 93,-5 5 1,5-1-21,-5 1 1,4 1-25,-4 4 0,5-3-18,-5 8 0,5-1 85,-5 6 1,5-1 29,-6 0 209,8 0-295,-4 1 0,5 4 74,-3 0-250,3 7 88,-5-4-119,7 7 125,0 0 1,-6 0-15,1 0 0,-2 2-7,2 3 1,3-2-6,-3 7 0,-2 0 88,2 4 0,0 1 141,4 0 1,1 4-6,0 1 0,0 6-139,-1-1 0,1 2-47,0 3 1,-1-1 54,1 1 1,0 1-2,-1 3 0,1-3-25,0 3 0,0-1-20,-1 1 0,-4-3 29,0 4 0,0-4 21,4-2 1,-4 0-150,0 1 1,-2-2 60,2-4 1,1 2-126,-6-6 1,0-1 100,-5-4 1,5 0-287,0-1 149,0 1 37,-5 0 0,0-5-186,0-1-351,0-5-59,0 2 1,0-4-632,0 3-312,0-4 364,0 6-118,0-7-567,0 0 1988,0-7 0,-13-33 0,-4-16 0</inkml:trace>
  <inkml:trace contextRef="#ctx0" brushRef="#br0" timeOffset="299">236 736 7999,'-20'-7'28,"0"-2"1,-1 0 197,2 0 1,-3 0 44,-2 0 0,3-3 0,6 7 0,0-4 191,0 4 1,6 0-122,-1 5 1,7-2 386,-2-3-81,3 4-56,2-6-217,0 7-103,0 0 296,7 0-114,-6 7-338,12-6 1,-5 6 40,7-7 0,0 0-132,0 0 1,-1 0-174,1 0 1,6 0-379,4 0 0,2 0-81,3 0 1,4 0-652,0 0 1,7 5-1249,-2 0 2507,-3-1 0,46-4 0,5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37.6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59 368 7987,'-8'0'840,"-5"-7"-413,11 5 1,-6-6 229,3 3 102,4 4-504,-6-6 1,5 7 133,-3 0-59,4 0 74,-6 0-147,7 0 37,0 0-289,7 0 1,1 0 57,7 0 0,-1 0-128,1 0 1,6 0 136,4 0 1,4 0-13,6 0 1,2 0-118,7 0 1,0 0 48,0 0 1,7 0-57,3 0 0,-3 0 69,-2 0 0,-4 5-18,-1 0 1,0 5-36,1-5 1,-8 0-19,-3-5 0,-3 0 65,-1 0 1,-2 0 12,-4 0 1,-3 0 36,-6 0 1,5 0-47,-1 0 0,1 0 3,-5 0 1,-1 0-1,1 0 0,0-5 18,-1 0-50,1 0 1,-5 5-54,0 0 60,-7 0-16,3 0 49,-6 0-157,0 0 37,0-7-178,7 6 138,-5-6 71,4 7 69,1 0 262,-6 0-212,6 0 307,-7 0-324,0 0 32,0-6 20,0 4-52,-7-4 0,1 4-231,-4-3 184,-3 3 1,5-4-20,-7 6 0,0-5 45,1 0 0,1-2 3,3 3 0,-8 2 58,3-3 0,-3-1 159,3 1 1,1-5-115,-1 5 0,0-5 161,1 5 0,-6-5-11,0 6 0,1-6-98,4 5 0,0-5 203,1 5-231,-1-6 0,2 7 140,3-5-59,-3 5-171,11-2 60,-4 6-347,6 0-607,0 0 664,6 0-321,-4 0 275,5 0 134,-1 0 0,2 0-15,7 0 1,-5 5 5,0 0 0,-1 0 86,6-5 1,0 0-24,0 0 1,-1 4 12,1 1 1,5 2-53,-1-2 1,6-4 12,-6 4 1,6 2-47,-6-2 1,6 5-117,-6-6 1,8 6 183,-3-5 0,2 5 88,-1-5 1,-2 1 26,-4-1 0,-3-3-76,4 3 1,-5-2 28,-5 2 45,3-3 55,-5 4 27,0-6 234,-2 0-154,-6 0-316,0 0-188,-6 0-395,4 0 368,-4 0 79,6 0 174,0 0 139,-7 0 1,6 2 337,-4 3-173,3-4-63,2 6-42,-6-1 1,2 1-16,-5 3 1,0 3-38,0-3 0,-5 3 11,5 1 0,-9 1-73,-2 0 1,-1-1-6,1 1 0,2 5-198,-6-1 1,-1 7-219,-4-1 1,6-4-262,3-1 1,-1-4 23,2-1 0,4 4-1539,5 1 1501,7 0 1,-4-6-452,7 1 1111,0-7 0,46-21 0,11-11 0</inkml:trace>
  <inkml:trace contextRef="#ctx0" brushRef="#br0" timeOffset="883">1808 191 7987,'-8'-14'32,"-3"-1"-1,6 0 357,0 0 0,0 1 1518,0-1-1166,0 7 1,5 0-7,0 3-349,0 3-269,0-4 0,0 7-150,0 4 0,0 3 185,0 7 1,0 0 40,0-1 1,0 8-116,0 2 0,0 4-315,0 1 0,2 1 20,3-1 0,-4 1-203,4-1 1,-3-1 55,-2-4 0,5 4 193,0-4 0,1-2-53,-1-3 0,-3 2-12,3-1 21,-4 0 64,6-6 71,-6-5 705,6-3 0,-7-8-260,0-2 1,-5-6-81,0-10 0,-1-1-90,1-4 0,-2-7-29,-3 2 1,-1-2 28,6 2 0,-1 1-25,1 0 1,3-1 13,-3 1 1,3-1-53,2 1 1,0 4 115,0 1 0,0 6-56,0-2 0,0-1-21,0 2 0,2 4-77,3 5 1,3 2-118,7-2 1,0-1-1,-1 6 0,1-5-209,0 5 1,-1 0 66,1 5 0,5 0-165,-1 0 1,2 0 24,-1 0 1,-4 7-48,4 2 0,-4 5-30,-1 0 0,-5 1 66,0 0 0,-5 1 48,4 4 1,-5-2 108,1 6 1,-4-1-10,-1 1 1,0 3 49,0-8 1,-1 6 185,-4-6 1,-4 6 425,-5-6 1,-1 1-208,0-5 1,1-2 6,-1-4 1,5 3-36,0-7 0,5 0 389,-4-5-152,5 0-120,-2 0-346,6 0 1,6-2-255,4-3 0,3 2-159,2-7 0,5 5 204,-1-5 1,6 7 43,-6-2 1,6 4 99,-6 1 0,6 0-22,-6 0 1,6 0 29,-5 0 0,-1 6 20,-4 4 0,0 3 0,-1 2 1,-1 1 40,-3 4 1,2-4-24,-8 4 1,1 2 58,-5 3 0,0-4 141,0-1 0,-1-4-42,-4-1 0,-3-1 234,-7 1 1,5 0-146,0 0 0,1-6 34,-6 1 1,0-2-40,0 2 1,1 2 81,-1-8 1,0 6-494,1-5 0,-1 5-195,0-5 1,1 0-270,-1-5 1,0 5-77,0 0 1,1-1-659,-1-4 0,-5 0 517,1 0 0,-2 0 840,1 0 0,-49-45 0,26 16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40.1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236 235 7938,'0'-16'35,"0"-3"1,0 5 165,0-5 0,0 11 97,0-7 1,0 2 128,0-7 0,0 9 378,0-4-393,6 4 1,-4-4-6,3 0 1,-2 6 177,2-1-41,-3 6 42,4-9 209,-6 12-675,0-6 9,0 7 1,0 7-102,0 3 1,-5 4 196,0 6 0,-6 3 151,1 6 1,-3 2-250,-2 3 1,1 2-59,-1 4 1,0 2 49,1-3 1,-1 4-106,0 1 1,1 0 47,-1 0 0,0 2-233,0 3 0,6-8 220,-1 3 0,5-10-142,-5 0 0,7-8-172,-2-1 1,2-9 3,-2-1 230,3 0 17,-4-14 38,6 6-5,0-7 24,0 0 119,0-7 0,0 4-231,0-7 1,0-1-274,0-9 1,0 4 110,0-4 0,0-3-76,0-1 1,5-4 158,-1-1 1,1 1 21,-5 3 1,5-2-20,0 2 0,5-3 7,-5-1 1,1 0 184,-1-1 1,2-4-39,3 0 1,3-2-62,-4 1 1,0 4 39,0-3 0,1 3 70,5 2 1,-2-1-37,-3 1 0,3 6 134,-3 3 1,-2 6-80,2 4 0,-5-2 497,4 8-74,-5-1-367,2 5 52,-6 0-167,7 6 0,-4 2-144,7 7 0,-2-5 114,2 0 1,1 1 8,-6 9 0,6-4 98,-1 4 1,3 2 122,2 3 0,0-2 19,-1 1 0,1 1-60,0 4 0,0 1-93,-1-1 1,6 0 33,-1 1 1,1-1 23,-5 1 1,-1 4-50,1 0 1,0-1-84,0-9 0,-6 4 57,1-3 1,-7-2-123,2 1 0,-3-6-8,-2 2 1,0-4-20,0-1 1,0-1-93,0 1 0,0-5 81,0 0 0,0-6-309,0 6-262,0-6-582,0 9 34,0-12-569,0 6-193,0-7-1053,0 0 3027,6 0 0,-4-7 0,5-27 0,-7-13 0</inkml:trace>
  <inkml:trace contextRef="#ctx0" brushRef="#br0" timeOffset="291">383 691 7938,'-15'-6'0,"0"2"322,1-5 0,-1 4 130,0-5 0,2 5 662,3-5-770,-3 7 1,7-5 120,-4 3 56,-3 3 55,11-4-127,-11 6-9,12 0-209,-6 0 115,7 0-231,0 0 41,7 0 0,-4 0 89,7 0-198,0 0 0,6 1-173,3 4 0,-2-3-565,2 3 0,-2-4 231,-3-1 0,6 0-39,0 0 0,6 2-155,-2 3 0,-1-4-388,2 4 1,-1-1 286,6 1 755,-1-4 0,20 6 0,5-7 0</inkml:trace>
  <inkml:trace contextRef="#ctx0" brushRef="#br0" timeOffset="849">118 706 7975,'-10'-2'-701,"1"-3"0,4 4 958,-5-4 1304,7 3-638,-10-4-351,11 4-152,-5-5-226,1 7-26,4 0-11,-4 0 0,7 0 173,4 0-200,3 0 0,7 0-169,0 0 1,0-4-12,-1-1 0,1 0-250,0 5 0,-1 0-103,1 0 1,5 0-376,-1 0 0,6 0 322,-6 0 456,7 0 0,20-6 0,10-1 0,7-2 0,1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42.0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59 280 7975,'-10'-5'-80,"0"0"1,7-2-304,-2 2 599,-3 4 0,5-11 1071,-7 7-350,7 0-381,-4 5-116,7 0 244,0 0 1,7 0-604,3 0 1,3 0 39,1 0 0,9 0-60,7 0 0,1-4-21,8-1 1,2 0-81,8 5 0,3 0 102,7 0 0,13-5-169,6 0 0,7 0-204,3 5 0,7-5 313,3 0 1,-46 0 0,0 0-24,0 3 1,-1 0-1,2-2 1,0 1-10,45-2 1,-47 4-1,0-1-37,0-3 0,0 0 1,41 2-52,-4-2 0,-9 2 30,-1-2 1,-6 3-53,1-3 0,-9 2 94,5-2 1,-2 3 20,-4-2 1,7-5-5,-1 0 1,3 0 56,1 0 0,6 4 145,-1-5 0,2 5-1,-1-5 0,-9 5-100,3-5 1,-4 7-29,0-2 0,4-1-51,1 1 0,-8 0-127,3 5 1,-7 0 118,-3 0 0,0-2-110,0-3 0,1 4 30,4-4 1,-2 3 27,6 2 1,7 0 71,9 0 1,-4 0-17,-2 0 1,-1 0 4,1 0 1,-1 0 11,6 0 0,-7 0 17,-3 0 1,-1 0-15,-8 0 0,1 0 6,-1 0 0,-9 0 11,4 0 0,-4 0 55,4 0 1,-5 0-21,0 0 1,-7 0 0,2 0 1,-3 0 120,-2 0 0,-1 0-145,-4 0 0,0 0 328,-10 0 1,3 0-360,-13 0 0,1 0 14,-6 0-71,-5 0-320,-3 0-461,-6 0-990,0 0 1314,-6 0 507,4 7 0,-37 1 0,-2 7 0</inkml:trace>
  <inkml:trace contextRef="#ctx0" brushRef="#br0" timeOffset="2401">618 691 8016,'-10'-6'450,"0"-4"0,7 2-40,-2-2 0,-2 5 767,2-5-199,0 7-387,5-10-7,0 11 171,0-4-487,0 6-340,0 0 219,0 6 0,0-1 80,0 10 1,0-4-76,0 9 1,0 3-104,0 1 0,0 2-131,0-1 0,0 6 83,0-7 0,0 7-63,0-6 1,0 3 69,0 1 1,0 0-274,0 1 1,0-7-27,0-4 1,0-2 63,0-3 1,0 1-42,0 0 1,0-5-26,0-1 78,0-5 317,0 2 181,0-6 0,-1-5-151,-4 0 0,3-6-72,-3 1 0,4-3-22,1-2 0,-5 1-19,0-1 1,-2 0-11,3 1 1,2-6 80,-3 0 0,3-1-13,2 1 0,-5 3-77,1-8 0,-1 5-14,5-4 0,0 1 54,0-1 1,-5-4 128,0 3 0,0-1-157,5 2 0,0-2 94,0 6 1,0-5 82,0 6 0,5-1-68,0 6 0,1-1 383,-1 0-395,3 0 0,7 2 32,0 4 0,-1 0-77,1 5 0,0 2-173,0-3 1,1 3 80,3 2 1,-1 0-76,7 0 1,-7 2-188,1 3 0,3 3 44,-3 7 1,1-1-82,-5 1 1,-1 1 57,1 4 0,-5-4-55,0 4 1,-5 1 135,4-1 0,-5 4 30,0-4 1,-2 0 348,-2-6 0,-2 1-10,-2 0 1,0-1 0,-5 1 0,-1 0-20,-5-1 1,0-4 211,1 0 1,-1-5 174,0 5-218,1-7 1,-1 4-114,0-7-242,7 6 23,1-4-26,1 4 0,4-7-134,-3-4 0,10 1 98,5-5 0,3 4 4,2-5 1,1 5 19,4-5 0,-2 7 18,6-2 0,-4-1-4,4 1 0,-1 0-19,2 5 1,-2 0-92,-4 0 0,-3 6-81,4 4 1,-4 3 183,-1 2 0,-5 1-19,0 4 1,-5-2-5,4 6 0,-5-4 23,1 4 0,-4-1-1,-1 2 0,0 2 115,0-2 1,-5-4-2,0-1 1,-4-4 186,4-1 1,-5 0 173,5-1 338,-6 1-483,2 0 1,-5-2 130,-1-4 0,0 3-161,1-7 0,4 0-12,0-5 0,-5 5-79,-4 0 1,-1-1-205,5-4 1,-4 0-452,-1 0 1,-4 0-82,4 0 0,-4 0-373,4 0 1,0 0-773,6 0-985,-1-6 2690,7-2 0,34-27 0,15-4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01.2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148 118 7964,'0'-10'169,"0"0"1,0 1 1012,0-6-242,0 0 166,0 0-266,0 1-415,0-1-278,0 7 66,0 1 0,0 9-15,0 3 0,0 3 107,0 7 0,0 6-1,0 3 1,0 9 58,0 1 1,-5 9-163,0 1 0,-7 2-18,3 8 0,-3 0-50,2 4 0,-3 6-129,4 0 0,-5 1-11,0-1 1,4-5-280,0-1 1,7-7 167,-2-12 0,-2-9-220,3-11 434,-1-3-46,5-7 399,0-9 0,0-9-158,0-5 1,0-3-114,0-2 0,0-4-234,0-6 1,0-6-267,0 1 1,5-2 53,-1 2 1,6-2-232,-5-3 1,2 1 216,-2 4 0,-2 3 16,7-4 0,-7 0 216,2 0 0,1-1 51,-1 2 0,2 3 200,-2-3 0,-2 3-154,7 1 1,-5 1 122,4-1 0,0 3-105,0 2 1,4-1-27,-3 6 1,-2 1 19,2 4 1,-5 7 69,5 3 143,0-3-244,-2 6 1,3-3 9,-6 10 0,5-1 44,-5 5 1,1 0 19,-1 0 0,4 6 48,5 0 0,1-1 100,0 6 0,-1 1-165,1-1 1,1 6 22,4-2 1,-2 4-156,6 2 0,-4-1 21,5 0 0,-8 2 43,3 4 0,1 1 5,-1 3 1,0 2-26,-6-7 0,1 7 1,0-2 0,-1 2-3,1-2 0,-5-3 112,0-7 0,-7-4-83,2-1 0,1-4 23,-1 4 0,0-10-172,-5 0-332,0-2-249,7 2-41,-6-5 1,6-1-260,-7-3 279,0-4 1,1 6-1636,4-7 1460,-3 0 1,5-2 901,-7-3 0,-7-29 0,-1-13 0</inkml:trace>
  <inkml:trace contextRef="#ctx0" brushRef="#br0" timeOffset="265">177 750 8041,'-20'-5'389,"1"0"1,-7-6-195,1 1 0,4 2 530,1-2 1,4 7 717,1-2 268,7-3-616,2 6-38,6-4-876,0 6 0,6 0 50,4 0 0,8 0-395,2 0 0,6 0 70,-2 0 0,4 0-70,1 0 1,1 0-330,-1 0 0,7 0-827,3 0 0,-1 0 518,1 0 802,0 6 0,29-12 0,13-6 0,6 3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03.0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103 427 8041,'0'-15'550,"0"1"0,0 4-83,0 0-1,0 7 541,0-10-778,0 11-615,0-5-1023,7 7 431,-5 0 978,11 0 0,-5 27 0,6 5 0</inkml:trace>
  <inkml:trace contextRef="#ctx0" brushRef="#br0" timeOffset="1194">0 486 8664,'0'-8'1491,"0"1"-1375,0 7 1047,0 0-894,0-7-26,0 6 9,0-6-21,0 7-138,7 0 0,3 0-9,9 0 1,-1 0-5,7 0 1,1 0-139,8 0 0,4 0 50,6 0 1,5 0 15,0 0 1,5 0-159,-5 0 1,5 0 124,-5 0 1,0 0-26,-5 0 0,0 0 40,0 0 1,-3 0-12,3 0 0,-10 0 10,5 0 1,-1 0 19,-4 0 0,6 0 3,-6 0 1,3 0 17,-7 0 0,2 0 8,-7 0 1,1 5-34,-1 0 1,1 0-1,-7-5 1,6 5 13,-6 0 1,8 0 0,-3-5 1,4 0-37,1 0 0,1 5 30,-1 0 1,0-1-115,1-4 1,-1 0 73,1 0 0,-1 0-10,0 0 0,-4 0-6,-1 0 1,-6 0-2,2 0 0,-9 0 94,-1 0 194,-7 0-88,4 0 341,-7 0-596,0 0-29,-7 0 0,4-4-271,-7-1 0,1-2 180,-6 2 0,0 2-15,0-7 1,-1 2 26,-3-2 0,-4-3 11,-7 3 1,1 2 313,-1-2 0,-1 2-145,-3-2 1,3-3 370,-3 3 1,3 2-32,1-1 1,3 4 106,2-5 1,-1 2-151,6-2 1,1 2 390,4 3-410,0 3 0,6-9 166,-1 6-345,7 0 125,-4 5 0,9 0-244,3 0 29,-4 0 0,12 0-60,-3 0 1,-2 0 49,2 0 0,5 0-78,4 0 1,3 0 88,-3 0 0,2 5 1,4 0 1,3 1-6,-4-1 0,4-2 1,1 7 1,-1-5-114,-3 5 1,2-2 37,-2 2 1,-2 3-70,1-3 1,-4-2 129,4 2 0,-6 0-14,2 4 1,1-1 37,-1-3 0,-1 2 6,-4-8 0,0 6-32,-1-5 0,1 5-22,0-5 30,-7 0 166,-2-5 296,-6 0 937,0 0-1475,-6 0 1,3 0 12,-7 0 1,5 0-21,-5 0 1,5 0 117,-5 0 1,-1 5-41,-9 0 1,4 6-78,-4-1 1,-2 3-162,-3 2 0,-3-1 21,-1 1 0,0 0-147,-1-1 0,1 3-711,-1 2 1,4-1 46,-3 7 1060,9-7 0,-34 29 0,7 0 0</inkml:trace>
  <inkml:trace contextRef="#ctx0" brushRef="#br0" timeOffset="2645">2441 368 8016,'0'-15'29,"0"1"71,0-1 0,0 0 120,0 1 0,-5-1-103,0 0 1,0 1 159,5-1 0,0 0 126,0 0 0,0 1 447,0-1-354,0 0 0,0 1 691,0-1-776,0 0 0,0 5 478,0 1-744,0 5 0,1-2-297,4 6 4,-3 0 0,5 6 222,-7 4 0,0 8-50,0 2 1,4 8-149,1 1 1,2 0-70,-2 6 0,-2 2 18,7 2 1,-7-3-27,2-1 1,2-3 102,-3 3 0,6-4-98,-5 3 1,2-8 112,-2-1 1,-2-8-118,7 3 1,-7-4-69,2-1 163,-4-7 0,1-1-11,3-7 0,-3-2 219,2-3 0,-2-3 303,-2-7 1,-5-6-262,0-3 1,-1-1-128,1-4 0,2 3-111,-7-9 1,5 4 126,-5 2 0,7 0 124,-2-1 1,2 1-46,-2-1 0,3 1 122,-3 0 1,4-1-163,1 1 0,0 1-15,0 3 0,0-1 18,0 7 1,1-6-134,4 6 1,3 1 90,7 8 0,5-2-143,-1 8 1,7-1 86,-1 5 1,4 0-25,6 0 0,-4 1-93,3 4 0,-3 3 32,-2 7 1,-1 5-163,-3-1 0,-4 7 127,-7-1 0,0 1 34,-5-1 0,3 2-68,-7-2 1,0 3-127,-5 1 0,-2 0 171,-3 1 0,-3-6 66,-7 1 0,-1-6 188,-4 6 0,-1-9-4,-3-1 0,-4-2 195,3-8 0,4 5 27,1-5-15,4-1 155,1-4-68,7 0 1,3-1-331,10-4 1,3 3 36,7-3 1,6-1-176,4 1 1,3 0 95,1 5 0,2 0-7,3 0 0,-1 0-6,6 0 0,-1 7-2,1 2 0,-3 4-73,-7 2 1,1 1-2,-1 4 0,-6-4-122,-3 4 1,-9 3 178,-1 1 1,-7-1-21,2 2 0,-3-7 42,-2 1 1,-2-2 67,-3-3 0,-3 1-116,-7 0 0,0-2 11,1-3 0,-7 1 190,-4-6 0,-3 5 281,-1-5 0,-1-1-114,1-4 1,-5 0-456,-1 0 1,-4 0-505,5 0 0,0 0-103,4 0 0,1-1-750,-1-4 1,-2-3 1460,2-7 0,-9-26 0,8-6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10.5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30 412 8156,'-8'-2'1118,"3"-3"-489,4 4 201,-6-12-635,5 11 0,-4-6 313,6 3-292,0 3 1,2-4 12,2 6 0,6 0 0,10 0 0,-2 0-43,6 0 1,6 0-84,4 0 1,8-2 58,3-3 0,0 4-138,9-4 0,2 3-109,7 2 1,1 0-46,10 0 0,-9 0-172,8 0 0,-2 0 254,2 0 0,1-1-117,-1-4 0,-1 3 96,-3-3 1,2 3 20,-2 2 1,8-4 26,1-1 1,1-2 130,-6 2 0,1 2 18,-1-7 1,10 5-70,1-5 0,-1 7 78,-10-2 1,6-1-21,-1 1 1,4-7-43,-9 3 1,4 0-10,-8 0 0,3 4 4,1-5 0,4 5-93,-4-5 0,4 5-141,-8-4 1,3 4-47,1-5 0,9 5 184,-4-5 1,9 7 56,-14-2 0,6-2 14,-1 3 0,-3-1 180,4 5 1,-4-5-174,-2 0 1,1 0 31,-1 5 1,4 0-27,-4 0 0,-2-5 21,-13 0 0,6 0-125,0 5 1,6-1 30,-1-4 1,-2 3-20,1-3 0,-1 4 13,2 1 0,3-2-4,-4-3 1,-1 3 89,2-2 0,4 2 156,6 2 0,-1 0-80,-4 0 1,-7 0-100,-4 0 0,-2 0 75,-3 0 1,0 0-93,-4 0 0,-4 0-84,-6 0 1,-5 0 87,1 0 0,-8 0-118,3 0 1,1 0 155,-2 0 0,0 0-16,-4 0 1,-3 0 127,-2 0 0,3-5-118,-4 0 0,4 0 56,1 5 1,-6 0-78,-3 0 1,-9 0 16,-1 0 0,-5 0 63,5 0-11,-7 0-157,3 0-114,-6 0 0,-1 0-88,-4 0-313,3 0-793,-4 0-76,6 0-325,0 0 1,-2-5 1756,-3 0 0,-42-19 0,-17-1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08.6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148 294 7997,'-15'0'0,"5"-4"-29,1-1 1,4 0 6,-5 5 107,0 0 1,0 0 123,1 0 1,4 0 1,-5 0 1,5 0 297,-5 0-232,7-7 0,-5 6 219,3-4-15,3 3-232,-4 2 0,1-2 517,0-2-243,0 2 56,5-5 1,0 7 74,0 0-473,0-6 1,2 4-143,2-3 0,5 4 125,5 1 0,6 0 23,0 0 1,6 0-95,-2 0 0,9 0-26,1 0 1,7 0-166,-2 0 0,2 0 39,-2 0 0,4 0-162,-4 0 0,5 0 131,5 0 1,-5 5-141,0-1 1,-1 1 127,-9-5 0,2 0 17,-2 0 0,-3 0 118,3 0 0,-4 0-76,-6 0 0,4 0 9,-3 0 1,-3 0-123,3 0 83,-7-6 0,3 3-111,-6-7-30,-7 6 184,5-2-5,-11 6 162,4 0-128,-12 0 38,4 0-40,-4 0 1,4 0 36,-3 0 61,3 0-32,-4 0 1,6-2 39,0-3 3,0 4 64,0-6 1,-2 7-46,-3 0 0,4-1 33,-4-4-67,3 3 21,2-4-105,0 6-798,0 0 1001,-6 0 0,4 1-125,-3 4 1,3-2-17,2 7 0,0 0-47,0 5 1,0 1 18,0 4 1,0-2 12,0 6 1,0-1-16,0 1 0,0 3-306,0-8 0,0 6-164,0-6 0,5 1-175,0-5 1,2-1 3,-2 1 1,-2 0-383,7-1 1,-2-4 289,2 0 694,3-7 0,28-22 0,14-14 0</inkml:trace>
  <inkml:trace contextRef="#ctx0" brushRef="#br0" timeOffset="759">1456 294 8024,'-8'-14'454,"0"1"768,3 3-994,3-3 419,-4 5 498,6-1-660,0 3-450,0 6 1,0 6 154,0 4 1,0 3 13,0 2 1,5 1-27,0 4 1,4-2-187,-4 6 1,5-4-89,-5 5 0,5-1 34,-5 5 0,6-4-32,-1-1 0,-2-6 64,2 2 0,0 1-228,4-1 1,-4-1 66,0-4 0,-5 0-312,5 0 291,-7-1 306,3-6 257,-6-1 1,0-14-116,0-2 0,0-6 1,0-5 0,-6-3-124,-4-6 0,2-2-23,-2-3 1,2 3 16,-2-4 1,-1-1-115,6 2 1,-5 0 242,5 4 1,0 1 211,5 0 1,-5-1-101,0 1 0,1-1-233,4 1 0,1 6-2,4 4 1,3 2 34,7 3 0,6 0-164,4 5 1,1-3 133,-2 7 0,9 0-117,-4 5 0,4 2-79,-4 3 0,1 3-185,-1 7 1,-4 4-176,-1 1 0,-6 6 106,2-1 1,-4 2-83,-1 3 1,-7-6 117,-3 1 0,-4-1 67,-1 6 1,-1-2 75,-4-4 0,-3 2 76,-7-6 1,0-1 119,1-4 1,-1-2 406,0-3 1,1 1 254,-1-6-172,0 0 155,7-5-535,-5 0 1,13-2-109,0-2 0,2 2-36,7-3 1,6-1-215,5 1 0,1-2 163,-1 2 0,2 4 36,8-4 0,1 5-52,3 5 1,-3 3-17,3 6 0,-3 1-173,-1 0 0,-1 6 154,1 4 0,-3 1-67,-2-2 1,-5 4 158,-11-4 1,-2-1-12,-7 2 1,0-7 148,0 1 0,-7-2 343,-2-3 0,-6 1-182,-5 0 1,-1-5-248,-3-1 1,-4-5-6,3 1 1,-7-4-246,-3-1 0,-4 0-453,5 0 0,-7 0-84,2 0 1,-2-6-1746,2-4 2481,-4 3 0,-7-6 0,-11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12.2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60 103 8162,'-10'0'222,"0"0"1,5 0 510,-5 0 526,7 0-280,-10-6 50,11 4-363,-4-4 85,6 6-368,0 0 0,6-5-181,4 0 0,5 0 98,5 5 1,-2-2-16,6-3-1,1 4-98,4-4 0,5 2-1,1-2 1,5 3-46,0-3 0,0-1-104,0 1 1,5-5-8,-5 5 0,4 0-246,-10 5 0,3 0-49,-7 0 0,6 0 98,-12 0 1,1 0-12,-10 0 0,-6 0 1,1 0 126,-7 0 30,4 0 53,-7 0 58,0 0 137,-7 0-253,6 0-3,-6 0-165,7 0-1586,0 0 1298,-6 0-270,4 0 445,-4 0 204,6 0 2950,0 0-2849,0-6 92,0 4 54,0-4 55,0 6 982,0 0-1132,0 6 0,0 2-1,0 7 0,0 0-22,0-1 1,0 1 7,0 0 1,0-1-113,0 1 0,0 0 79,0 0 0,0-1-455,0 1 1,0 0-48,0-1 1,0-4-224,0 0 1,0-5 268,0 5 1,0-5-666,0 4 415,6-5 1,2 7-734,7-6 1439,0 0 0,39-31 0,9-7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09.8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133 397 8019,'0'-15'729,"0"0"-436,0 1 0,0-1 86,0 0 1,0 1 113,0-1 1,0 5 196,0 0 0,0 5 188,0-4-139,0 5-572,0-2 1,2 6-107,3 0 0,-2 6 208,7 4 1,-7 5-15,2 5 0,-3 4-49,-2 10 0,0-1 17,0 6 1,0 0-37,0 5 1,0 5-168,0 0 1,-5 0-239,0-4 0,-5-1 27,5 0 1,-2 0-174,3 0 1,0-6 19,-5-4 0,5-5 109,-1-4 0,-1-4 142,1-6-35,-7-7 294,11-2-187,-12-6 1,6-6 40,-3-4 0,-1-3-14,6-2 0,-1-6-8,1-3 0,1-4-42,-5-2 0,5 1-162,-1 0 0,4-6-100,1 1 0,0-7 167,0 2 0,0 1 299,0-1 1,5 0-109,0-5 1,6-5 142,-1 0 1,-2 2-138,2 7 1,0-2-17,4 3 0,3 1 35,2-1 0,-2 6-1,2-1 0,-2 5-49,-3 4 1,4-1 48,-3 6 1,3 2-42,-8 9 0,-2 2 150,2 7-94,-7 0 0,8 2-10,-6 3 0,2 3 117,-2 6 1,-2 6-102,7 0 1,-5 6 16,4-2 0,-4 4-75,5 1 1,0 6 134,5-1 0,-1 5 113,1-5 0,0 6-83,-1-6 1,6 7-47,0-2 1,1 3-72,-2 3 0,-1-1-154,7 0 0,-6 0 110,6 0 1,-7-2 0,2-2 0,-4-3-359,-1-3 1,-1-2 43,1 2 1,-5-5-81,0-4 1,-7 1-34,2-7 1,-4 1-718,-1-5 471,0-1 1,0-4-1094,0 0 368,0-7-223,0 4 945,0-7 0,-6-7-105,-4-3 738,-3-3 0,-21-54 0,-6-13 0</inkml:trace>
  <inkml:trace contextRef="#ctx0" brushRef="#br0" timeOffset="175">265 808 8019,'-16'-1'373,"-4"-4"0,4 2 1467,-3-7-468,2 7 522,3-10-1517,5 11 1,4-5-143,10 7 0,8-1-523,7-4 0,6 3-263,-1-3 0,2 4-557,3 1 1,-1 0 577,1 0 0,4 1-1005,0 4 1535,7-3 0,13 9 0,8 4 0,9-3 0,0 0 0</inkml:trace>
  <inkml:trace contextRef="#ctx0" brushRef="#br0" timeOffset="756">1147 441 8026,'-14'-23'417,"4"-3"55,0 6 1,7 1 10,-2 4 0,3-1 534,2-4 0,0 4-265,0-4 1,0 9-264,0 1 0,0 5-17,0-5 1,2 7-240,3-2 0,-2 3 20,7 2-74,0 0 1,4 2-142,1 3 0,0 3 120,-1 7 1,-4 6-135,0 4 1,0-3-149,5 3 1,-1 1-64,1 8 1,0-3-44,-1 4 1,3 1 47,2-2 1,-2 0-56,2-4 1,-2 1 67,-3 3 0,6-3-137,-1 3 1,1-4 113,-5-6 0,-2-1-57,-3-3 1,1-9 197,-6 4-136,6-10 181,-9 1 125,5-6 0,-7-6 330,0-4 1,0-3-211,0-2 1,0 0 5,0 1 0,0-3-201,0-2 1,4 1 37,1-7 0,2 2-136,-2-1 0,-2-4 136,7 4 1,-5-4-26,5-1 1,-6-1-44,6 1 1,-2-6 14,2 1 1,3-5-41,-3 5 1,1-6-101,-1 6 0,2 2-111,-7 7 1,4-3-381,-4 4 0,5 3-1764,-5 1 1219,0 10 0,-3 4-1227,2 6 2374,-2 0 0,24 32 0,-1 9 0</inkml:trace>
  <inkml:trace contextRef="#ctx0" brushRef="#br0" timeOffset="1691">2426 338 8026,'-15'-15'0,"7"-4"335,3-1 0,-1 1-61,1 4 0,-5 0 296,5 0 1,0 1 590,5-1 1,-6 0-237,4 1 233,-4 6-585,6 1-493,0 7 1,0 2-42,0 3 1,0 4 46,0 11 0,5 3-45,-1 6 1,3 5 26,-2 1 0,-2 6-148,7-2 0,-7 3-94,2 2 0,2 0-148,-2 1 0,4 0 46,-4 4 0,5-5-38,-5 0 0,5 1 12,-5-6 1,4-3-7,-4-2 1,2-5 4,-2-4 0,-4-9 150,4-6 310,-3-7 0,-2 2-121,0-10 0,-5 0 174,0-9 0,-6 1-38,1-12 1,-2 1 160,3-6 0,-4-6-145,3-3 0,2 0-69,-2-5 0,7 3 99,-2-8 1,3 2 15,2-2 0,0 5 52,0-1 0,2 1-128,3 5 1,-2-3 20,7-2 1,-5 8-106,4 6 0,1 1 18,5 4 0,0 2-30,-1-1 0,1 8 98,0 1 1,-1 2-369,1 8 1,5-5-35,-1 5 1,2 0-137,-1 5 1,-4 7 64,4 3 0,-4 8-78,-1 1 1,0 7 117,-1-1 0,-4 4-61,0 6 0,-5-3 19,5 7 0,-7-6 88,2 1 0,-3-1-26,-2 1 0,0-3 84,0 4 0,0-1 99,0-5 1,-7 4 86,-3-8 1,0-4 336,-4-2 0,7-4-51,-8-5 1,4 1 693,-4-6-687,1 0 0,4-5-10,0 0 1,7-1 184,-2-4-404,3-4 0,2-5-187,0-1 0,7 0 84,3 1 1,4-1-204,6 0 1,-4 1 69,4-1 1,-4 5 78,-1 0 1,4 5 187,1-4 1,5 5-73,-6-1 0,6 5-37,-6 5 0,6 0-43,-6 10 0,1-2 16,-5 11 0,3 1 34,-4 4 0,4 1-10,-8-1 0,-3 1 81,-3-1 0,-2 0 101,-2 1 0,-6-2 230,-4-4 1,-3-3-145,-2-6 0,-1 0 51,-4-1 0,2-1-192,-6-3 0,4-2 8,-4-3 0,4-3-293,-5 3 1,3 1-665,-3-1 1,-3 0-1258,4-5 1,-10 0 97,-6 0 1981,4 0 0,-11-5 0,-7-3 0,-1 0 0,-1 0 0</inkml:trace>
  <inkml:trace contextRef="#ctx0" brushRef="#br0" timeOffset="2434">1485 1661 7979,'-8'-10'0,"2"0"134,-1-1 0,6 3 664,-4-2 228,3 7-433,-5-10-520,6 11 203,-6-4-130,14 6 0,1 0 73,7 0 1,1 0-5,4 0 0,-2 0-16,6 0 0,2 0-25,9 0 0,9 0 186,10 0 1,16 0-97,8 0 0,15-7-442,-42 2 0,1 0 0,8-1 0,3-1 246,5 0 1,1-1 0,2 1 0,0 0-375,0-1 1,0 1-1,1 0 1,0 1 306,-3 1 1,-1 0-1,1-1 1,-1-1-88,-1 2 0,-2 0 0,-5 1 1,-2 0-86,-3-1 1,-2 0-1,38 0 15,-12-4 0,-9 4-85,-2-5 0,-14 7-110,-5-2 0,-16-2 504,-13 2-326,-11 0 911,-2 5 0,-9 0-730,-3 0 1,4-1 455,-4-4-1244,3 3-999,-4-4-128,4 6 1907,-4 0 0,12 6 0,2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13.0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44 236 8147,'-6'-15'293,"-4"1"1,3-1 398,3 0 1,2 6-80,2-1 1,-5 5 564,0-5-613,0 7-518,5-4 0,0 9 268,0 3 0,0 3 0,0 7 0,5 1-65,0 4 0,0 1-31,-5 3 1,0 4-173,0-3 1,2 2 41,2 3 1,-2-1-70,3 1 0,-3-1 111,-2 0 1,0 1-64,0-1 1,0-1-19,0-4 1,0 2-207,0-6 1,0 0 180,0-6 31,0 1-253,0 0 214,0-7 1,0-3-3,0-10 0,0-8-44,0-7 1,0-6-112,0 2 1,0-4-32,0-1 0,0-1-273,0 1 1,0-6 149,0 1 0,0 0 101,0 4 0,4-4 268,1 0 1,2-2-136,-2 2 0,1 4 404,4 1 1,3-1-56,-3 6 1,1 1 451,-1-1-475,3 6 1,-5-2-77,7 10 1,-5-1-92,0 6 0,0 0-211,4 5 1,-4 0 115,0 0 1,-5 6-122,5 4 1,-6 3 258,6 2 0,0 1-13,5 4 0,-5 3 166,-1 6 0,1 1-143,5-1 1,0 0-3,-1 1 1,1 1 47,0 3 1,-2-3 99,-3 3 0,3 2-340,-4-1 0,0 1 143,0-2 1,-4-3-204,5 3 1,-5-4-148,5-6 1,-5 4-130,4-4 1,-5-2-16,1-3 1,1-2-730,-1-3-1021,0-6 872,-5 6-81,0-13 49,0 6 676,0-14 0,0 4-52,0-7 679,0 7 0,-26-63 0,-7-7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41.9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15 177 8092,'0'-14'279,"-2"4"88,-3 0 1,4 5 426,-4-5 1,3 5-238,2-4 0,0 4 2,0-5-187,0 7-2,0-10-156,0 4 0,0 0 100,0-1-275,0 7 0,5-6 69,0 4 0,6 4-145,-1-4 0,5-2-76,4 3 1,3-3 54,2 2 1,4 3-48,-4-2 0,9 2 51,1 2 0,-4 0-88,-6 0 0,1 0-38,4 0 1,-6 0-169,-3 0 0,-4 0-115,-1 0 0,-1 0-1522,1 0 189,-7 6 1796,-1-4 0,-33 5 0,-7-7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32.9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133 368 7928,'-15'0'-302,"1"-5"-66,-1 0 1,2-2 367,3 2 1,-3 4 420,3-4 1,-1 2-127,1-2 1,2 3-12,3-3 210,3 4-98,-4-6 249,6 5-167,0-4 25,0-1-181,0 6-392,0-6 11,0 7 312,6 0-312,3 7 0,5 1-16,1 7 0,-5-1 35,0 1 0,1 0 18,9-1 1,-4 1 3,4 0 1,1-5-47,-2-1 1,7 1-110,-1 5 0,3 0 89,1-1 1,1 1-100,-1 0 1,0-2 26,1-3 0,-1 1 74,1-6 0,-3 1-26,-2-1 0,1-3 75,-6 3 1,-1-4 106,-4-1 0,0-1-45,-1-4 1,1-2 217,0-2 0,-1-9-137,1 3 1,0-3-21,-1 3 1,6-4-2,0-1 1,4 1-28,-4 4 1,6-5 11,-2 1 1,-1-1-61,2 5 0,-7 1-20,1-1 1,3 2 16,-3 3 0,2-1-9,-1 6 0,-4 0-34,4 5 0,-4 0-6,-1 0 0,4 5-2,1 0 0,0 6 103,-6-1 0,3 8 113,2 1 0,-2 3-141,2-3 0,2-1 9,-1 7 1,6-6-32,-1 6 0,2-7 9,3 1 1,-6-2-32,1-3 0,-1 1-47,6 0 0,-1-2 33,1-3 1,-8 1 5,-2-6 1,1 0-22,-1-5 1,-1 0 18,-4 0 0,-5 0 3,0 0 0,0-7 13,4-2 0,-4-3 3,0 2 0,-2-3 2,2 3 0,3-3 4,-3-1 1,3 1-4,1 3 0,1-2-2,0 8 1,0-6-1,-1 5 1,3 0 47,2 5 0,-1 0 99,7 0 1,-1 0-67,6 0 0,-6 0 13,1 0 0,-1 2-4,5 2 1,6 0 14,-1 6 0,5-7-153,-4 2 0,0 1 57,0-1 1,-4 5-151,3-5 0,-3 0 116,-1-5 1,-1 1-132,0 4 1,1-3 87,-1 3 1,-6-4-9,-3-1 1,-4 0 0,-1 0 1,-1 0 14,1 0 1,-5 0-118,0 0 87,-7 0 21,3 0 61,-6-6 90,0 4 0,0-6-176,0 3 1,0 2-133,0-7 1,0 5 129,0-5 0,0 6-86,0-6 1,0 5 169,0-5-50,0 0 207,0-4-67,0-1 158,-6 0 1,3 0-148,-7 1 0,5 6 54,-5 3-95,7-4-3,-10 1-7,5 0 1,-2-3 166,0 6-112,7 0 1,-5 5 134,3 0 30,3 0 1,-4-2 66,6-3 215,-7 4-361,5-6-6,-4 7-246,6 0 0,-2 0 58,-3 0-144,4 0 25,-6 0-129,7 0 1,5 2 115,0 3 1,5-2 74,-5 7 1,6-5 15,-1 5 0,3-1 7,2 6 1,-1 0 50,1-1 0,5 1 1,-1 0 1,2 0 13,-1-1 1,-2 1 19,6 0 0,1-2 17,4-4 0,-4 3 1,-1-7 0,-6 5 148,2-6 0,-4 1 96,-1-5 363,0 0-309,-1 0 0,-4-5-95,0 1 1,-7-3 275,2 2-289,-3 4-301,-2-6 240,0 0-250,-7 6-77,6-6 1,-12 9-277,3 3 1,0 3 186,-5 7 1,2 1-168,-11 4 0,4-2-162,-4 6 1,-1 1-159,-4 4 0,4 5-1352,1 1 2070,6-1 0,3 15 0,8 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2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44 133 7771,'0'-15'328,"0"5"-208,0 0 0,-2 5 407,-2-4 62,2-1-110,-5-5-226,7 0 1,0 6 387,0-1-82,0 7 27,0-11-277,0 13-306,0-6 140,0 7 0,0 2-96,0 3 0,0 3 83,0 7 0,0-1 28,0 1 0,0 6-4,0 4 0,5 3-71,0 1 1,0 5 21,-5 1 0,0 1 3,0-2 1,5 2 0,0 3 1,0 2 13,-5-7 1,5 5-104,0-4 1,0 4 73,-5-5 0,0 0-14,0-4 0,4-6-1,1 1 0,0-7-95,-5 1 0,0-2-158,0-3 1,0-4-53,0 0-352,0-7-10,0 10-552,0-11-56,0 4 326,0-6 0,0-1-403,0-4 693,0 3 0,0-6-414,0 3 994,0 4 0,0-52 0,0-4 0</inkml:trace>
  <inkml:trace contextRef="#ctx0" brushRef="#br0" timeOffset="484">15 471 7992,'0'-10'-4,"0"0"1,-5 5 335,0-5-71,0 1 1,5-6 99,0 0 1,0 5 83,0 1-239,0-1 1,0-5 263,0 0-254,0 1 1,0-1-1,0 0 1,7 2-4,2 3 1,0-3-29,0 4 1,1-4-43,5-2 1,4 5-109,1 0 1,1 2-77,-1-2 0,-2-1-9,6 6 1,-4 0-20,4 5 0,-4 0 31,5 0 0,-8 2-85,3 3 1,-2 3 79,2 6 0,-4 1 19,4 0 1,-4 1-16,-1 4 0,-6-2 4,1 6 0,-2-4 25,2 4 0,-2-6 25,-3 2 0,-3 1 9,3-1 1,-4-1 18,-1-4 1,-1 5 91,-4-1 1,2 1-34,-7-6 1,2-4 122,-2 0 0,-3-5-81,3 5 1,-3-5 60,-2 4 0,-1-5-111,-4 1 0,4 1-75,-4-1 1,4 0-178,1-5 1,1 0-62,-1 0 1,0 0-320,1 0 1,-1-2 28,0-3 0,2 2-248,3-7 1,-3 2 165,3-2 591,4-3 0,12-8 0,11-10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4.8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74 230 7980,'-6'-15'0,"-1"5"-19,-3 0 135,-3 1 1,7-6 445,-4 0 1,2 5 248,3 1-81,3 5-178,-4-9 2,6 12-182,0-6-278,0 7 156,0 0 1,5 2-24,0 3 1,4 3-110,-4 6 0,7 1-53,-3 0 1,0 1 3,0 4 1,1-4-125,5 4 0,-5 1 114,0-1 1,-1 4-161,6-4 0,-5-1 129,0-4 0,-1 5-157,6-1 0,-2 1 109,-3-6 0,3 1-13,-3 0 1,-2-1 169,2 1 1,-2-5 0,2 0 39,3-7 27,-11 4 217,4-1-254,-6-4 0,0 3 173,0-10 0,0 1-158,0-5 0,2 4-30,3-5 1,-4 0-456,4-5 0,-3 1 136,-2-1 0,0 0 27,0 1 1,5-1 41,0 0 0,-1-4-152,-4-1 1,5-1 112,0 1 0,0 2-56,-5-6 1,2 4 31,3-4 0,-4 6-137,4-2 1,-3 2-36,-2-1 0,5 2-181,0-2 0,6 2-308,-1 3 0,-2-3 220,2-2 0,0 7-98,4-2 0,1 4 700,0 0 0,19 10 0,5 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9.4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30 191 7958,'-8'-6'0,"1"2"52,7-5 1,0 4 198,0-5 0,-5 5 196,0-5 0,1 5-84,4-5 0,0 6 391,0-6-467,0 6 0,0-4 284,0 3-175,0 4-61,0-6-55,0 7-206,0 0 73,0 7 1,6-1 34,4 4 1,-2 3-187,2-3 1,0 5 19,4 4 1,1-2-47,0 2 1,-1 2 117,1-1 0,0 5-98,0-6 1,-1 2 46,1-1 1,0-4-137,-1 4 0,6-2-29,0 1 1,-2-7 134,-9 3 1,4-6 14,-3 1 1,-2 2 33,2-8 0,-7 3 68,2-2 95,-3-3 20,5 4 0,-6-8-141,4-2 0,-2 0-18,2-6 1,-3 1-155,3-6 1,1 5 108,-1 0 1,2-1-168,-2-9 0,-2 4 35,7-4 0,-7 4 41,2 1 1,1-4-14,-1-1 0,2 1-114,-2 4 1,-4-5 58,4 1 1,-3-3-132,-2 3 1,2 3-371,2-4 0,-2 4 206,3 1 0,-3 0-1576,-2 1 1995,6-1 0,22-13 0,11-3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50.3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161 280 7434,'2'-8'-477,"2"3"0,-2 2 1681,3-2-743,-3 3 0,-2-6 406,0 3-317,0 3-148,0-4-27,0 6 14,0 0-194,-7 0 0,4 0 79,-7 0 0,5 6 123,-5 4 0,1 5-146,-6 4 0,0-1 93,0 7 1,2 4-221,4 6 1,-5 1 22,5-2 0,-3 2-118,2 3 0,2 3 121,3-2 1,4 0-118,-4 0 0,5 1-40,5-7 0,3 5-111,7-5 0,-1 1-56,1-6 1,1-1-122,4-4 1,-2-1-461,6-3 0,-4-4 22,5 4 0,-6-4-257,6-1 0,-6-6 301,6 1 0,-6 0 28,6 5 0,-7-7 661,1-3 0,11-17 0,1-4 0</inkml:trace>
  <inkml:trace contextRef="#ctx0" brushRef="#br0" timeOffset="690">381 721 8061,'-6'-8'499,"4"-5"1,-4 9 257,6-5-328,-7 5-62,6-2-55,-6 6-298,7 0 1,2 0 85,3 0 0,-2 0-117,7 0 1,-1 0-14,6 0 0,0 0-71,0 0 0,4 0 13,1 0 1,4-5-12,-4 0 1,1 0-101,-1 5 0,-2 0 113,6 0 0,-6 0-89,2 0 1,-4 0-62,-1 0-221,-1 0 237,1 0 271,-7 0 451,-1 0-44,-7 0 780,0 0-922,-7 0 168,6 0-130,-6 0 115,7 0 72,0 0-513,0 7 1,0 1-175,0 7 1,0-6-66,0 1 1,0 0-147,0 5 0,0-1-101,0 1 0,5 0-317,0-1 1,5 1 85,-5 0 0,6 0 689,-1-1 0,55 7 0,15 2 0</inkml:trace>
  <inkml:trace contextRef="#ctx0" brushRef="#br0" timeOffset="1784">984 618 7747,'0'-8'660,"0"0"-512,0 3 6,0 3 1,0-6-44,0 3 252,0 3-9,0-4-131,0 6 1,0-2 256,0-3-67,0 4-8,0-6-346,0 7 1,0-1 266,0-4-27,7 3-154,-6-4 0,7 6-58,-3 0 52,-3 0-20,11 0-78,-5 0 1,7 0 7,0 0 0,-6 0-43,1 0 1,-5 4 92,5 1 1,0 5-9,4-5 0,-4 6-2,0-1 0,0 3-7,4 2 1,1 0-69,0-1 0,-5 1 0,-1 0 0,1 1 17,5 4 1,-2-2-154,-3 6 0,1-6 18,-6 2 1,5 1 54,-5-1 1,5-1-20,-5-4 0,-1 0 26,-4-1 13,0 1 1,-1-2 16,-4-3 1,2 1 7,-7-6-85,7 0 7,-10-5 129,4 0 0,0 0-13,-1 0 0,5 0 88,-5 0 1,5-2-117,-5-2 1,5 0 3,-4-6 1,4 6 2,-5-6 1,5 0 7,-5-5 0,5 2 140,-4 3 0,4-3-97,-5 4 1,7-4 7,-2-2 0,3-2-74,2-2 1,-5 3-5,0-4 1,0 4-46,5 1 0,5-1-166,0-4 0,7 4 22,-3-4 0,9 4-205,2 1 1,1 0-70,-1 1 1,3-1 162,6 0 1,0 2-652,1 3 0,-1-1 209,1 6 0,-3-5 748,-2 5 0,29-6 0,1 3 0</inkml:trace>
  <inkml:trace contextRef="#ctx0" brushRef="#br0" timeOffset="2201">1572 324 8028,'-8'-10'-128,"3"0"434,3 1 1,2-1 949,0 0-911,0 7 0,0-5-20,0 3-246,0 3 0,2-4 114,3 6 0,-2 1-85,7 4 0,-2 3 136,2 7 0,3 0 90,-3-1 1,3 8-83,2 2 1,1 4-21,3 1 0,-2 2-41,2 4 0,-2-3 16,-3 7 1,1-4-15,0 4 1,-2-5-156,-3 5 1,1-4-76,-6 4 0,0-6-83,-5 1 1,0-3-75,0-2 0,-7-1-122,-2-3 0,0-4-358,0-7 0,-1 1 263,-5 0 1,2-5-158,3-1 1,-3 0-603,3 0 0,-3 3 38,-1-7 1132,-1 6 0,0-22 0,1 1 0</inkml:trace>
  <inkml:trace contextRef="#ctx0" brushRef="#br0" timeOffset="3160">2028 45 8009,'-8'-7'-337,"-6"6"577,13-12 0,-11 9 896,8-6-459,-1 7-160,5-3-127,0 6 151,0 0 1,5 1-306,-1 4 0,8-2 340,-2 7-324,3 0 1,1 5-92,1-1 1,0 6-55,0 0 0,-1 1 74,1-2 0,0 3 2,-1 2 0,1 4-119,0-4 1,4 9 3,1 1 0,-1 7 28,-4-2 1,0-1 27,0 1 1,-1-1-129,1 1 1,-2 2 51,-3-7 1,1 7-2,-6-2 1,0-1 49,-5 1 0,0-6 4,0 1 1,0-3-3,0-2 1,-6-1 10,-4-3 1,2 1 14,-2-7 1,2 3-2,-2-3 0,-3-3-7,3 4 0,-1-4-65,1-1 1,-3 1-122,3 4 1,-3-4 72,-2 4 0,5-4-147,0-1 1,2 0-226,-1-1 0,-5 6 164,5 0 1,0-1-932,0-4 478,5 0 0,-7-1-1271,6 1 1313,0-7 1,5 0-746,0-3 723,0-3 637,0 4 0,13-45 0,4-10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5.6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250 103 8017,'0'-14'-81,"0"-1"0,0 5 481,0 0 104,0 1-274,0-6 0,0 5 258,0 0-25,0 7-29,0-4-331,0 7 0,-1 0 130,-4 0 0,2 0-26,-7 0 1,5 2 36,-5 3 0,0 2-9,-4 2 0,1 9 17,3-3 1,-7 5 162,8-1 0,-13-1-185,8 7 0,-3-1-13,8 6 0,-4-1-33,3 0 1,-2 2-32,3 4 1,-3-4-155,7 3 0,0 2 124,5-2 0,-5 5-89,0-4 0,1 4 70,4-5 1,1 5-125,4-4 1,2 1-24,2-2 0,5-5-235,-5 1 1,6-1-111,5-4 1,-2 2-28,6 3 0,-4-2-174,4-4 0,-4 2 66,4-6 1,1 4-272,4-4 1,1 4 261,-1-4 1,0 0 9,1-6 0,-1-1 522,1-3 0,5 3 0,3-5 0</inkml:trace>
  <inkml:trace contextRef="#ctx0" brushRef="#br0" timeOffset="2476">736 530 7949,'0'-15'31,"-5"0"41,0 1 1,0-1 112,5 0 1,0 5 494,0 1 188,0-1-313,0-5-25,0 0-161,0 7-5,0 2-379,0 6 162,0 0 1,1 6 33,4 4 1,-1 8-56,5 2 0,-5 4-60,1-4 1,1 6 14,-1-2 1,2 4-11,-3 1 0,-2 1 14,3-1 1,2 1-124,-3-1 1,6-5 25,-5 1 1,2-2-89,-2 1 1,-2 2 98,7-6 0,-7 0-23,2-6-32,3 1-25,-6 0 33,4-7 22,-6-2 474,0-6-363,0-6 0,0-2-261,0-7 1,0 0 125,0 1 1,0-1-147,0 0 0,0 1 99,0-1 1,0-1 15,0-4 1,-1 4-45,-4-4 1,3-1-117,-3 1 0,2-1 92,-2 1 0,3-1 85,-3-3 0,2-2 30,-2 6 1,2-6-30,-7 1 1,7-1 3,-2 2 0,-2-2 20,3 6 1,-6-5 4,5 6 0,-5-1 33,5 6 1,-1 0 101,1 5 1,1-4-5,-5 3 0,4 3-13,-5 2 1,5-1-29,-5 1 0,5 0-48,-4 5 1,4 0 25,-5 0-65,7 0 8,-10 0 0,9 0 27,-6 0 0,6 2-7,-6 3 0,5-2 111,-5 7 1,5-2-56,-5 2 1,7 8 117,-2-4 0,-1 4-95,1-3 1,-5 1 107,5 4 0,0-4-167,5 4 1,-5 1-1,0-1 1,0-1-3,5-4 1,0 5-129,0-1 1,0 1-394,0-6 260,7 1 1,1 0 8,7 0 0,0-6-125,-1 1 1,1-5-334,0 5 0,-1-7 126,1 2 1,5 2-169,-1-3 0,2 1 737,-1-5 0,23 7 0,10 1 0</inkml:trace>
  <inkml:trace contextRef="#ctx0" brushRef="#br0" timeOffset="2778">1015 721 7961,'0'-15'533,"0"7"2,0-5 14,0 5-328,0-1 108,0 3-253,0 6 774,0 0-665,-7 6 1,6 3-100,-4 5 0,-2 1 106,2 0 1,-4-1-8,4 1 1,-5 5-188,5-1 1,-5 1-42,5-5 0,-6 1-186,1 4 0,3-4-182,3 3 1,-3-2-439,2-3 1,0 1 334,5 0 514,-6 0 0,30-7 0,2-2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0:54.7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30 148 8022,'-2'-15'124,"-1"0"342,-2 1 0,0-1 446,5 0-464,-6 0 0,4 1 332,-3-1-238,3 7 226,2-5-422,0 11-221,0-4 212,0 6-322,0 0 235,0 6 0,0-3-114,0 7 1,0 2 220,0 7 1,0-1-134,0 7 1,0-6-21,0 6 1,0-1-54,0 6 0,0-1 17,0 1 0,0-1 3,0 0 1,0 6-182,0-1 0,5 5-34,0-5 1,0 2 54,-5-1 1,2-4-72,3 3 1,-4 2 55,4-2 1,2-4-140,-2-6 0,1-1-3,-1 2 0,-3 1-165,3-7 1,-2-1-415,2-8-428,-4 3-384,6-5 537,-7 0 5,0-1 463,0-7 0,5-2-726,0-3 195,0 4 1063,-5-12 0,13-35 0,3-15 0</inkml:trace>
  <inkml:trace contextRef="#ctx0" brushRef="#br0" timeOffset="359">133 515 8022,'-10'-24'230,"0"-1"1,7 7 387,-2-1 1,-2 1-170,2-2 1,1 7-3,4-7 0,1 12-200,4-6 1,3 4-109,7 0 0,0-3 36,-1 3 1,3 2-149,2-2 1,-2 5 26,2-5 1,2 7 79,-1-2 0,0 4-153,-6 1 0,1 0 29,0 0 0,1 0 39,4 0 1,-9 1 4,4 4 1,-4 2-66,4 2 0,-5 5 58,0-5 0,-6 4-20,6 2 1,-6 0-109,0-1 0,-2 1 1,-2 0 0,0 0 44,0-1 0,0-4 129,0 0 0,-5 0 142,0 4 1,-6 1-36,1 0 0,-8-5 201,-2-1 0,-4 1-301,4 5 0,-6-5-222,2-1 0,-4-4-140,-1 5 1,-4-5-308,4 5 0,-4-7-437,8 2 0,2-3 216,-1-2 0,6 0 790,-2 0 0,17-46 0,5-11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0:56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1529 103 8092,'-5'-10'125,"0"0"0,-1 1 478,1-6 25,3 0 252,-4 1-169,6-1-220,0 7-374,0 1 1,1 7 173,4 0 0,-3 7 16,3 3 0,1 3-44,-1 1 0,5 8-16,-5 2 0,5 4 14,-5 1 0,4 7-11,-4 3 1,5-1 88,-5 1 0,2 2-75,-3 8 0,-2 3-37,3 7 0,-3 5-28,-2-1 0,0 8-57,0-3 1,0 4-40,0 2 0,0-3-349,0-2 1,0 3 319,0-4 1,-2 3-127,-3-3 0,3-2 17,-2-8 1,2 1 119,2 0 0,0-2-32,0-3 1,0-2 46,0-3 1,0-3 22,0 3 0,2 2 14,2-2 1,-2 5 135,3-5 1,-2 1-153,2-1 0,-3 8-7,3 7 1,-2 0-218,2-5 0,-4-1 70,4 1 1,2 5 100,-2 0 0,1-1-69,-1-4 1,-3 0-151,3 0 0,-2 3 191,2-4 1,-3-2-239,2-12 0,0-6 142,1-4 0,-4-5-8,4-4 0,-3-4-227,-2-6 0,0-1-642,0 1-440,0 0 376,0 0-461,0-7-118,0-2 481,0-6 0,0-1 1095,0-4 0,5-36 0,3-18 0,0-5 0,0-1 0</inkml:trace>
  <inkml:trace contextRef="#ctx0" brushRef="#br0" timeOffset="1009">2367 279 7816,'0'-14'-623,"0"4"766,0 0 250,0 0 0,0-4-10,0-1 0,0 5 236,0 0 1,2 5-131,3-4 1,-4 4 124,4-5 150,-3 7-386,-2-4-189,6 7 0,-3 0 149,7 0 0,-5 7 104,5 3 0,-5 3-204,5 1 0,-5 8 0,4 2 1,-4 4-16,5 1 0,-7 1 15,2-1 1,2 5-171,-2 1 0,1 4-21,-1-5 1,-3 2-148,3-2 0,-2-1 93,2 6 0,-4-8-113,4-1 0,2-3 20,-2-7 0,0 0-307,-5-6-15,0 1 246,0-7-238,0-1 348,0-7 29,0-7 0,0-1-200,0-7 1,0 1-222,0-1 1,0 0 106,0 0 0,0 1-56,0-1 0,0 0 183,0 1 0,0-1-5,0 0 1,0 1 209,0-1 0,0-1-71,0-4 0,0 4 46,0-4 1,0-1-20,0 1 1,0-6 214,0 2 1,0 1-124,0-2 1,0 1 98,0-6 1,0 3-151,0 2 1,0-1 0,0 6 0,0-6 33,0 2 1,-7 2-22,-3 3 1,2 2 18,-2 3 26,1-7 0,-6 6 77,0 0 1,0 5-41,1 5 70,-1 4 1,0-6 101,1 7 1,4 2-49,0 3 0,0 1 110,-4 4 0,4 3-33,0-3 1,5 5-71,-5 4 0,5-2 42,-4 2 0,5-1-10,-1 2 1,-1-4-103,1 4 1,0 1-221,5-1 0,0 1-397,0-2 0,0-2-14,0 2 0,2-2-309,3-3 0,-2 1 103,7 0 1,4-1-451,6 1 1,4 0 1152,-4 0 0,45-1 0,7 1 0</inkml:trace>
  <inkml:trace contextRef="#ctx0" brushRef="#br0" timeOffset="1268">2808 500 10503,'0'-8'1687,"0"1"-1410,0 7-104,-7 0 0,6 2 95,-4 3 0,-3 3-133,-2 7 1,2-1-192,-2 1 1,0 1-281,-5 4 1,-1 1-372,-3 4 1,2 2 76,-2-2 0,1 3-473,-2 1 1,2 2 366,-6 3 736,-1-2 0,-12-2 0,-8 2 0,-2-1 0,0 0 0</inkml:trace>
  <inkml:trace contextRef="#ctx0" brushRef="#br0" timeOffset="2334">133 1323 8101,'-15'-6'-417,"5"4"-662,0-3 1152,1-3 1,-6 6 700,0-3 1,5 4 67,1 1-93,5 0-210,-9 0-130,12 0 36,-12 0-101,11 0-224,-5 0 250,7 0-223,7 0 0,6 0 0,7 0 0,6 0 0,-2 0 1,7 0-164,8 0 0,2 0 53,13 0 0,-3 0-42,8 0 1,4 0 2,16 0 0,2-2-505,8-3 0,-1 4 418,0-4 0,-5 1-116,1-1 1,-13 4 114,3-4 0,-10-2 30,-1 3 0,-1-3 147,2 2 0,-4 3-33,4-2 1,-3-3-31,-3 2 1,8-6 12,2 1 0,4 2-52,2-2 1,1 5 84,3-5 0,-1 7 11,6-2 0,-6-1-67,1 1 0,2 0 1,-1 5 1,-1-5-144,-4 0 1,-7 0 33,-4 5 1,-2 0 43,-2 0 1,4 0 33,1 0 0,5 0-12,-6 0 0,6 0 4,-5 0 1,7 0 19,-7 0 1,5 0 5,-10 0 0,1 0 9,9 0 0,-1 0 140,6 0 1,-2 0 76,-4 0 1,-1-5-213,-3 0 0,-4 0-31,4 5 1,-4 0-4,-1 0 0,2 0 30,2 0 1,-2 0-6,2 0 0,-7 0 2,-2 0 1,0 0-2,5 0 0,-1 0-30,1 0 0,2 0-1,2 0 1,-2 0 9,2 0 0,-4 0 193,-5 0 1,2 2-179,-7 3 1,4-3 46,-4 2 0,10-2 0,-5-2 0,0 2 76,-10 3 0,5-4-94,0 4 1,-1-2-35,-9 2 1,-2-3-5,-2 3 1,-4-4-3,3-1 1,-3 0-18,-2 0 0,-4 2-101,-1 3 1,-4-3 22,4 2 1,-6-2-165,2-2 1,-4 0 18,-1 0 1,0 0-169,-1 0 1,-4 0-485,0 0-393,-7 0 1294,4 0 0,-27-13 0,-4-3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20.7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30 353 7939,'0'-14'0,"-5"-1"526,0 0 0,0 1 330,5-1 873,0 0-580,-6 1-100,4-1-581,-4 7-375,6 1 1,0 9 118,0 3 1,4 3-29,1 7 1,5 1-53,-5 3 1,5 3 34,-5 2 0,1 4-167,-1-4 0,-2 4-49,7 2 0,-2-1-97,2 0 1,2 4 25,-7-4 0,4 4-143,-4-8 0,7 1 88,-2-2 0,-4 2-288,-1-6-305,3 0 524,-6-6 436,4-6 1,-6-3-170,0-10 0,-1-3 135,-4-6 0,-2-6-87,-3 0 0,-3-6-1,4 2 1,-3-6-225,2-4 1,-3 1 132,3-6 0,2 5 9,-2-5 1,7 4 64,-2-4 1,-1 5 47,1-5 1,0 6-49,5-1 0,0 8 165,0 1 0,2 2-78,3-1 0,-2 3 110,7 6 1,-6 0-172,6 0 1,0 1-33,5-1 0,1 5-302,4 0 0,-2 7 99,6-2 1,-6 4-30,2 1 0,-4 0 15,-1 0 1,-1 0-163,1 0 1,0 6-42,0 4 0,-6 3-144,1 2 1,-5 1-97,5 4 0,-2-2-483,2 6 0,-4-4 1096,-6 4 0,-19 60 0,7-33 0,-1 0 0</inkml:trace>
  <inkml:trace contextRef="#ctx0" brushRef="#br0" timeOffset="235">118 500 7953,'-15'0'801,"1"0"210,-1 0 1,0 0 438,1 0 419,6-6-425,1 4-551,7-4-162,0 6-556,7 0 0,6 0-122,6 0 1,1 0 90,-6 0 1,6 0-103,0 0 0,4-2-954,-4-3 1,4 4 439,-4-4 0,4 3-1435,-4 2 1,4 0 1906,-4 0 0,13 7 0,-2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02.3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104 500 8139,'1'-15'-2,"4"1"1,-3-1 300,3 0 1,-4 1 327,-1-1 0,2 2-267,3 3 1,-4-3-238,4 3 0,-3-3 80,-2-2 1,0 6 297,0-1-73,7 0-163,-6-5 0,6 6 326,-7-1-409,0 7 1,-2-4-43,-3 7-61,4 0 0,-13 0 121,5 0 1,1 2 41,-2 3 1,0 8-12,-5 6 0,2 6-30,3-6 1,-1 7-75,6-1 1,-5 8-87,5 1 1,-4 0 6,4-4 0,0 4-206,5 0 1,0 2-229,0-2 1,1-3 136,4 4 0,3-4-58,7-2 0,0-1 120,0-4 0,4 3 70,1-8 1,4-1 17,-4-8 1,6 1-27,-2-6 0,-1 0 32,2-5 0,-7-6 26,1-4 0,-1-5 162,2-4 0,-9 1-52,4-7 1,-5 1-122,0-6 0,-2 1 177,-3-1 0,-4-1 222,4-3 1,-3 3-201,-2-3 1,0 3-38,0 1 1,-5 1-75,0-1 0,-6 1-132,1 0 1,-3 4 45,-2 1 1,0 11-240,1-2 1,-3 8-569,-2-2 1,2 5 34,-2-1 0,3 5-261,1 5 1,0-1 358,0 5 750,7 1 0,-5 18 0,5 3 0</inkml:trace>
  <inkml:trace contextRef="#ctx0" brushRef="#br0" timeOffset="418">309 103 8171,'-8'-14'3,"-5"-1"359,3 0 725,4 1-517,-7-1 0,10 2 325,-7 3-51,6 3-400,-2 7-396,6 0 1,0 2 219,0 3 1,0 3 28,0 7 1,0 1-14,0 4 0,0 3-1,0 6 0,0 2-150,0 3 1,0 4-5,0 6 1,2 5 14,2 0 0,-2 5-4,3-5 1,-3 10-190,-2-5 0,0 6 80,0-6 1,0-3-163,0-2 1,0 1 20,0-1 0,-2-5 44,-3-5 1,3-6-112,-2 1 1,0 2 75,-1-1 1,4-6-128,-4-4 1,3-6 33,2 6 1,0-7-703,0 1 472,0-2 1,0-8-201,0 1 0,2-7-565,3 2-372,-4-3-343,6-2 1904,-1 0 0,9-33 0,8-8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00.8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30 118 8060,'-2'-10'2,"-1"1"169,-2-3 373,0-1-191,-2-2 0,6 6 164,-4-1-56,3 7-31,2-11 123,0 13-167,0-6-26,0 7 203,0 0-395,0 7 0,2-4-11,3 7 1,-4 0-16,4 4 1,-3 3 36,-2 2 0,5-1-50,0 7 0,0-1 15,-5 6 0,5 6 34,-1 3 1,6 3-23,-5 2 1,2 7-15,-2 3 1,-4 3-68,4 2 0,-2 5-23,2-1 0,-3 1 18,3-5 0,-4-2 8,-1-3 1,0 6-11,0-6 1,-1 5-88,-4-10 0,2 6 66,-7-1 1,5-1 19,-5 1 0,5-7-124,-5 2 0,6-2 95,-6 2 0,7-8-10,-2 3 1,1-5-31,-1 1 1,4 2-6,-4-3 0,3-1 98,2 1 0,0-5-4,0 5 0,0-6-36,0 1 1,0-1 3,0 1 0,0-3 38,0 4 1,0-4-80,0-2 0,0 1-11,0-1 0,5 0 22,0 1 1,0-1-2,-5 1 1,0-1-61,0 0 1,2 1-10,3-1 0,-4 1-10,4-1 0,-2-1-20,2-4 1,-3 2 64,3-6 0,-4 6-39,-1-1 1,0-3-2,0 3 1,0-2-27,0 1 1,0 2-113,0-6 0,0 5 98,0-6 1,0 2-111,0-1 1,0-4-173,0 4-372,0-4-414,0-1-83,0 0-379,0-7 245,0-2 576,0-6 0,0-1 799,0-4 0,-2-39 0,-2-18 0,0-7 0,0 0 0</inkml:trace>
  <inkml:trace contextRef="#ctx0" brushRef="#br0" timeOffset="803">324 118 8105,'0'-15'0,"-5"1"-107,0-1 458,0 0 611,-2 1-653,6-1 1,-7 5 192,3 0-125,3 7-265,-4-3 86,6 12 0,0 4 7,0 10 0,0-3 147,0 8 0,1-1-206,4 6 1,-3 1 1,3 3 1,1 4 57,-1 6 0,0 0 4,-5 0 0,5 7-39,0 3 0,0 4 4,-5 6 0,0 1-16,0 4 0,0 1 0,0-6 0,0 1-122,0-1 0,0-5 17,0 0 0,0-2-48,0-8 0,0 5 105,0-5 1,0 0-7,0-5 1,0 0-9,0 0 0,0 0 0,0 0 0,0-6-58,0-4 0,0 4 9,0 1 0,0-2 160,0 2 0,0 1-140,0 4 0,0-7-3,0-2 1,0 2-34,0 2 0,0-3-107,0-1 1,0-3 116,0 3 0,0 1-18,0 3 1,0-2-22,0-2 1,0-3-18,0 7 0,0 1-52,0 4 0,0-2 50,0-3 1,0 4-1,0-4 0,0 4-4,0 1 0,0-2-2,0-3 1,0 2 5,0-7 0,0 7-3,0-2 1,0 4 17,0 1 1,0-5-3,0 0 0,1-1-81,4 1 0,-3 2 40,3-7 0,-4 1-7,-1-6 0,0-1-35,0-4 1,5 2-143,0-6 0,0 0 79,-5-6 1,0 1-160,0 0 0,0-6-305,0 1 97,0-6 0,0 4-1510,0-3 575,0-4 772,0 6 1,0-9 45,0-3 633,0-3 0,0-46 0,0-10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5.8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45 250 8016,'-5'-14'0,"0"-1"588,2 0 962,-5 1 20,6-1-767,-4 7-581,6 1 0,0 9-35,0 3 0,0 3-15,0 7 1,4 6 12,1 3 1,0 1-115,-5 4 0,5-3 18,0 9 0,0-4-249,-5-2 1,0-3-39,0 4 1,5-9-268,0 8 0,0-9 130,-5-1 1,0 3 190,0-3 1,0-4 6,0-5 86,0-7 203,0 3 0,-2-6-167,-3 0 0,3-6 33,-2-4 0,0-8 33,-1-1 0,4-8-35,-4 3 1,-2-5-48,2-6 0,1 3 115,4-8 0,-2 6-1,-3-5 0,3 6-3,-2-1 1,2-2 140,2 2 0,5 4-127,0 6 1,4 4 155,-4-4 1,5 6 20,-5-2 0,6 5-161,-1 6 1,3-3-113,2 7 0,0 0-36,-1 5 1,1 0-248,0 0 1,1 0-47,4 0 1,-4 2-308,4 3 0,-2-2 66,1 7 1,-2 0-387,2 5 0,-2-1-83,-3 1 0,-1 5 285,-3-1 756,3 1 0,-24 7 0,1 5 0</inkml:trace>
  <inkml:trace contextRef="#ctx0" brushRef="#br0" timeOffset="184">163 383 8016,'-17'0'0,"-2"0"0,2 0 380,-2 0 1,4 1 1532,5 4-1277,-3-3 1,10 4 801,-7-6-574,7 0-487,9 0 1,4 0-626,10 0 1,1 0-256,-1 0 1,6 0-487,-2 0 1,2 0 413,-1 0 0,3 2-1113,-4 3 1688,-3-4 0,20 19 0,-2-4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4.9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44 192 8019,'-8'-7'187,"3"-2"522,4-4 1,-4-2 342,0 0-812,0 7 0,5 0-24,0 3-36,0 3 0,0-3 151,0 10-94,0 3 0,5 12 0,0 0 0,0 4-169,-5-4 0,1 6-31,4-2 0,-3 4 69,3 1 1,-4 1-64,-1-1 0,0 1-91,0-1 1,0 0 125,0 1 1,0-6-130,0 1 0,0-6 81,0 6 0,-1-7-255,-4 2 130,3-4 46,-4-1-218,6-7 216,0-2 1,-2-6-7,-3 0 1,4-6-18,-4-4 0,3-3-104,2-2 1,0 0 74,0 1 1,-5-6-103,0 1 1,0-6 131,5 5 1,0-6 32,0 2 1,0-4 8,0-1 0,0-1 22,0 1 0,0 3 153,0-4 1,0 4-91,0-8 1,0 8 190,0 1 0,2 2-120,3-1 1,-2-2 107,7 6 1,-5 1-188,5 4 1,-5 5 12,4 0 0,1 2-108,5-2 1,0 4-35,-1 6 1,1 0-226,0 0 0,4 0-316,1 0 146,-1 0 1,-4 1-6,0 4 1,0 4-151,-1 5 0,-1 1 7,-3 0 0,3-1-478,-3 1 1104,-3 0 0,-1 32 0,-6 9 0</inkml:trace>
  <inkml:trace contextRef="#ctx0" brushRef="#br0" timeOffset="211">74 427 8019,'-15'-8'387,"5"1"484,1 7-264,-1 0 0,0-5 1671,0 1-1160,7-1-64,-4 5-1000,7 0 0,7 0-213,3 0 0,3 0-190,1 0 0,6 0-162,0 0 0,4 1-556,-4 4 0,4-3 394,-4 3 0,6-4-1100,-1-1 1773,2 7 0,30-11 0,14-4 0,5 4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21.2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89 176 7991,'-9'-14'-1023,"-2"-1"1035,6 0 0,-1 2 347,1 3 1,1-3-195,-5 4 0,5 0-63,-1 0 0,2 0 88,-2 0-36,4-4-80,-6 4 0,2 0 256,0-1-6,0 7 311,5-4-229,0 7-154,0 0 0,0 7 48,0 2 0,0 6-115,0 5 1,5-2 9,0 6 1,5 2-41,-5 9 0,1 0-20,-1 5 0,2 2-149,3-3 1,-2 5 105,-3 5 1,1-1-113,4 6 0,-3 0 8,-7 4 0,5 1 30,-1 0 1,1 0 12,-5 0 0,0-6 7,0 1 0,-5 0 19,1 5 0,-1-7-9,5-3 1,0-3-66,0-2 0,0 5 65,0 0 0,0 0-23,0-5 1,0 0-6,0 0 1,5 4-7,-1-4 1,1 2 30,-5-12 1,0 7 3,0-2 1,2 2-17,3-2 0,-4 3 6,4-2 0,-3 0 119,-2 0 1,0 5-111,0-5 0,5 5-101,0-5 1,0 0 56,-5 0 1,0 2-20,0-3 1,5 2 92,0-2 0,1 4 78,-1-4 0,-3 2-70,2-2 1,3 3 8,-2-2 0,1-3 80,-1 2 0,-3 1-93,3 4 0,1-7 30,-1-3 1,0 2-14,-5-1 0,5 4-9,0-5 0,0 5-28,-5-4 0,0 1-84,0-2 1,2 2 21,2 3 1,-2-3-15,3-7 0,-3 1-15,-2-1 1,0 1 60,0-1 0,0-1 24,0-4 0,0 2-43,0-6 1,0 4-7,0-4 0,0 0-38,0-6 1,0 6-1,0 0 1,-5 1 19,0-2 1,0-2-12,5 2 0,0-2-175,0-3 1,0 1-410,0 0 167,0-1 1,-2 1-214,-3 0-84,4-7-597,-6-1-857,7-7 2190,0 0 0,7-59 0,1-15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8.2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44 8134,'-10'-1'757,"0"-4"84,7 3 0,-5-9 196,3 6-221,3 0-633,-4 5 1,12 0-36,4 0 1,3-2-144,2-3 0,6 4 86,4-4 0,2 3-81,3 2 0,4 0-199,0 0 0,2 0-532,-2 0 0,-1 0 101,6 0 0,-4 0-418,4 0 0,-11 0 146,1 0 1,-9 5 891,-1 0 0,-9 2 0,-5-3 0,-5 0 0,-5 6 0,-3-6 0,-7 6 0,0-7 0,1 2 0,-3-1 0,-2 1 0,2-4-202,-2 4 0,3-3 276,1-2 0,0 0 1393,0 0-855,1 0 1,-1 0 544,0 0-617,7 0 0,0-5 898,3 0-579,3 0-121,-4 5-558,6 0 0,0 7 50,0 2 0,0 4-448,0 2 0,0 0-153,0 0 0,0 4-509,0 1 0,5 6 344,0-2 0,0 4-307,-5 2 0,5-1 843,-1 0 0,1 40 0,-5 9 0</inkml:trace>
  <inkml:trace contextRef="#ctx0" brushRef="#br0" timeOffset="1827">104 985 8020,'-7'-15'-19,"4"2"9,-7 4 0,5-5 730,-5 5 1100,7 2-560,-4 1-373,7 6-645,0 0 0,5 1 9,0 4 0,7 8-29,-2 7 0,-2 4-83,1-4 1,-4 6-105,5-1 0,-2 2-31,2 3 1,-2-6-280,-3 1 1,-3-2-214,3 1 1,1 2 184,-1-6 0,0 4-298,-5-4 255,0-1 160,0-4 49,0 0 198,0-7 0,-2-3-12,-2-10 0,0-3 224,-6-7 0,1-4-57,-6-1 0,5-6 34,0 1 1,2-2-111,-2-3 1,-1-4-29,6 0 0,-1-7-18,1 2 1,3-2 58,-3 2 1,3 3 136,2 6 1,2-2-158,3 2 0,2 4-36,2 11 0,4 1-14,-3-1 0,3 7-140,2 3 1,1 3-248,4 2 1,-2 0-29,6 0 1,-1 2-306,2 3 1,-2 0 85,-4 9 1,-1-2-399,7 7 1,-7-1 231,1 2 1,-2 1-775,-3 4 1491,1 2 0,-7 55 0,-5-30 0,1-1 0</inkml:trace>
  <inkml:trace contextRef="#ctx0" brushRef="#br0" timeOffset="1969">280 1147 7981,'-21'-8'1415,"6"-1"-839,0 5 0,1 2 2,4-3 1,3 2 506,2-2-330,4 3 0,2-4-530,4 6 1,5 0-416,10 0 1,-2 0-926,6 0 0,6 0 772,4 0 1,0 5 342,-4-1 0,19 34 0,4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7.3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162 221 8015,'0'-15'561,"0"0"0,0 5 166,0 1-138,0 5-153,0-9-213,0 12 47,0-6 0,0 14 113,0 2 0,0 6-151,0 5 1,5-2-1,0 6 1,1 1-178,-1 4 0,-3 5-95,3 1 1,1-1-104,-1-5 0,0 2 104,-5 4 1,0-4-180,0 3 1,0-5 138,0-4 0,0-2-34,0-4 0,0-7-129,0 3 107,0-11 452,0 3-209,0-7 0,0-2-36,0-3 1,-5-4-100,0-11 1,-4 2-105,4-6 1,-5-1 108,5-4 0,-5-1-16,5 1 0,-5-5-6,6-1 1,-3-4-24,2 5 1,4-2 92,-4 2 0,3 3-37,2-4 0,2 4 114,3 2 0,-2-1-63,7 1 1,-1 6 108,6 4 1,0 2-153,-1 3 1,1 4-106,0 0 1,0 7 84,-1-2 1,1 3-270,0 2 0,1 2-60,4 3 1,-4-2-55,4 7 1,-2 0-240,1 4 1,-3 3 6,4 2 1,-4-1-26,-1 7 0,0-1 663,-1 6 0,-12 19 0,-4 4 0</inkml:trace>
  <inkml:trace contextRef="#ctx0" brushRef="#br0" timeOffset="193">280 426 8015,'-22'0'18,"-2"0"0,3 0 295,1 0 0,4 0 518,1 0 1,5-4 570,0-1-500,7 0-586,-3 5 1,7 0-168,4 0 0,0 0-119,10 0 1,-2 0 21,11 0 1,-4-5-195,4 0 0,1 0-937,4 5 1,6 0 491,-1 0 1,7 0-870,-2 0 0,3-2 1456,3-3 0,14-1 0,11-2 0,5-4 0,0 1 0</inkml:trace>
  <inkml:trace contextRef="#ctx0" brushRef="#br0" timeOffset="1693">309 1250 7820,'0'-15'-388,"0"0"488,0 0 0,0 1 712,0-1-444,0 0 1,0 1 701,0-1-643,0 0 1,0 5 101,0 1 336,0 5-227,0-2-481,0 6 1,0 2 134,0 2 0,2 6-3,3 10 1,-4 3-78,4 6 1,2 0-128,-2 1 1,-1 1 104,-4 3 0,5-3-135,0 4 0,0-4-478,-5-2 1,2 0 66,3 1 0,-4-1-124,4 1 1,-1-8 154,0-2 1,-2-4 4,3-1 0,-3-5-179,-2 0 139,0-7 119,0 3 286,0-19 0,0 4-206,0-11 1,-2 2-20,-3-2 1,2 2-2,-7-6 0,7 4 76,-2-4 1,-2 6-18,2-2 1,-1-1 18,1 1 0,3 1-5,-3 4 1,-1 0-16,1 1 0,0 4 17,5 0 0,-2 5-699,-2-5-81,2 7 106,-5-10 780,7 11 0,7-4 0,1 6 0</inkml:trace>
  <inkml:trace contextRef="#ctx0" brushRef="#br0" timeOffset="1970">59 1279 8020,'-14'-15'236,"-1"1"1,5-1 1085,0 0-825,7 0 1,-4 1 632,7-1-759,0 7 0,2 0-3,3 3 0,-2 3-169,7-3 0,1 4-7,9 1 1,-2 0-29,6 0 0,-4 0-76,5 0 0,-1 0-181,5 0 0,-1 0 46,-3 0 0,3 0-221,-4 0 1,4 0-219,1 0 0,1 0-578,-1 0 0,0 6-1525,1 4 2589,-1-3 0,14 19 0,2-2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23.6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74 8084,'0'-14'-1321,"2"1"1432,3 3 0,-3 2 156,2 3 257,-2 3-190,5-11 230,-6 11-205,6-4 344,-1 6-372,-4 0 0,5 2-118,-7 2 0,0 5 14,0 5 0,0 1-40,0 0 0,0 4-15,0 1 0,0 6-77,0-1 0,0 4-194,0 5 1,0-1 146,0 6 1,0 0 32,0 5 1,4 7-129,1 3 0,0 1 52,-5-1 0,0 2 93,0-7 1,-1 6 40,-4-1 0,3-3 13,-3-2 1,4-3-57,1-2 0,-5 5 9,0 0 0,0 0-44,5-5 1,0 0-88,0 0 1,0 0 25,0 0 1,0-1 19,0-4 1,0 3-19,0-2 0,5 2-3,0 2 0,0 0-9,-5 0 0,4 0 53,1 1 0,0-1-1,-5 0 0,5 0 4,0 0 1,0 0-7,-5 0 1,0 0 128,0 0 1,5-1-184,0-4 0,0 3 5,-5-2 0,4 2 8,1 2 1,2-1-10,-2-4 1,-4 3 32,4-2 1,2 2-20,-2 2 1,1-5 83,-1 0 0,-3 1 8,3 4 0,1 5-58,-1 0 1,5 0-12,-5-5 0,0 0 21,-5 0 0,5 3-13,0-3 0,1 4-2,-1-9 1,-3 4 23,3 1 1,-2 0-14,2 0 0,-4 0-60,4 0 0,-3 0 12,-2 0 1,2 4 38,2-4 0,-2 1-32,3-10 0,-3 6-1,-2-2 0,0-3-7,0-2 0,0 2-3,0-2 0,0 7-4,0-2 1,0 2-10,0-2 1,0 2 14,0-7 0,0 2-7,0-1 0,-2-4-40,-3 3 0,3-5 46,-2-4 0,2 3-2,2-4 1,-2 2-69,-3-1 0,4 1-142,-4-7 1,2 1 26,-2-5-299,3-1-270,-5-5-1491,7-3 1167,0-6 0,0-8 1085,0-7 0,-6-78 0,2 34 0,0-1 0</inkml:trace>
  <inkml:trace contextRef="#ctx0" brushRef="#br0" timeOffset="892">441 706 8103,'-5'-14'-409,"1"-1"855,-1 0-122,5 1 0,0-1 319,0 0-377,0 7 1,0 0 206,0 3-130,0 3-230,0-4 136,0 12 1,5 4-37,-1 10 1,1 3-58,-5 6 1,5 2-139,0 3 0,2 4 69,-2 6 1,-4 2-6,4 3 1,-3 3-53,-2 7 0,0 0 65,0-1 1,0 6-100,0 0 0,-7 1 141,-3-1 0,-1-9-2,1 4 0,-3-3-46,3 3 1,-1-1 12,1 1 1,-3-5-45,3 0 1,4-7-88,1 2 1,-2-1 16,2 1 0,0-4 90,5 4 0,0-3-68,0-2 1,5 2-140,0 3 0,5-3 148,-5 3 0,5-9 55,-5 0 0,4-1 13,-4 5 1,5 0-92,-5 0 1,2-5 17,-2 1 1,1 4-88,4 5 0,1 5 87,-6-5 0,7 1-4,-3-1 0,3-1-20,-2 5 0,3-4-17,-3 5 1,3-6-8,1 1 1,1-4-6,0 0 1,-2 4 85,-3 0 1,1-5 7,-6-5 0,5 0 115,-5 5 0,1-5-58,-1 0 1,-3-6-36,3 1 0,-4 2-59,-1-1 1,0 1 8,0-2 1,0-3 0,0 3 0,0 2-10,0-2 0,0 6-26,0-6 0,0 0-17,0-4 0,-1-3-30,-4-2 0,3 1 52,-3-6 0,3 1-6,2-2 1,0-2-45,0 2 0,0-2-5,0-3 1,0 1-81,0 0 1,0-5-555,0-1-178,0-5-774,0 2-1100,0-6 2744,0 0 0,-6-85 0,2 32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31.8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 59 8088,'-14'0'-914,"4"-4"1148,0-1 0,5-5 542,-5 5 1,6-5-248,-6 5 1,7-1 466,-2 1-307,3 3 170,-5-4-780,6 6 0,-4 0 52,10 0 1,-2 0 71,7 0 1,1 0-48,9 0 1,-2 0-176,6 0 1,3 0 45,7 0 1,-2 0-168,8 0 1,-6 0-112,5 0 0,-5 0-210,6 0 1,-8 0-515,3 0 1,-6 0 189,-4 0 1,-4 0-1107,-7 0 1233,1 6 658,-7 2 0,-3 2 0,-10 0 0,-42-13 0,-17 1 0</inkml:trace>
  <inkml:trace contextRef="#ctx0" brushRef="#br0" timeOffset="244">323 89 8088,'-13'-2'-105,"3"-3"1,2 2 983,3-7 360,3 7 0,-6-4 186,3 7-674,3 0-259,-4 0-221,6 0 0,1 7 0,4 3 0,-1 3-10,5 2 1,-4 1-30,5 3 0,-5-1-51,5 7 1,-7-5-80,2 4 1,2-4-494,-3 4 0,3-1-30,-2 2 0,-3 1-268,2-7 1,-2 7 67,-2-1 1,0-2-456,0 1 0,0-6 228,0 2 1,0 1-942,0-1 1789,7-7 0,7-13 0,9-8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31.0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60 7983,'-9'-7'-57,"1"5"146,3-2 0,4 0 493,-4-1 0,2 4 375,-2-4-543,3 3 1,-4 1 214,6-4-20,0 3-193,0-5-1,0 7-225,0 0 1,6 0-154,4 0 1,3 0-47,2 0 0,4 0-64,1 0 0,6-1-81,-2-4 1,4 3 12,2-3 1,1 4-139,3 1 0,-8 0 101,3 0 0,-4 0-5,-1 0 1,-1 0-32,-3 0 1,-4 0-557,4 0 142,-4 0 0,-6 0-498,0 0-68,-7 0 608,4 0 586,-7 6 0,0-4 0,-27 18 0,-5-4 0</inkml:trace>
  <inkml:trace contextRef="#ctx0" brushRef="#br0" timeOffset="275">309 89 7986,'-8'0'-1026,"0"-5"2272,3 0-774,3-6 0,-9 7 32,6-5 0,0 4 422,5-5 1,0 7-621,0-4 1,0 6 214,0-4-294,0 3 1,0-3 14,0 10 0,0-2-4,0 7 0,0 2-13,0 7 0,2-1-201,3 7 0,-4-6 79,4 6 0,2-1-81,-2 6 0,1-1-70,-1 0 0,-3-1-352,3-3 1,1 2-14,-1-2 1,2-2-303,-3 1 0,-2-4 7,3 4 1,1-6-1292,-1 2 1999,7-4 0,55-14 0,21-4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19.5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88 221 7921,'-1'-15'139,"-2"0"339,-2 1 1,0 4-90,5 0 1,-5 5 759,0-5-435,0 7 39,5-3-775,0 6 145,0 0 1,0 6 104,0 4 0,0 5-14,0 4 0,2-1-85,3 7 0,-4-1-170,4 6 1,-2-1 78,2 0 0,-3 1-110,3-1 0,-4 1-33,-1-1 0,2 0 42,3 1 0,-3-3-107,2-2 1,-2 1 74,-2-6 1,0-1-219,0-4 304,0-7-74,0-1 201,0-7 0,0-2 258,0-3 1,-2-3-245,-2-7 1,0-6-101,-5-3 0,4-4-155,-5-2 0,2 1 31,-2 0 1,-2-2-157,8-4 1,-3 6 211,2-1 1,3 1 8,-2 5 1,-3-4-22,2-2 0,0 6 215,5-1 0,0 7-76,0-1 1,0-2 129,0 1 1,0 0-14,0 6 0,5 4-173,0 0 1,6 2-17,-1-2 0,-2-1 7,2 6 1,0 0-84,5 5 0,-5-5 55,-1 0 0,1 0-16,5 5 1,0 0-61,-1 0-62,1 7 1,0-1-16,-1 4 0,1 3-43,0-3 1,-2 3-135,-3 2 0,3-1 47,-4 1 0,0 0-164,0 0 1,1-1 47,5 1 1,-5-5-178,-1 0 0,0-1 124,0 6 0,3 0 23,-7-1 0,5 1 431,-6 0 0,1 6 0,-5 2 0</inkml:trace>
  <inkml:trace contextRef="#ctx0" brushRef="#br0" timeOffset="253">133 500 7939,'-15'0'1382,"2"-2"-129,3-3 95,-3 4-479,5-12-105,0 11-419,1-4 0,7 6-165,7 0 0,2 0-68,11 0 0,-4 0-345,4 0 1,-2 0-265,1 0 1,-1-5-563,7 0 1,-5 0 178,4 5 1,-4 0 879,4 0 0,27-7 0,11-1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50.0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89 7954,'-10'-2'154,"0"-1"925,-1-2-261,4-6 326,-6 9-517,11-4-214,-4 6-211,12-7 0,2 5-123,7-3 1,5 4 46,-1 1 0,3-2 32,-3-3 1,4 4-89,6-4 0,1 1 103,-1 0 0,7 2 72,3-3 1,4-1-112,1 1 1,2 0 41,3 5 1,1 0-112,4 0 0,-3 0-243,-7 0 0,-7 0-383,-2 0 0,-4 0 83,-2 0 1,-6 0-852,-3 0 283,-11 0-451,-2 0 1055,-7 0 1,-2 5 170,-3 0 1,-3-1-14,-6-4 1,-1 5-26,0 0 0,0 2 309,1-2 0,-1-4 0,-13 12 0,-3-4 0</inkml:trace>
  <inkml:trace contextRef="#ctx0" brushRef="#br0" timeOffset="215">574 104 7974,'-15'0'0,"6"-5"226,-1 0 1,2-7 954,-2 3-91,-3-4 303,11-2-606,-11 7-321,11 1-357,-4 7 1,7 0 59,4 0 0,-3 7 51,3 2 0,-3 9-71,-2 2 1,4 1-219,1-1 0,0-2-201,-5 6 1,0-4-543,0 4 0,5 1-539,0 4 0,0-4 637,-5-1 0,0 1 714,0 4 0,0 46 0,0 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53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89 7889,'-10'0'129,"0"0"993,7-6-101,-10 4-420,11-11 1,-6 11 213,3-3-76,4 4-278,-6 1 68,7 0-266,7 0 0,3 0-92,9 0 1,-1 0-65,7 0 1,-1 0 51,6 0 1,-1-5-138,0 0 1,7-2 47,3 3 0,4 0-208,1-6 1,-5 7 163,0-2 1,-4 2-561,4-2 1,-6 4-786,1-4 1,-3 3 548,-2 2 0,-6 0-1124,-3 0 807,-4 0 591,-8 7 1,-3 1 495,-10 6 0,-3-4 0,-7 0 0,-4-2 0,-1 2 0,1 1 0,4-6 0,-5 2 0,1-2 6,-1-4 0,5 11 128,1-7 661,-1 0 625,0-5-184,1 6-374,-1-4 1,5 4 338,0-6-178,7 0-183,-4 0-155,7 0-229,0 0 0,0 7-198,0 3 1,0 3-43,0 1 1,0 3-85,0 2 0,0 3-195,0 2 0,5 4-494,0-4 1,0 9 193,-5 1 1,0 1-87,0-6 1,0-1-109,0-4 0,5 4-497,0-4 0,0-2 266,-5-3 0,2-7-176,2-2 0,0-6 964,5 6 0,14-59 0,8-10 0</inkml:trace>
  <inkml:trace contextRef="#ctx0" brushRef="#br0" timeOffset="952">397 148 7660,'-6'-8'442,"4"0"-115,-3 3-3,3 3-177,2-4 245,0-1-4,0 5-59,0-4-195,0 6 319,0 0-499,0 6 1,0 3-135,0 5 1,0 6-178,0-1 1,0 3-345,0-3 1,0-1 275,0 7 425,0-1 0,13 45 0,4 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51.8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 30 8015,'-10'0'-588,"1"0"2171,5 0-436,-9-7-674,12 6 0,-7-8 14,3 4-394,3 4 1,-3-6 82,10 7 1,3 0 0,7 0 0,1 0-13,4 0 0,-2 0 14,6 0 0,6 0-242,4 0 1,2 0 28,-2 0 1,4 0-20,6 0 0,0 0 48,0 0 0,5 0-195,0 0 1,-5 0-39,-5 0 0,-1 0-252,1 0 1,-3 0 101,-7 0 1,-6 0-930,-3 0 134,-4 0 229,-8 0 593,-1 0 0,-9 0 362,-3 0 0,-3 0 0,-7 0 0,1 2 0,-1 3 0,0-4 0,-25 13 0,-8-6 0</inkml:trace>
  <inkml:trace contextRef="#ctx0" brushRef="#br0" timeOffset="200">542 44 8015,'-6'9'-699,"-2"-3"1,-7-6 1691,0 0 1,5 0-431,1 0 0,4 0 678,-5 0-421,7 0-247,-10 0-27,11 0 33,-5 0-289,7 7 0,0 1-124,0 7 0,2 4-164,3 1 1,-2 1-193,7-1 1,-5 2-461,5 8 0,-5-1-694,4 1 1,-4 1 350,5 3 1,-7-1 992,2 6 0,-3 52 0,-2-36 0,0 0 0</inkml:trace>
  <inkml:trace contextRef="#ctx0" brushRef="#br0" timeOffset="1141">204 1132 7920,'-14'-6'242,"4"-1"43,0-3 0,5-1 94,-5 6 1,7-2 724,-2 3-161,-3 2-116,6-5-57,-4 1-390,-1 4-163,6-4 0,-4 4-17,10-3 1,-2 3-1,7-2 0,-1 2-4,6 2 0,1-5-128,4 0 0,3-5-30,6 5 0,6-1-138,-1 1 1,7 3-265,-2-2 0,3 0 23,3-1 0,-1 4-335,0-4 1,-2 3 167,-3 2 0,-4 0-281,-11 0 1,2 0 259,-6 0 0,-5 5-442,-6 0 448,-5 0 0,1-5 171,-10 0 0,1 5 232,-5 0 1,-1 0 119,-5-5 0,0 1 0,1 4 0,-1-3 0,0 3 0,1 1 0,-1-1 0,0 0 0,0-5 0,1 2 0,-1 2 0,5-2 266,1 3 1,-1-3 128,-5-2 1,5 0 1022,0 0-280,1 0 487,-6 0-573,0 0-535,7 0 0,0 0 62,3 0-360,3 0 1,-4 1-32,6 4 1,0-2-75,0 7 0,0 0-191,0 5 1,1 1-54,4 4 1,-3-2-380,3 6 1,-3 1-90,-2 4 1,0 0-581,0 1 1,4 1 334,1 3 0,0-3 843,-5 4 0,20-4 0,4-2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13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14.1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2939 515 7814,'0'-15'252,"0"5"-73,0 0 1,0 0-13,0-4 1,0-1 48,0 0 0,0 1 9,0-1 0,0 0-52,0 1 1,6-6-17,4 0 1,-2-1-6,2 2 0,0 1-43,5-7 1,-1 7-129,1-2 1,6-1 113,4 2 1,-2-3-17,1 3 0,1 2-29,4-2 1,0 3-117,1 1 1,1 0 75,3 0 0,-4 7-114,-1 3 0,0-1 41,-4 1 0,-2 0 39,1 5 1,-6 0-2,2 0 0,-2 5 13,1 0 1,-2 6-5,2-1 0,2 3 59,-1 2 0,0 0 0,-6-1 1,6 3 136,0 2 0,-1 2-97,-4 4 1,0 3 57,-1-4 0,1 4-133,0 1 1,-6 1-5,1-1 0,-6 5 24,0 1 1,3 6-20,-2-2 0,0-2 42,-5 3 0,0-6-13,0 5 0,0-1-64,0 1 0,0-2 3,0-2 1,-5-8-11,0 8 0,-6-8 51,1 8 0,-3-6 1,-2-4 1,0 2 12,1-2 0,-3 1-3,-2-1 1,2-4 15,-2-6 0,-4-1 9,-2 1 1,-1-2-28,2-3 1,-6 1 7,1-6 0,0 0 185,-6-5 0,-1 0-88,2 0 0,-5-2-49,5-3 0,-6-3-11,6-6 0,-5-1-6,5 0 0,-1-4 56,6-1 1,-1-8 16,1-1 0,-4-2-7,4-8 0,-2-1 97,11-4 1,-4-5-134,4 0 0,2-6-18,8 1 0,4 2 3,6-2 1,0 6-107,0-1 1,2 4-225,2 1 1,5 6-96,5 4 1,6 3-327,0 1 1,11 2 42,-2 4 1,5 3-775,1 6 0,9 7 1401,10 3 0,9 20 0,9 8 0,7 1 0,-1 1 0</inkml:trace>
  <inkml:trace contextRef="#ctx0" brushRef="#br0" timeOffset="1226">3101 1308 7896,'4'-14'-156,"3"-1"-214,1 0 0,-5 0 499,2 1 1,-3 4 841,-2 0-409,0 0-70,0-4-105,0 6-296,0 1 1,-2 7-139,-3 0 0,2 0 99,-7 0 0,5 2-91,-4 3 0,4 3-1,-5 6 1,0 8 112,-5 2 0,1 4-55,-1 1 0,-5 2 18,1 4 0,-7 2-7,1 7 0,-3 7 1,-1 3 0,-7 3 88,-3 2 1,-5 9-309,-5 1 0,-2 6 283,-3-6 1,-3-2-29,3 1 1,-1-1-11,1 2 0,-2-2 10,7-4 1,-1-2 13,1 3 1,-2 6 1,-3-2 1,2 3 1,3-8 0,-2-2 67,-3 2 1,-1-2-101,6-2 0,0-1-4,5 1 1,1-2-39,4-3 1,-2 3 16,7-3 1,-5-3 5,4-2 0,1-3-79,5-2 1,-1 0 12,1 0 1,0 0 62,-1 0 1,1 0-46,-1 0 1,1 1 24,0-1 1,4 0 221,1 0 0,1 0-235,-2 0 1,-1 0 31,6 0 0,-1-6-25,2-4 1,1 4-3,-7 1 1,7 2 22,-1-2 0,-3-2 3,3-2 1,-2-4 11,1 3 1,4 2-7,-4-2 0,-1 1 5,1-6 0,1 0-19,4 1 0,0-7 0,0-4 1,6-2 0,-1-3 1,7-4 16,-2 0-18,3-7 0,2 4-229,0-7-1211,0 0 607,0-7 259,0 6 0,2-13 556,3 5 0,9-24 0,9-6 0</inkml:trace>
  <inkml:trace contextRef="#ctx0" brushRef="#br0" timeOffset="1951">646 4836 7955,'-10'8'0,"0"-3"0,5-3 0,-5-2 0,6 0 206,-6 0 159,7 0 0,-9-2 185,7-3-141,0-3 0,5-7-82,0 1 1,0-1-114,0 0 1,0 1 27,0-1 1,0 0-63,0 0 0,2 1-85,3-1 1,3 0 69,7 1 1,4-6-180,1 0 1,4 3 36,-4 7 1,6-2-145,-1 7 1,7-4 35,3 4 0,-1 0 61,-5 5 1,6 6 18,-1 4 1,5 5 22,-5 4 0,1 4-6,-6 7 1,0 4 42,1 0 0,3 7 3,-4-2 1,4 4-53,-9 1 0,-1 6 6,1 4 0,-6-1 60,2 1 0,-4-7-36,-1 2 1,-5-2-5,0 2 0,-7-8 35,2 3 1,-4-8 6,-1 3 1,-1-4-46,-4 4 0,-2-8-3,-2-2 1,-5 1 65,5-6 0,-9-1 10,-2 2 1,-4-8 69,4 3 0,-6-4-125,1-1 1,-4 0 4,-5 0 1,1-1-4,-6 1 0,0-5 1,-5 0 1,-7-7 25,-3 2 1,-5-4-8,-4-1 0,0-1 27,-5-4 0,-2-5-6,-9-10 0,11-2 130,-1-8 1,9 1-51,6-1 1,1-7-26,4-7 1,12 0-18,3-5 1,9 3 5,10 2 0,2 5-77,4-1 0,4 1-187,10-5 1,9 0-195,11 0 0,4-2-511,5-3 0,6 3-905,9-3 1,-2-3-939,7-2 2678,6 4 0,1-3 0,2 4 0,-2-5 0,-2-3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17.0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2543 29 7946,'-15'0'-553,"2"-1"-691,4-4 1486,-5 3 0,8-6 1308,-4 3-652,4 4-596,6-6-312,0 7 1,1 0 188,4 0 0,5 7 28,10 2 0,-3 11 49,8 4 0,1 11 25,8 4 1,4 5-136,6 5 1,2 3 233,3 7 1,5 6-628,9 4 1,6 3 300,-30-36 1,0 1 0,-1 2 0,-1 1-33,3-1 0,-1 0 0,-2 1 0,-1 0 42,-1-1 1,-1 1 0,1-1 0,0 2-81,-3 0 1,0 1 0,0-2 0,1 0 68,31 33 1,-2 1-16,-28-38 0,1 1 0,-2 5 1,1 0-38,0-1 1,0 1 0,-1 1-1,-1-1 31,27 36 1,0-3 36,0 4 1,-27-39 0,1 0-49,1-1 1,1 0-1,-2 1 1,1 0 9,0 0 0,0-1 0,30 36 61,-30-36 1,1 0 0,27 40 48,1-6 1,-1-1-64,2-8 1,-3 1 10,2 4 1,3 1 59,-3-6 0,1-1 53,-5-4 0,-2-7-35,-3-3 1,1 2-188,-6-2 1,0-5-26,-5-5 0,-1-1 105,-4 1 0,2-3-148,-7-7 0,-4-1 97,-6-3 1,-1-3-17,2-2 0,-4-4-8,-7 4 0,-5-9 156,-4-1 1,-2-7-425,2 2 333,-4-3-381,6-2 201,-7 0-22,0 0-394,-7 0-582,6 0 407,-12 0 1,9-5-1259,-5 0 1979,5 0 0,-2 5 0,6 0 0</inkml:trace>
  <inkml:trace contextRef="#ctx0" brushRef="#br0" timeOffset="726">5468 3763 7390,'-15'0'-874,"6"0"2210,-1 0-942,7-7 0,-6-1-194,5-6 0,2 4 27,-3 0 1,5 0-14,5-5 0,-2-1-1,7-3 1,0 2 34,4-2 1,3-3-28,2 3 0,-1-1 17,7 5 0,-6-4 2,6-1 1,-1 1-110,6 4 1,-2 0-6,-4 1 0,4 5-112,-4 5 0,4 2 24,2 2 0,-3 0-138,-2 0 1,1 11 123,-6 4 0,6 10-48,-2-1 0,-3 4 115,-1 1 1,1 1-16,-1-1 1,4 5 97,-4 1 0,4-1-106,-4-5 1,0 2-19,-6 4 1,4 1-23,-3 3 1,3 3-8,-8-3 1,-4-1 24,-1 1 1,-3-1-114,-2 1 1,0-3 53,0-7 1,-2 2-24,-3 4 1,-4-6 59,-11 0 1,2-1 51,-7-8 0,6 4 132,-6-4 1,1-1-147,-6-4 0,1 0 16,0 0 1,-1-1-55,1 1 1,-5-7-2,-1-3 1,-6 2 123,2-3 1,-5 1-71,-5-5 0,-3-6-7,-7-4 0,0-5 10,0-4 1,-1-4 2,-4-7 1,10 1-18,1 0 1,7-7 12,7-3 1,1-4 13,4-1 0,9 0-5,1 0 0,7 0-353,8 0 0,4-2-184,10-3 1,6 3-220,14-3 0,1 8 219,13 2 0,5 6-214,5-1 1,7 8-71,-3 1 0,1 12 733,5-1 0,4 16 0,8 4 0,11-1 0,-1 0 0</inkml:trace>
  <inkml:trace contextRef="#ctx0" brushRef="#br0" timeOffset="1835">74 4322 7942,'-15'0'-68,"0"0"1,1 0 909,-1 0-299,7 0-85,1 0 3,7 0-146,0 0-259,0-7 0,2 5-60,3-3 1,3 2 114,7-2 0,6 4 36,3-4 1,6 3-56,4 2 1,10-5-3,10 0 1,6-4 3,9 4 1,8-2-348,16 2 1,3-1 291,-45 1 0,1 0 0,0-2 0,1 1-106,0 1 1,1 0 0,1 1 0,0 0 75,1-1 0,1 0 0,-3 1 0,-1 0 7,45-6 1,-3-3-87,-7 3 0,5-1 67,0 1 0,1-3-2,-6 3 1,0-3 80,0-2 1,-1 6-222,-4-1 1,2 2 141,-7-2 0,6 2 4,-6 3 0,4 3-15,-9-3 0,2-1 66,-11 1 0,6-2-37,-1 2 1,1 2 7,-1-7 0,-1 5-3,-9-4 0,1 5 6,-11-1 1,5-1-8,-5 1 1,5 0-6,-5 5 1,0 0 320,-5 0 0,0 0-436,0 0 0,-4 0 320,-1 0 0,-6 0-199,1 0 0,2-2 56,-2-2 0,0 2-42,-4-3 0,1 3-15,3 2 0,-1 0 3,6 0 0,-6-5 2,1 1 0,-3-1 13,-2 5 0,1 0-31,-1 0 0,-4 0-64,-1 0 1,-6 0-149,2 0 0,1 0 148,-1 0 1,-1 0 23,-4 0 0,4 0 27,1 0 0,1 0-3,-1 0 1,-4 0 110,4 0 0,1 0-82,-1 0 0,1 0 78,-2 0 0,-2 0-47,2 0 0,-2 0 125,-3 0 1,-4 0-127,0 0-3,-7 0-44,4 0-221,-7 0-3837,0 0 3435,6 0 621,3 0 0,18 6 0,4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21.8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15 309 7881,'0'-15'-671,"0"0"0,0 6 672,0-1 0,0 0 726,0-5 1,0 5-221,0 1 0,0-1 32,0-5 1,0 0-145,0 1 1,0-1 34,0 0 1,0-1-92,0-4 1,0 4-41,0-4 0,-5 9 357,0 1-183,0 0 0,5-4-326,0 6-256,0 1 1,0 9 164,0 3 1,0 6-54,0 14 1,0 2 156,0 17 0,0 0 146,0 15 0,0-3-196,0 7 0,5 4-86,0 2 1,0 0-117,-5 4 0,0-4 70,0 4 0,5-6-103,0-8 0,0-5 128,-5 0 1,0-8-117,0-2 0,0-12 83,0-7 1,0-7-53,0 1-784,0-9 110,0-3-150,0-7 349,6-7 1,-4-1-357,3-7 0,-3 4 256,-2-4 0,6-3-735,4-11 1392,-4-1 0,12-22 0,4-10 0,-2-6 0,0 1 0</inkml:trace>
  <inkml:trace contextRef="#ctx0" brushRef="#br0" timeOffset="434">250 544 7947,'8'-29'0,"4"-3"-68,-7-2 0,0 3-20,-5-3 1,5 4 419,0 6 0,1-4 214,-1 4 0,-2 2 91,7 3 1,-5 4-188,5 5 1,-7-3 291,2 4-536,3 2 0,-5 0 261,7 7-240,-7 0-276,4 0 1,-7 2 120,0 3 0,0 3-203,0 7 1,0 0 11,0-1 1,0 6 67,0-1 1,-7 8 130,-2-3 0,-4 4-34,-2 1 0,0 6 27,0-1 1,-1 0 12,-4-4 1,4-1 15,-3 0 0,2-4-39,3-1 0,-4-1-29,3 2 0,-3-6-150,8-9 177,-3 3 0,3-11 129,0 3 40,7-4 268,-3-1-198,6-6-80,0-2 1,0-2 169,0 0 227,0 7-541,0-4 1,0 6-20,0-4-298,0 3 1,1-4 113,4 6 0,-2 0-59,7 0 1,0 6 51,5 4 1,4 3-64,1 2 1,6-1-8,-1 1 1,-3 6-93,3 4 1,-1 3-77,6 1 1,1 2-88,3 3 0,-3-3-130,3 4 1,-4-4-44,-6-2 1,4-5-183,-3 1 1,-3-7 813,3 2 0,6-11 0,7-2 0</inkml:trace>
  <inkml:trace contextRef="#ctx0" brushRef="#br0" timeOffset="1067">853 1058 7898,'-15'0'164,"1"0"1,4 0 874,0 0-215,0 0 240,2-6-609,1-2 1,7-7-122,0 0 1,0 1-60,0-1 1,7 2-45,3 3 0,8-8-27,1 3 0,3-1-34,-3 6 0,2-3-65,4 3 0,1 2-38,-6-2 1,4 7-248,-4-2 1,-1 4-278,-4 1 0,0 1 150,-1 4 1,0 3-1,-5 7 0,-1 1 118,-3 4 1,-3-2 83,3 6 1,-3-4 2,-2 4 0,-2-1 145,-3 2 0,2 1 42,-7-6 1,2-1 278,-2-4 0,-1-5 445,6-1-293,-7 1-38,11-2-245,-12-1-269,11-7 132,-5 0 1,12-2-85,0-3 0,8 2-130,2-7 1,0 7 5,4-2 0,4-1-38,2 1 0,1 0 155,-2 5 0,4 2 41,-4 2 1,3 0-22,-3 5 0,2 1 13,-6 5 0,-1 1 8,-4 4 1,0-4 93,0 4 0,-7-4 58,-3-1 1,-5 0 47,-5-1 0,-3 1 159,-7 0 1,-6-1-257,-4 1 1,-3 0-164,-1-1 0,-2-4-137,-3 0 0,3-2-426,-4 2 1,9-3-37,2-7 1,-1 0-604,-4 0 1,6 0 224,3 0 0,4 0 147,1 0 844,7 0 0,8-33 0,8-8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46.4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89 426 7932,'-18'-22'69,"3"2"0,4 2 344,3-2 1,0 4 693,3-4 1,3 4-372,-3 1 1,3 6 479,2-1-855,0 7 1,2-4-135,3 7 0,-3 3-5,3 7 1,3 1 0,1 14 1,5 4-33,0 6 0,-4 7-77,0 2 1,-2 0-325,2 5 1,1 2 18,-6-2 0,5-5-71,-5-5 0,5 0 155,-5 6 1,-1-8 53,-4-3 1,0-9 65,0-5 1,0-9 115,0-1 1015,0-7-797,-6-10 1,-2-4-192,-7-13 1,5-1-60,0-4 1,2-2-167,-2-4 1,-3-2 61,4-7 1,-4-2-187,-2-3 1,5 2 140,0-7 1,2 0-101,-2-5 0,4 5 87,6 0 1,0 7-13,0-2 1,11 5 238,4 5 0,9 8-2,1 6 0,3 7-86,1-2 0,0 11-125,1 4 0,-1 3-161,1 2 1,-1 12 63,0 2 1,1 11-199,-1-1 1,-6 4 127,-3 1 1,-4 1-90,-1-1 0,-2 5 22,-3 1 1,-4-1 146,-6-5 1,-1-4 222,-4-1 0,-4 1-57,-5 4 0,-3-4 161,-2-1 0,-2-6-72,-4 2 1,-1 0 91,6-6 1,-4 3-103,4-13 1,-1 6 65,1-5 0,4 0 31,-4-5-102,4 0 1,3-6 6,3-4 0,-1 2 223,6-2 332,0 0-387,5-5 0,2 2 142,3 3 0,3 4-51,6 6 1,3 0 60,2 0 0,4 2-177,7 2 1,-1 5-165,0 5 1,2 1-191,4 0 1,-4 1-104,3 4 1,-3-2-344,-1 6 1,-3-1 29,-2 1 0,1 3-482,-6-8 0,-6 6 248,-4-6 0,-2 6-267,2-6 1,1 1-198,-6-5 1,0-1 400,-5 1 0,0-5 815,0 0 0,-19-20 0,-6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47.8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59 236 7524,'-8'-7'960,"2"5"1,1-11-373,0 4 0,0 0 555,5 0-374,-7 5 14,6-9-253,-6 12-312,7-12 0,0 13-117,0 0 0,0 6 33,0 9 1,2 4-23,3 1 1,-2 11 4,7-2 0,-7 9-241,2-4 1,2 5 35,-2-4 0,-1 6-10,-4-2 1,5-3-93,0-2 0,0-3 142,-5-2 1,0-6-98,0-3 328,0-4 319,0-8-316,0-1 0,-2-9 154,-2-3 1,2-4-188,-3-11 1,-1 2-63,1-6 1,-5-6-54,5-4 1,-5-7 81,5 2 0,-1-4-182,1-1 0,3 0-10,-3 0 0,4 7-12,1 2 1,1-1 146,4 2 0,3 0 0,7 4 1,1 7 10,4 4 0,-2 2 114,6 3 1,-4 1-121,5 3 1,-6 3 10,6 7 0,-6 7-408,6 3 0,-7 8 80,1 1 1,-7 9-56,-3 1 0,0 1 39,0 4 1,-2 2-77,-7-2 0,-2 2 86,-3-1 1,-3-4 69,-6 3 0,-1 0 333,0-4 0,-4 2-19,-1-7 0,0-4 99,6-1-70,-1-4 236,0-8-112,7-1-115,2-7 0,7-2-31,4-3 1,8-1-52,7-4 1,6-2-152,-2 7 1,4 1 180,2 4 0,-1 0-3,0 0 0,-1 1-40,-3 4 0,1 3 12,-7 7 0,1 5-17,-5-1 1,-2 6-11,-3-6 1,-4 6 41,-6-6 1,0 6 14,0-6 1,-2 1-15,-2-5 1,-5-1-26,-5 1 0,-3 0-7,-2 0 0,-4-1-4,-7 1 1,3-7 11,2-3 0,-7 2-203,2-3 1,-7 1-301,2-5 0,1 0-198,5 0 1,-1 0-524,1 0 1,1-5-375,4 1 0,4-8 1522,10 2 0,17-29 0,9-8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39:49.1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249 221 7918,'-14'-15'169,"-1"1"50,0-1 0,5 0 578,1 1 1,0-6-266,0 0 0,-5-1 104,5 2 0,2 2-205,2-2 1,-1 7 55,1 2-150,0 7-294,5-3 0,-2 6 51,-3 0 1,2 11-131,-7 4 0,5 16 152,-4 3 0,-1 13-44,-5 7 0,5 5 135,1 5 0,0 1-182,0 4 0,0-4-105,4-6 1,4-2 65,-4-3 1,10-10-92,5-10 1,3-6 79,1-8 0,8-2-128,2-13 1,-1-1 115,2-4 1,1-6-35,8-4 0,-3-5-103,3-4 0,-4-4 88,-6-6 0,-3 4-101,-6 1 1,-2 1 216,-3-2 0,-4-1 135,-6 6 1,0 1-58,0 4 1,-4 0 147,-1 1 1,-7 4-12,2 0 0,-1 5-118,1-5-61,-3 7-52,5-3 1,0 4-256,3-3 144,3 3 1,4-6-269,3 3 0,3 4 132,7-4 0,-1-2-18,1 2 1,0-4 269,-1 4 1,1-2 94,0 2 0,0 4 557,-1-4-494,-6 3 1,4 1 343,-7-4-166,0 3 264,-5-5-195,0 7-249,0 0-8,0 7 1,0-4 161,0 7 0,0 0-162,0 5 1,5 1 1,-1 3 1,1-1-69,-5 7 1,5-1-60,0 6 0,0 4-74,-5 0 1,5 6-357,0-6 0,5 5-617,-5-5 1,1 1 10,-1-6 0,-2 4-333,7-4 0,-5 2 417,5-11 1,-2-1 909,2-4 0,9-20 0,-2-5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2FB5A-53F0-47C6-811D-7F7046091D3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A7BB-4185-4FE5-BB58-0066A183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many variables? 6*4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Basic operations in truth table.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Just remember, if A is F, we don’t care about B, and the formula is always 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See the equivalent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Revisit the Truth Table of A-&gt;B.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explain A-&gt;B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Demonstrate using a Truth Table.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Ask question about two formulas \phi_1(</a:t>
            </a:r>
            <a:r>
              <a:rPr lang="en-US" dirty="0" err="1"/>
              <a:t>a,b</a:t>
            </a:r>
            <a:r>
              <a:rPr lang="en-US" dirty="0"/>
              <a:t>) and \phi_2(</a:t>
            </a:r>
            <a:r>
              <a:rPr lang="en-US" dirty="0" err="1"/>
              <a:t>a,b</a:t>
            </a:r>
            <a:r>
              <a:rPr lang="en-US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Give the example of A-&gt;B and A’ or 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Show semantic entailment using TT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4-color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you 4-color it?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have multiple colors on a </a:t>
            </a:r>
            <a:r>
              <a:rPr lang="en-US" dirty="0" err="1"/>
              <a:t>vetex</a:t>
            </a:r>
            <a:r>
              <a:rPr lang="en-US" dirty="0"/>
              <a:t> (stupid question? Not when doing logic)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a is RED – it cannot have any other colors.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Repeat the same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 other colors,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and other vertices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Adjacent vertices have different colors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Repeat the same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 other colors,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and other vertices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E63C-3DAC-AFE6-D0C7-F1D3E457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0E3C1-817B-8737-1890-B318474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E2AC2-7261-34B0-B0F8-B5B15FF2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CA52-DFCE-4656-FC28-9FE8073B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1E09-547A-CD6D-919B-BC3DC3D1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4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A338-DAAD-8CE4-E3BA-E66B25F9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AB2D6-22C0-DDA2-EFA7-20DC7EC01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4FCB9-A937-5D6D-747C-BE7708D1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C473A-16E2-76B0-AB0D-2EC50F47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2E60A-6BAC-2076-831A-7797DA3B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92F64-7D7E-3B9F-2532-54F79B272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9DC70-323D-D00E-EF67-067183A07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6A352-2FCD-C5FB-34A3-10D24B0B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CE6C-A1E9-CFEC-A0AB-A5CFAFC6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0FC9-D14F-ABE9-697A-A56596DB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EBF9-F065-7DBD-5A43-7E5FCCA3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2C42-1EEC-4BB1-FE87-4962805B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6894-3E8F-7AFF-FE76-B4DADCD6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02F2-F4E0-B64B-100B-F483BDD0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C165-BE07-10FC-D942-AA80B35C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D564-37DA-ADF0-2BA4-6B1B2F67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64195-93AA-0A5F-9734-C2058D20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FBEC-D8E9-0587-29AB-BF0AE919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5E8B1-1205-AAAD-71F1-4B77B906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EAD15-1AEF-F3EB-9D29-17B4421C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0AA4-64B4-F489-A812-6315258D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5ED2-2B41-AFD5-7F5A-929DA5C66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E1583-9B82-7F60-2A40-E0DDBD98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5FCE7-42F0-7221-3CE0-CD37BFED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3DE6E-3F7C-B249-7A4D-4F258FA5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279A4-14FD-3131-5A64-AB806FCC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2D7E-E12A-8894-D791-8BA2425C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3D582-2D3D-B436-2E9D-CF5B81177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3397D-6220-6AEC-06F0-96C10312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64656-24BE-B7F7-C54F-05A230E68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4473A-234B-5B68-11AF-73EE96EC4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86AE7-E810-5EDC-2884-8A9B3760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9B56D-2F20-6EBB-DCDD-E0252457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0EEFC-DA89-371E-FF5B-A6D373B4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166D-60F3-2D56-3396-26E883D2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C510A-B66E-93F3-1BB8-372D6F34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D28A6-5DBE-997C-6E9B-1673FC91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AE5F-1240-5EFF-15A2-A3962343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4461C-AB6E-F181-1ACF-FFBB9BBA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E5094-1CFE-7211-551F-3B15ADCB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7F4A3-0610-932B-19BC-DD48297D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1F94-F4AA-F86E-79E2-3EF28679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1C18-9AC0-67C6-80AB-691456DA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E7FA7-54E7-CEC2-A1D4-E53146D3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C3732-ECCE-F8B0-0549-A6FB672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28080-4297-988A-3760-BB2969B5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D61E0-871D-C214-477B-BA5354DA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B195-64E0-C00C-3D65-C401A452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8A3C3-FD91-0226-8849-0F6FFFAE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06F4A-32EC-4A75-4D9E-D4E6B30FA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FF95A-611B-4010-A663-713C1870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1993E-BFFE-4A2E-A9AB-D96ECBD7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2F96E-EF3B-50A3-E7DC-6367444D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66619-07EF-A0A8-0E7B-FEB3F8CE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CAE4-AE36-965F-4E35-E698112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AACC-153C-F565-82B3-330774A0E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9B6C-02E9-41CE-A4C6-948B1E848BA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5569-3E42-916C-692C-7B305823C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BB3E7-4716-500A-D01D-DC33E8362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customXml" Target="../ink/ink98.xml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96.xml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customXml" Target="../ink/ink101.xml"/><Relationship Id="rId10" Type="http://schemas.openxmlformats.org/officeDocument/2006/relationships/image" Target="../media/image120.png"/><Relationship Id="rId4" Type="http://schemas.openxmlformats.org/officeDocument/2006/relationships/image" Target="../media/image9.png"/><Relationship Id="rId9" Type="http://schemas.openxmlformats.org/officeDocument/2006/relationships/customXml" Target="../ink/ink10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18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109.xml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1" Type="http://schemas.openxmlformats.org/officeDocument/2006/relationships/image" Target="../media/image170.png"/><Relationship Id="rId5" Type="http://schemas.openxmlformats.org/officeDocument/2006/relationships/image" Target="../media/image140.png"/><Relationship Id="rId15" Type="http://schemas.openxmlformats.org/officeDocument/2006/relationships/image" Target="../media/image191.png"/><Relationship Id="rId10" Type="http://schemas.openxmlformats.org/officeDocument/2006/relationships/customXml" Target="../ink/ink108.xml"/><Relationship Id="rId4" Type="http://schemas.openxmlformats.org/officeDocument/2006/relationships/customXml" Target="../ink/ink105.xml"/><Relationship Id="rId9" Type="http://schemas.openxmlformats.org/officeDocument/2006/relationships/image" Target="../media/image160.png"/><Relationship Id="rId14" Type="http://schemas.openxmlformats.org/officeDocument/2006/relationships/customXml" Target="../ink/ink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4.png"/><Relationship Id="rId21" Type="http://schemas.openxmlformats.org/officeDocument/2006/relationships/image" Target="../media/image23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9" Type="http://schemas.openxmlformats.org/officeDocument/2006/relationships/image" Target="../media/image29.png"/><Relationship Id="rId11" Type="http://schemas.openxmlformats.org/officeDocument/2006/relationships/image" Target="../media/image1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3.png"/><Relationship Id="rId40" Type="http://schemas.openxmlformats.org/officeDocument/2006/relationships/customXml" Target="../ink/ink19.xml"/><Relationship Id="rId45" Type="http://schemas.openxmlformats.org/officeDocument/2006/relationships/image" Target="../media/image3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9.png"/><Relationship Id="rId10" Type="http://schemas.openxmlformats.org/officeDocument/2006/relationships/customXml" Target="../ink/ink4.xml"/><Relationship Id="rId19" Type="http://schemas.openxmlformats.org/officeDocument/2006/relationships/image" Target="../media/image22.png"/><Relationship Id="rId31" Type="http://schemas.openxmlformats.org/officeDocument/2006/relationships/image" Target="../media/image30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6.png"/><Relationship Id="rId30" Type="http://schemas.openxmlformats.org/officeDocument/2006/relationships/customXml" Target="../ink/ink14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3" Type="http://schemas.openxmlformats.org/officeDocument/2006/relationships/image" Target="../media/image130.png"/><Relationship Id="rId12" Type="http://schemas.openxmlformats.org/officeDocument/2006/relationships/customXml" Target="../ink/ink5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customXml" Target="../ink/ink33.xml"/><Relationship Id="rId42" Type="http://schemas.openxmlformats.org/officeDocument/2006/relationships/image" Target="../media/image59.png"/><Relationship Id="rId47" Type="http://schemas.openxmlformats.org/officeDocument/2006/relationships/customXml" Target="../ink/ink46.xml"/><Relationship Id="rId63" Type="http://schemas.openxmlformats.org/officeDocument/2006/relationships/customXml" Target="../ink/ink54.xml"/><Relationship Id="rId68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9" Type="http://schemas.openxmlformats.org/officeDocument/2006/relationships/customXml" Target="../ink/ink37.xml"/><Relationship Id="rId11" Type="http://schemas.openxmlformats.org/officeDocument/2006/relationships/customXml" Target="../ink/ink28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41.xml"/><Relationship Id="rId40" Type="http://schemas.openxmlformats.org/officeDocument/2006/relationships/image" Target="../media/image58.png"/><Relationship Id="rId45" Type="http://schemas.openxmlformats.org/officeDocument/2006/relationships/customXml" Target="../ink/ink45.xml"/><Relationship Id="rId53" Type="http://schemas.openxmlformats.org/officeDocument/2006/relationships/customXml" Target="../ink/ink49.xml"/><Relationship Id="rId58" Type="http://schemas.openxmlformats.org/officeDocument/2006/relationships/image" Target="../media/image68.png"/><Relationship Id="rId66" Type="http://schemas.openxmlformats.org/officeDocument/2006/relationships/image" Target="../media/image72.png"/><Relationship Id="rId74" Type="http://schemas.openxmlformats.org/officeDocument/2006/relationships/image" Target="../media/image76.png"/><Relationship Id="rId5" Type="http://schemas.openxmlformats.org/officeDocument/2006/relationships/customXml" Target="../ink/ink25.xml"/><Relationship Id="rId61" Type="http://schemas.openxmlformats.org/officeDocument/2006/relationships/customXml" Target="../ink/ink53.xml"/><Relationship Id="rId19" Type="http://schemas.openxmlformats.org/officeDocument/2006/relationships/customXml" Target="../ink/ink32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36.xml"/><Relationship Id="rId30" Type="http://schemas.openxmlformats.org/officeDocument/2006/relationships/image" Target="../media/image53.png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48" Type="http://schemas.openxmlformats.org/officeDocument/2006/relationships/image" Target="../media/image63.png"/><Relationship Id="rId56" Type="http://schemas.openxmlformats.org/officeDocument/2006/relationships/image" Target="../media/image67.png"/><Relationship Id="rId64" Type="http://schemas.openxmlformats.org/officeDocument/2006/relationships/image" Target="../media/image71.png"/><Relationship Id="rId69" Type="http://schemas.openxmlformats.org/officeDocument/2006/relationships/customXml" Target="../ink/ink57.xml"/><Relationship Id="rId8" Type="http://schemas.openxmlformats.org/officeDocument/2006/relationships/image" Target="../media/image42.png"/><Relationship Id="rId51" Type="http://schemas.openxmlformats.org/officeDocument/2006/relationships/customXml" Target="../ink/ink48.xml"/><Relationship Id="rId72" Type="http://schemas.openxmlformats.org/officeDocument/2006/relationships/image" Target="../media/image75.png"/><Relationship Id="rId3" Type="http://schemas.openxmlformats.org/officeDocument/2006/relationships/customXml" Target="../ink/ink24.xml"/><Relationship Id="rId12" Type="http://schemas.openxmlformats.org/officeDocument/2006/relationships/image" Target="../media/image44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57.png"/><Relationship Id="rId46" Type="http://schemas.openxmlformats.org/officeDocument/2006/relationships/image" Target="../media/image62.png"/><Relationship Id="rId59" Type="http://schemas.openxmlformats.org/officeDocument/2006/relationships/customXml" Target="../ink/ink52.xml"/><Relationship Id="rId67" Type="http://schemas.openxmlformats.org/officeDocument/2006/relationships/customXml" Target="../ink/ink56.xml"/><Relationship Id="rId20" Type="http://schemas.openxmlformats.org/officeDocument/2006/relationships/image" Target="../media/image48.png"/><Relationship Id="rId41" Type="http://schemas.openxmlformats.org/officeDocument/2006/relationships/customXml" Target="../ink/ink43.xml"/><Relationship Id="rId54" Type="http://schemas.openxmlformats.org/officeDocument/2006/relationships/image" Target="../media/image66.png"/><Relationship Id="rId62" Type="http://schemas.openxmlformats.org/officeDocument/2006/relationships/image" Target="../media/image70.png"/><Relationship Id="rId70" Type="http://schemas.openxmlformats.org/officeDocument/2006/relationships/image" Target="../media/image74.png"/><Relationship Id="rId75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customXml" Target="../ink/ink47.xml"/><Relationship Id="rId57" Type="http://schemas.openxmlformats.org/officeDocument/2006/relationships/customXml" Target="../ink/ink51.xml"/><Relationship Id="rId10" Type="http://schemas.openxmlformats.org/officeDocument/2006/relationships/image" Target="../media/image43.png"/><Relationship Id="rId31" Type="http://schemas.openxmlformats.org/officeDocument/2006/relationships/customXml" Target="../ink/ink38.xml"/><Relationship Id="rId44" Type="http://schemas.openxmlformats.org/officeDocument/2006/relationships/image" Target="../media/image61.png"/><Relationship Id="rId52" Type="http://schemas.openxmlformats.org/officeDocument/2006/relationships/image" Target="../media/image65.png"/><Relationship Id="rId60" Type="http://schemas.openxmlformats.org/officeDocument/2006/relationships/image" Target="../media/image69.png"/><Relationship Id="rId65" Type="http://schemas.openxmlformats.org/officeDocument/2006/relationships/customXml" Target="../ink/ink55.xml"/><Relationship Id="rId73" Type="http://schemas.openxmlformats.org/officeDocument/2006/relationships/customXml" Target="../ink/ink59.xml"/><Relationship Id="rId4" Type="http://schemas.openxmlformats.org/officeDocument/2006/relationships/image" Target="../media/image40.png"/><Relationship Id="rId9" Type="http://schemas.openxmlformats.org/officeDocument/2006/relationships/customXml" Target="../ink/ink27.xml"/><Relationship Id="rId13" Type="http://schemas.openxmlformats.org/officeDocument/2006/relationships/customXml" Target="../ink/ink29.xml"/><Relationship Id="rId18" Type="http://schemas.openxmlformats.org/officeDocument/2006/relationships/image" Target="../media/image47.png"/><Relationship Id="rId39" Type="http://schemas.openxmlformats.org/officeDocument/2006/relationships/customXml" Target="../ink/ink42.xml"/><Relationship Id="rId34" Type="http://schemas.openxmlformats.org/officeDocument/2006/relationships/image" Target="../media/image55.png"/><Relationship Id="rId50" Type="http://schemas.openxmlformats.org/officeDocument/2006/relationships/image" Target="../media/image64.png"/><Relationship Id="rId55" Type="http://schemas.openxmlformats.org/officeDocument/2006/relationships/customXml" Target="../ink/ink50.xml"/><Relationship Id="rId76" Type="http://schemas.openxmlformats.org/officeDocument/2006/relationships/image" Target="../media/image77.png"/><Relationship Id="rId7" Type="http://schemas.openxmlformats.org/officeDocument/2006/relationships/customXml" Target="../ink/ink26.xml"/><Relationship Id="rId71" Type="http://schemas.openxmlformats.org/officeDocument/2006/relationships/customXml" Target="../ink/ink5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customXml" Target="../ink/ink66.xml"/><Relationship Id="rId18" Type="http://schemas.openxmlformats.org/officeDocument/2006/relationships/image" Target="../media/image85.png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82.png"/><Relationship Id="rId17" Type="http://schemas.openxmlformats.org/officeDocument/2006/relationships/customXml" Target="../ink/ink6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4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customXml" Target="../ink/ink65.xml"/><Relationship Id="rId24" Type="http://schemas.openxmlformats.org/officeDocument/2006/relationships/image" Target="../media/image88.png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10" Type="http://schemas.openxmlformats.org/officeDocument/2006/relationships/image" Target="../media/image81.png"/><Relationship Id="rId19" Type="http://schemas.openxmlformats.org/officeDocument/2006/relationships/customXml" Target="../ink/ink69.xml"/><Relationship Id="rId4" Type="http://schemas.openxmlformats.org/officeDocument/2006/relationships/image" Target="../media/image78.png"/><Relationship Id="rId9" Type="http://schemas.openxmlformats.org/officeDocument/2006/relationships/customXml" Target="../ink/ink64.xml"/><Relationship Id="rId14" Type="http://schemas.openxmlformats.org/officeDocument/2006/relationships/image" Target="../media/image83.png"/><Relationship Id="rId22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77.xml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93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75.xml"/><Relationship Id="rId1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83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" Type="http://schemas.openxmlformats.org/officeDocument/2006/relationships/customXml" Target="../ink/ink78.xml"/><Relationship Id="rId21" Type="http://schemas.openxmlformats.org/officeDocument/2006/relationships/customXml" Target="../ink/ink87.xml"/><Relationship Id="rId7" Type="http://schemas.openxmlformats.org/officeDocument/2006/relationships/customXml" Target="../ink/ink80.xml"/><Relationship Id="rId12" Type="http://schemas.openxmlformats.org/officeDocument/2006/relationships/image" Target="../media/image99.png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2" Type="http://schemas.openxmlformats.org/officeDocument/2006/relationships/image" Target="../media/image181.png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29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customXml" Target="../ink/ink82.xml"/><Relationship Id="rId24" Type="http://schemas.openxmlformats.org/officeDocument/2006/relationships/image" Target="../media/image105.png"/><Relationship Id="rId32" Type="http://schemas.openxmlformats.org/officeDocument/2006/relationships/image" Target="../media/image109.png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" Type="http://schemas.openxmlformats.org/officeDocument/2006/relationships/image" Target="../media/image95.png"/><Relationship Id="rId9" Type="http://schemas.openxmlformats.org/officeDocument/2006/relationships/customXml" Target="../ink/ink81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Relationship Id="rId27" Type="http://schemas.openxmlformats.org/officeDocument/2006/relationships/customXml" Target="../ink/ink90.xml"/><Relationship Id="rId30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Two formulas that evaluate to True for the same valuation of propositional variables.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…</a:t>
                </a:r>
              </a:p>
              <a:p>
                <a:r>
                  <a:rPr lang="en-US" dirty="0"/>
                  <a:t>Given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semantically entails from the formulas,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true whenever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s are true.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464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73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: Tautology, Contradiction, and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how to check if it is a tautology?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00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: Tautology, Contradiction, and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how to check if it is a tautology?</a:t>
                </a:r>
              </a:p>
              <a:p>
                <a:pPr lvl="1"/>
                <a:r>
                  <a:rPr lang="en-US" dirty="0"/>
                  <a:t>Compute the truth table for the formula and see if all the rows evaluate to True.</a:t>
                </a:r>
              </a:p>
              <a:p>
                <a:endParaRPr lang="en-US" dirty="0"/>
              </a:p>
              <a:p>
                <a:r>
                  <a:rPr lang="en-US" dirty="0"/>
                  <a:t>How to check if it is a contradiction?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3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: Tautology, Contradiction, and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how to check if it is a tautology?</a:t>
                </a:r>
              </a:p>
              <a:p>
                <a:pPr lvl="1"/>
                <a:r>
                  <a:rPr lang="en-US" dirty="0"/>
                  <a:t>Compute the truth table for the formula and see if all the rows evaluate to True.</a:t>
                </a:r>
              </a:p>
              <a:p>
                <a:endParaRPr lang="en-US" dirty="0"/>
              </a:p>
              <a:p>
                <a:r>
                  <a:rPr lang="en-US" dirty="0"/>
                  <a:t>How to check if it is a contradiction?</a:t>
                </a:r>
              </a:p>
              <a:p>
                <a:pPr lvl="1"/>
                <a:r>
                  <a:rPr lang="en-US" dirty="0"/>
                  <a:t>See if all the rows in truth table evaluates to false.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How to check it is </a:t>
                </a:r>
                <a:r>
                  <a:rPr lang="en-US" dirty="0" err="1"/>
                  <a:t>satisfiable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Same thing.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6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for: Semantic 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check semantic entailment?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how to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4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for: Semantic 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check semantic entailment?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how to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Same thing as before?</a:t>
                </a:r>
              </a:p>
              <a:p>
                <a:pPr lvl="1"/>
                <a:r>
                  <a:rPr lang="en-US" dirty="0"/>
                  <a:t>Compute truth tables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Collect all rows of truth tables when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s are true.</a:t>
                </a:r>
              </a:p>
              <a:p>
                <a:pPr lvl="1"/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true for these rows.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5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these algorithms?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then the time taken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 we do better in theory? Is it so in practice?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38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these algorithms?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then the time taken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 we do better in theory? Is it so in practice? </a:t>
                </a:r>
              </a:p>
              <a:p>
                <a:endParaRPr lang="en-US" dirty="0"/>
              </a:p>
              <a:p>
                <a:r>
                  <a:rPr lang="en-US" dirty="0"/>
                  <a:t>In Theory: unlikely because checking satisfiability of Boolean formulas SAT is NP–Complete. If you can prove P = NP (or otherwise) then you will become rich and famous.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 t="-2014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60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these algorithms?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331352"/>
                <a:ext cx="9144000" cy="55266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then the time taken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 we do better in theory? Is it so in practice? </a:t>
                </a:r>
              </a:p>
              <a:p>
                <a:endParaRPr lang="en-US" dirty="0"/>
              </a:p>
              <a:p>
                <a:r>
                  <a:rPr lang="en-US" dirty="0"/>
                  <a:t>In Theory: unlikely because checking satisfiability of Boolean formulas SAT is NP–Complete. If you can prove P = NP (or otherwise) then you will become rich and famous.</a:t>
                </a:r>
              </a:p>
              <a:p>
                <a:endParaRPr lang="en-US" dirty="0"/>
              </a:p>
              <a:p>
                <a:r>
                  <a:rPr lang="en-US" dirty="0"/>
                  <a:t>In practice: Yes, SAT is in many practical instances solved very quickly by many modern day SAT solvers. </a:t>
                </a:r>
              </a:p>
              <a:p>
                <a:r>
                  <a:rPr lang="en-US" dirty="0"/>
                  <a:t>Formulas with 1000s of variables are solved in seconds.</a:t>
                </a:r>
              </a:p>
              <a:p>
                <a:r>
                  <a:rPr lang="en-US" dirty="0"/>
                  <a:t>Key idea: Apply heuristics, mainly DPLL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331352"/>
                <a:ext cx="9144000" cy="5526648"/>
              </a:xfrm>
              <a:blipFill>
                <a:blip r:embed="rId2"/>
                <a:stretch>
                  <a:fillRect l="-1200" t="-1764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7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core of propositional logic?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think of logic, we first think of inference, proofs, and contradictions, not formulas and tautologies.</a:t>
            </a:r>
          </a:p>
        </p:txBody>
      </p:sp>
    </p:spTree>
    <p:extLst>
      <p:ext uri="{BB962C8B-B14F-4D97-AF65-F5344CB8AC3E}">
        <p14:creationId xmlns:p14="http://schemas.microsoft.com/office/powerpoint/2010/main" val="28009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Propositions: variables/statements that can be assigned either true or false.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of the following are propositions:</a:t>
                </a:r>
              </a:p>
              <a:p>
                <a:r>
                  <a:rPr lang="en-US" dirty="0"/>
                  <a:t>Today is Tuesday.</a:t>
                </a:r>
              </a:p>
              <a:p>
                <a:r>
                  <a:rPr lang="en-US" dirty="0"/>
                  <a:t>Look out!</a:t>
                </a:r>
              </a:p>
              <a:p>
                <a:r>
                  <a:rPr lang="en-US" dirty="0"/>
                  <a:t>Drilling for oil caused the dinosaurs to become extinct.</a:t>
                </a:r>
              </a:p>
              <a:p>
                <a:r>
                  <a:rPr lang="en-US" dirty="0"/>
                  <a:t>How far is the next town?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space obeys Euclidian geometry.</a:t>
                </a:r>
              </a:p>
              <a:p>
                <a:r>
                  <a:rPr lang="en-US" dirty="0"/>
                  <a:t>This sentence if false.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3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Propositional Logic Is Useful In Formal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42872" y="2020825"/>
            <a:ext cx="8951974" cy="3990249"/>
            <a:chOff x="118872" y="2020824"/>
            <a:chExt cx="8951974" cy="3990249"/>
          </a:xfrm>
        </p:grpSpPr>
        <p:sp>
          <p:nvSpPr>
            <p:cNvPr id="5" name="Rectangle 4"/>
            <p:cNvSpPr/>
            <p:nvPr/>
          </p:nvSpPr>
          <p:spPr>
            <a:xfrm>
              <a:off x="3236976" y="2496312"/>
              <a:ext cx="3502152" cy="167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u="sng" dirty="0"/>
                <a:t>Verification Tool</a:t>
              </a:r>
            </a:p>
          </p:txBody>
        </p:sp>
        <p:sp>
          <p:nvSpPr>
            <p:cNvPr id="6" name="Snip Single Corner Rectangle 5"/>
            <p:cNvSpPr/>
            <p:nvPr/>
          </p:nvSpPr>
          <p:spPr>
            <a:xfrm>
              <a:off x="118872" y="2313432"/>
              <a:ext cx="2203704" cy="2039112"/>
            </a:xfrm>
            <a:prstGeom prst="snip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Model</a:t>
              </a:r>
            </a:p>
            <a:p>
              <a:pPr algn="ctr"/>
              <a:r>
                <a:rPr lang="en-US" dirty="0"/>
                <a:t>Continuous</a:t>
              </a:r>
            </a:p>
            <a:p>
              <a:pPr algn="ctr"/>
              <a:r>
                <a:rPr lang="en-US" dirty="0"/>
                <a:t>+</a:t>
              </a:r>
            </a:p>
            <a:p>
              <a:pPr algn="ctr"/>
              <a:r>
                <a:rPr lang="en-US" dirty="0"/>
                <a:t>Discrete variables</a:t>
              </a:r>
            </a:p>
            <a:p>
              <a:pPr algn="ctr"/>
              <a:r>
                <a:rPr lang="en-US" dirty="0"/>
                <a:t>(ODEs + Software)</a:t>
              </a:r>
            </a:p>
          </p:txBody>
        </p:sp>
        <p:sp>
          <p:nvSpPr>
            <p:cNvPr id="7" name="Snip Diagonal Corner Rectangle 6"/>
            <p:cNvSpPr/>
            <p:nvPr/>
          </p:nvSpPr>
          <p:spPr>
            <a:xfrm>
              <a:off x="3598164" y="4849785"/>
              <a:ext cx="2779776" cy="1161288"/>
            </a:xfrm>
            <a:prstGeom prst="snip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Property</a:t>
              </a:r>
            </a:p>
            <a:p>
              <a:pPr algn="ctr"/>
              <a:r>
                <a:rPr lang="en-US" dirty="0"/>
                <a:t>(Breaks should be deployed within 3ms)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468880" y="318211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6200000">
              <a:off x="4700016" y="4326844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899053">
              <a:off x="6903718" y="281635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596743">
              <a:off x="6931152" y="354787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ertical Scroll 11"/>
            <p:cNvSpPr/>
            <p:nvPr/>
          </p:nvSpPr>
          <p:spPr>
            <a:xfrm>
              <a:off x="7558631" y="2020824"/>
              <a:ext cx="1512215" cy="1161288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Certificate</a:t>
              </a:r>
            </a:p>
          </p:txBody>
        </p:sp>
        <p:sp>
          <p:nvSpPr>
            <p:cNvPr id="13" name="Double Wave 12"/>
            <p:cNvSpPr/>
            <p:nvPr/>
          </p:nvSpPr>
          <p:spPr>
            <a:xfrm>
              <a:off x="7604350" y="3520440"/>
              <a:ext cx="1466495" cy="83210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Counterexample</a:t>
              </a:r>
              <a:endParaRPr lang="en-US" b="1" dirty="0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5455920" y="1609344"/>
            <a:ext cx="2093976" cy="1005840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6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4 Color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graph, can it be colored using 4 colors?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2872" y="2377441"/>
            <a:ext cx="8951974" cy="3990249"/>
            <a:chOff x="118872" y="2020824"/>
            <a:chExt cx="8951974" cy="3990249"/>
          </a:xfrm>
        </p:grpSpPr>
        <p:sp>
          <p:nvSpPr>
            <p:cNvPr id="5" name="Rectangle 4"/>
            <p:cNvSpPr/>
            <p:nvPr/>
          </p:nvSpPr>
          <p:spPr>
            <a:xfrm>
              <a:off x="3236976" y="2496312"/>
              <a:ext cx="3502152" cy="167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u="sng" dirty="0"/>
                <a:t>Verification Tool</a:t>
              </a:r>
            </a:p>
          </p:txBody>
        </p:sp>
        <p:sp>
          <p:nvSpPr>
            <p:cNvPr id="6" name="Snip Single Corner Rectangle 5"/>
            <p:cNvSpPr/>
            <p:nvPr/>
          </p:nvSpPr>
          <p:spPr>
            <a:xfrm>
              <a:off x="118872" y="2313432"/>
              <a:ext cx="2203704" cy="2039112"/>
            </a:xfrm>
            <a:prstGeom prst="snip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Graph</a:t>
              </a:r>
              <a:endParaRPr lang="en-US" dirty="0"/>
            </a:p>
          </p:txBody>
        </p:sp>
        <p:sp>
          <p:nvSpPr>
            <p:cNvPr id="7" name="Snip Diagonal Corner Rectangle 6"/>
            <p:cNvSpPr/>
            <p:nvPr/>
          </p:nvSpPr>
          <p:spPr>
            <a:xfrm>
              <a:off x="3598164" y="4849785"/>
              <a:ext cx="2779776" cy="1161288"/>
            </a:xfrm>
            <a:prstGeom prst="snip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u="sng" dirty="0"/>
                <a:t>Property</a:t>
              </a:r>
            </a:p>
            <a:p>
              <a:pPr algn="ctr"/>
              <a:r>
                <a:rPr lang="en-US" sz="2000" dirty="0"/>
                <a:t>Whether it is 4 colorable?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468880" y="318211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6200000">
              <a:off x="4700016" y="4326844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899053">
              <a:off x="6903718" y="281635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596743">
              <a:off x="6931152" y="354787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ertical Scroll 11"/>
            <p:cNvSpPr/>
            <p:nvPr/>
          </p:nvSpPr>
          <p:spPr>
            <a:xfrm>
              <a:off x="7558631" y="2020824"/>
              <a:ext cx="1512215" cy="1161288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Certificate</a:t>
              </a:r>
            </a:p>
          </p:txBody>
        </p:sp>
        <p:sp>
          <p:nvSpPr>
            <p:cNvPr id="13" name="Double Wave 12"/>
            <p:cNvSpPr/>
            <p:nvPr/>
          </p:nvSpPr>
          <p:spPr>
            <a:xfrm>
              <a:off x="7604350" y="3520440"/>
              <a:ext cx="1466495" cy="83210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Counterexample</a:t>
              </a:r>
              <a:endParaRPr lang="en-US" b="1" dirty="0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5455920" y="1965960"/>
            <a:ext cx="2093976" cy="1005840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Color Theorem: All Planar Graphs Are 4 Colorable.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Proposed in 1852 by </a:t>
            </a:r>
            <a:br>
              <a:rPr lang="en-US" dirty="0"/>
            </a:br>
            <a:r>
              <a:rPr lang="en-US" dirty="0"/>
              <a:t>Francis Guthrie to </a:t>
            </a:r>
            <a:br>
              <a:rPr lang="en-US" dirty="0"/>
            </a:br>
            <a:r>
              <a:rPr lang="en-US" dirty="0"/>
              <a:t>De Morgan</a:t>
            </a:r>
          </a:p>
          <a:p>
            <a:endParaRPr lang="en-US" dirty="0"/>
          </a:p>
          <a:p>
            <a:r>
              <a:rPr lang="en-US" dirty="0"/>
              <a:t>“Proved” in 1976 at UIUC </a:t>
            </a:r>
            <a:br>
              <a:rPr lang="en-US" dirty="0"/>
            </a:br>
            <a:r>
              <a:rPr lang="en-US" dirty="0"/>
              <a:t>by Kenneth Appel and</a:t>
            </a:r>
            <a:br>
              <a:rPr lang="en-US" dirty="0"/>
            </a:br>
            <a:r>
              <a:rPr lang="en-US" dirty="0"/>
              <a:t>Wolfgang Haken</a:t>
            </a:r>
          </a:p>
          <a:p>
            <a:endParaRPr lang="en-US" dirty="0"/>
          </a:p>
          <a:p>
            <a:r>
              <a:rPr lang="en-US" dirty="0"/>
              <a:t>Proof reduced all the maps to 1936 configurations and each of these configurations is 4 colorable is proved using a computer (took &gt; 1000 </a:t>
            </a:r>
            <a:r>
              <a:rPr lang="en-US" dirty="0" err="1"/>
              <a:t>hrs</a:t>
            </a:r>
            <a:r>
              <a:rPr lang="en-US" dirty="0"/>
              <a:t>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609028"/>
            <a:ext cx="4537414" cy="28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2ADF-D4AC-8AE7-1B59-37C785A5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planar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4B32-754A-65ED-5E51-FE3A5113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planar 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595A06-B59C-198D-D234-A023C17BAE21}"/>
                  </a:ext>
                </a:extLst>
              </p14:cNvPr>
              <p14:cNvContentPartPr/>
              <p14:nvPr/>
            </p14:nvContentPartPr>
            <p14:xfrm>
              <a:off x="5413333" y="697953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595A06-B59C-198D-D234-A023C17BAE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4333" y="69705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27A9E9C-BB48-630A-E124-C9E53625E824}"/>
                  </a:ext>
                </a:extLst>
              </p14:cNvPr>
              <p14:cNvContentPartPr/>
              <p14:nvPr/>
            </p14:nvContentPartPr>
            <p14:xfrm>
              <a:off x="1423813" y="2731533"/>
              <a:ext cx="1375560" cy="21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27A9E9C-BB48-630A-E124-C9E53625E8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8693" y="2716053"/>
                <a:ext cx="1406160" cy="21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3B8CC5-FBDE-CA48-971E-54CDE9DE9157}"/>
                  </a:ext>
                </a:extLst>
              </p14:cNvPr>
              <p14:cNvContentPartPr/>
              <p14:nvPr/>
            </p14:nvContentPartPr>
            <p14:xfrm>
              <a:off x="1931413" y="3101973"/>
              <a:ext cx="2238480" cy="162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3B8CC5-FBDE-CA48-971E-54CDE9DE91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5935" y="3086496"/>
                <a:ext cx="2268715" cy="1660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6A4C-877C-3682-B07A-4B8DB3A9D158}"/>
                  </a:ext>
                </a:extLst>
              </p14:cNvPr>
              <p14:cNvContentPartPr/>
              <p14:nvPr/>
            </p14:nvContentPartPr>
            <p14:xfrm>
              <a:off x="2523973" y="5123373"/>
              <a:ext cx="513000" cy="518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6A4C-877C-3682-B07A-4B8DB3A9D1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8853" y="5107904"/>
                <a:ext cx="543600" cy="548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087CE5-0F42-9AE5-6EF1-DDBD51755401}"/>
                  </a:ext>
                </a:extLst>
              </p14:cNvPr>
              <p14:cNvContentPartPr/>
              <p14:nvPr/>
            </p14:nvContentPartPr>
            <p14:xfrm>
              <a:off x="2851933" y="2519853"/>
              <a:ext cx="238320" cy="342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087CE5-0F42-9AE5-6EF1-DDBD517554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813" y="2504373"/>
                <a:ext cx="2689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A78D0A-000E-F81F-9BC5-43210DF8B408}"/>
                  </a:ext>
                </a:extLst>
              </p14:cNvPr>
              <p14:cNvContentPartPr/>
              <p14:nvPr/>
            </p14:nvContentPartPr>
            <p14:xfrm>
              <a:off x="4296613" y="4361253"/>
              <a:ext cx="185400" cy="31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A78D0A-000E-F81F-9BC5-43210DF8B4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1493" y="4346133"/>
                <a:ext cx="2160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BA49183-20B3-E149-762F-EFFB069774DD}"/>
                  </a:ext>
                </a:extLst>
              </p14:cNvPr>
              <p14:cNvContentPartPr/>
              <p14:nvPr/>
            </p14:nvContentPartPr>
            <p14:xfrm>
              <a:off x="1418413" y="4885053"/>
              <a:ext cx="222120" cy="360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BA49183-20B3-E149-762F-EFFB069774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3293" y="4869933"/>
                <a:ext cx="25236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6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B5A0-AE59-CBD5-2BFB-DBE03769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4 colorable?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0798-66C4-691B-7858-34AD4920E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planar graph (complete graph)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23269E-A5AD-2624-951C-E5F03F64A78C}"/>
                  </a:ext>
                </a:extLst>
              </p14:cNvPr>
              <p14:cNvContentPartPr/>
              <p14:nvPr/>
            </p14:nvContentPartPr>
            <p14:xfrm>
              <a:off x="4312453" y="2714613"/>
              <a:ext cx="2799720" cy="3296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23269E-A5AD-2624-951C-E5F03F64A7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7333" y="2699135"/>
                <a:ext cx="2830320" cy="3327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30A82-0DF7-26B8-E6C2-FB39C71CD259}"/>
                  </a:ext>
                </a:extLst>
              </p14:cNvPr>
              <p14:cNvContentPartPr/>
              <p14:nvPr/>
            </p14:nvContentPartPr>
            <p14:xfrm>
              <a:off x="4582453" y="3989733"/>
              <a:ext cx="2275920" cy="1704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30A82-0DF7-26B8-E6C2-FB39C71CD2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7333" y="3974613"/>
                <a:ext cx="2306160" cy="17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3A6EC2-EBD2-4D4E-8329-F125D19E0F29}"/>
                  </a:ext>
                </a:extLst>
              </p14:cNvPr>
              <p14:cNvContentPartPr/>
              <p14:nvPr/>
            </p14:nvContentPartPr>
            <p14:xfrm>
              <a:off x="5445013" y="6021573"/>
              <a:ext cx="513720" cy="56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3A6EC2-EBD2-4D4E-8329-F125D19E0F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9533" y="6006443"/>
                <a:ext cx="544320" cy="592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0A9FC10-BE85-14ED-4765-D392F1ECBFF5}"/>
                  </a:ext>
                </a:extLst>
              </p14:cNvPr>
              <p14:cNvContentPartPr/>
              <p14:nvPr/>
            </p14:nvContentPartPr>
            <p14:xfrm>
              <a:off x="10678333" y="4995213"/>
              <a:ext cx="21600" cy="26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0A9FC10-BE85-14ED-4765-D392F1ECBF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3213" y="4979733"/>
                <a:ext cx="52200" cy="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616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B5A0-AE59-CBD5-2BFB-DBE03769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4 colorable?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0798-66C4-691B-7858-34AD4920E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planar 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DB0BE57-05FE-5101-3726-78B0C0083D5C}"/>
                  </a:ext>
                </a:extLst>
              </p14:cNvPr>
              <p14:cNvContentPartPr/>
              <p14:nvPr/>
            </p14:nvContentPartPr>
            <p14:xfrm>
              <a:off x="3492373" y="2825493"/>
              <a:ext cx="433800" cy="2217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DB0BE57-05FE-5101-3726-78B0C0083D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6893" y="2810373"/>
                <a:ext cx="46404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24EB55-2563-DF36-E92F-CBC81354BFCB}"/>
                  </a:ext>
                </a:extLst>
              </p14:cNvPr>
              <p14:cNvContentPartPr/>
              <p14:nvPr/>
            </p14:nvContentPartPr>
            <p14:xfrm>
              <a:off x="3772813" y="2846733"/>
              <a:ext cx="2080080" cy="2164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24EB55-2563-DF36-E92F-CBC81354BF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7693" y="2831613"/>
                <a:ext cx="2110320" cy="21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31DBC0-5D2F-6A2E-A6F2-0B68BC5254B1}"/>
                  </a:ext>
                </a:extLst>
              </p14:cNvPr>
              <p14:cNvContentPartPr/>
              <p14:nvPr/>
            </p14:nvContentPartPr>
            <p14:xfrm>
              <a:off x="6392173" y="3624693"/>
              <a:ext cx="1100880" cy="37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31DBC0-5D2F-6A2E-A6F2-0B68BC5254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7053" y="3609213"/>
                <a:ext cx="1131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07CDD4-8617-8E1E-3EE9-5B94AFE320D9}"/>
                  </a:ext>
                </a:extLst>
              </p14:cNvPr>
              <p14:cNvContentPartPr/>
              <p14:nvPr/>
            </p14:nvContentPartPr>
            <p14:xfrm>
              <a:off x="8133133" y="2714613"/>
              <a:ext cx="1836720" cy="187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07CDD4-8617-8E1E-3EE9-5B94AFE320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8013" y="2699133"/>
                <a:ext cx="1866960" cy="19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ED74424-B264-4D7A-EF58-8D8D445A486E}"/>
                  </a:ext>
                </a:extLst>
              </p14:cNvPr>
              <p14:cNvContentPartPr/>
              <p14:nvPr/>
            </p14:nvContentPartPr>
            <p14:xfrm>
              <a:off x="8551093" y="3005493"/>
              <a:ext cx="1095840" cy="1254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ED74424-B264-4D7A-EF58-8D8D445A48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35973" y="2990373"/>
                <a:ext cx="112608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5C1F76-18DE-1C8C-41A8-A9C52B51EDE6}"/>
                  </a:ext>
                </a:extLst>
              </p14:cNvPr>
              <p14:cNvContentPartPr/>
              <p14:nvPr/>
            </p14:nvContentPartPr>
            <p14:xfrm>
              <a:off x="7921453" y="3058413"/>
              <a:ext cx="1905480" cy="1884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5C1F76-18DE-1C8C-41A8-A9C52B51ED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6333" y="3043293"/>
                <a:ext cx="1935720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CF22E35-C181-8417-201F-0524139B9029}"/>
                  </a:ext>
                </a:extLst>
              </p14:cNvPr>
              <p14:cNvContentPartPr/>
              <p14:nvPr/>
            </p14:nvContentPartPr>
            <p14:xfrm>
              <a:off x="8778613" y="264813"/>
              <a:ext cx="1640880" cy="1719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CF22E35-C181-8417-201F-0524139B90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63493" y="249693"/>
                <a:ext cx="1671120" cy="17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0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Coloring using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Four colors R, B, G, Y</a:t>
                </a:r>
              </a:p>
              <a:p>
                <a:r>
                  <a:rPr lang="en-US" dirty="0"/>
                  <a:t>For each vertex create 4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B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Y</a:t>
                </a:r>
              </a:p>
              <a:p>
                <a:r>
                  <a:rPr lang="en-US" dirty="0"/>
                  <a:t>Encode graph constraints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</m:t>
                    </m:r>
                  </m:oMath>
                </a14:m>
                <a:r>
                  <a:rPr lang="en-US" dirty="0"/>
                  <a:t> Unique color to each vertex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]∧… </m:t>
                    </m:r>
                  </m:oMath>
                </a14:m>
                <a:r>
                  <a:rPr lang="en-US" dirty="0"/>
                  <a:t> Adj. vertices have diff. colors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948928" y="1161288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48928" y="2249107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948928" y="3336871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869936" y="3336871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027920" y="3336871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146792" y="1858624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7620" y="1858624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5"/>
            <a:endCxn id="9" idx="2"/>
          </p:cNvCxnSpPr>
          <p:nvPr/>
        </p:nvCxnSpPr>
        <p:spPr>
          <a:xfrm>
            <a:off x="9354782" y="1567142"/>
            <a:ext cx="792010" cy="529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7"/>
          </p:cNvCxnSpPr>
          <p:nvPr/>
        </p:nvCxnSpPr>
        <p:spPr>
          <a:xfrm flipH="1">
            <a:off x="8033474" y="1414404"/>
            <a:ext cx="915454" cy="513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0"/>
            <a:endCxn id="9" idx="4"/>
          </p:cNvCxnSpPr>
          <p:nvPr/>
        </p:nvCxnSpPr>
        <p:spPr>
          <a:xfrm flipV="1">
            <a:off x="10265664" y="2334113"/>
            <a:ext cx="118872" cy="100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9" idx="3"/>
          </p:cNvCxnSpPr>
          <p:nvPr/>
        </p:nvCxnSpPr>
        <p:spPr>
          <a:xfrm flipV="1">
            <a:off x="9424416" y="2264479"/>
            <a:ext cx="792010" cy="222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10" idx="5"/>
          </p:cNvCxnSpPr>
          <p:nvPr/>
        </p:nvCxnSpPr>
        <p:spPr>
          <a:xfrm flipH="1" flipV="1">
            <a:off x="8033474" y="2264479"/>
            <a:ext cx="915454" cy="222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0"/>
            <a:endCxn id="4" idx="4"/>
          </p:cNvCxnSpPr>
          <p:nvPr/>
        </p:nvCxnSpPr>
        <p:spPr>
          <a:xfrm flipV="1">
            <a:off x="9186672" y="1636777"/>
            <a:ext cx="0" cy="612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0"/>
            <a:endCxn id="10" idx="4"/>
          </p:cNvCxnSpPr>
          <p:nvPr/>
        </p:nvCxnSpPr>
        <p:spPr>
          <a:xfrm flipH="1" flipV="1">
            <a:off x="7865364" y="2334113"/>
            <a:ext cx="242316" cy="100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0"/>
            <a:endCxn id="5" idx="4"/>
          </p:cNvCxnSpPr>
          <p:nvPr/>
        </p:nvCxnSpPr>
        <p:spPr>
          <a:xfrm flipV="1">
            <a:off x="9186672" y="2724595"/>
            <a:ext cx="0" cy="612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6"/>
            <a:endCxn id="8" idx="2"/>
          </p:cNvCxnSpPr>
          <p:nvPr/>
        </p:nvCxnSpPr>
        <p:spPr>
          <a:xfrm>
            <a:off x="9424416" y="3574615"/>
            <a:ext cx="603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</p:cNvCxnSpPr>
          <p:nvPr/>
        </p:nvCxnSpPr>
        <p:spPr>
          <a:xfrm>
            <a:off x="8345424" y="3574615"/>
            <a:ext cx="603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Coloring using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Four colors R, B, G, Y</a:t>
                </a:r>
              </a:p>
              <a:p>
                <a:r>
                  <a:rPr lang="en-US" dirty="0"/>
                  <a:t>For each vertex create 4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B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 is colored Y</a:t>
                </a:r>
              </a:p>
              <a:p>
                <a:r>
                  <a:rPr lang="en-US" dirty="0"/>
                  <a:t>Encode graph constraints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</m:t>
                    </m:r>
                  </m:oMath>
                </a14:m>
                <a:r>
                  <a:rPr lang="en-US" dirty="0"/>
                  <a:t> Unique color to each vertex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]∧… </m:t>
                    </m:r>
                  </m:oMath>
                </a14:m>
                <a:r>
                  <a:rPr lang="en-US" dirty="0"/>
                  <a:t> Adj. vertices have diff. colors</a:t>
                </a:r>
              </a:p>
              <a:p>
                <a:endParaRPr lang="en-US" dirty="0"/>
              </a:p>
              <a:p>
                <a:r>
                  <a:rPr lang="en-US" dirty="0"/>
                  <a:t>What is the size of SAT Formula?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948928" y="1161288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48928" y="2249107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948928" y="3336871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869936" y="3336871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027920" y="3336871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146792" y="1858624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7620" y="1858624"/>
            <a:ext cx="475488" cy="47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5"/>
            <a:endCxn id="9" idx="2"/>
          </p:cNvCxnSpPr>
          <p:nvPr/>
        </p:nvCxnSpPr>
        <p:spPr>
          <a:xfrm>
            <a:off x="9354782" y="1567142"/>
            <a:ext cx="792010" cy="529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7"/>
          </p:cNvCxnSpPr>
          <p:nvPr/>
        </p:nvCxnSpPr>
        <p:spPr>
          <a:xfrm flipH="1">
            <a:off x="8033474" y="1414404"/>
            <a:ext cx="915454" cy="513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0"/>
            <a:endCxn id="9" idx="4"/>
          </p:cNvCxnSpPr>
          <p:nvPr/>
        </p:nvCxnSpPr>
        <p:spPr>
          <a:xfrm flipV="1">
            <a:off x="10265664" y="2334113"/>
            <a:ext cx="118872" cy="100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9" idx="3"/>
          </p:cNvCxnSpPr>
          <p:nvPr/>
        </p:nvCxnSpPr>
        <p:spPr>
          <a:xfrm flipV="1">
            <a:off x="9424416" y="2264479"/>
            <a:ext cx="792010" cy="222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10" idx="5"/>
          </p:cNvCxnSpPr>
          <p:nvPr/>
        </p:nvCxnSpPr>
        <p:spPr>
          <a:xfrm flipH="1" flipV="1">
            <a:off x="8033474" y="2264479"/>
            <a:ext cx="915454" cy="222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0"/>
            <a:endCxn id="4" idx="4"/>
          </p:cNvCxnSpPr>
          <p:nvPr/>
        </p:nvCxnSpPr>
        <p:spPr>
          <a:xfrm flipV="1">
            <a:off x="9186672" y="1636777"/>
            <a:ext cx="0" cy="612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0"/>
            <a:endCxn id="10" idx="4"/>
          </p:cNvCxnSpPr>
          <p:nvPr/>
        </p:nvCxnSpPr>
        <p:spPr>
          <a:xfrm flipH="1" flipV="1">
            <a:off x="7865364" y="2334113"/>
            <a:ext cx="242316" cy="100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0"/>
            <a:endCxn id="5" idx="4"/>
          </p:cNvCxnSpPr>
          <p:nvPr/>
        </p:nvCxnSpPr>
        <p:spPr>
          <a:xfrm flipV="1">
            <a:off x="9186672" y="2724595"/>
            <a:ext cx="0" cy="612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6"/>
            <a:endCxn id="8" idx="2"/>
          </p:cNvCxnSpPr>
          <p:nvPr/>
        </p:nvCxnSpPr>
        <p:spPr>
          <a:xfrm>
            <a:off x="9424416" y="3574615"/>
            <a:ext cx="603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</p:cNvCxnSpPr>
          <p:nvPr/>
        </p:nvCxnSpPr>
        <p:spPr>
          <a:xfrm>
            <a:off x="8345424" y="3574615"/>
            <a:ext cx="603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39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Reachability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Hardware chip designed using some complex logic.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Computation: Sequence of inputs, Sequence of Outputs</a:t>
            </a:r>
          </a:p>
          <a:p>
            <a:r>
              <a:rPr lang="en-US" dirty="0"/>
              <a:t>Proving that the computation is “correct”.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09" y="2450214"/>
            <a:ext cx="2487886" cy="22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56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Reachability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do you mean correct? One of the outputs should not be set to true for 5 steps starting from an initial input.</a:t>
                </a:r>
              </a:p>
              <a:p>
                <a:r>
                  <a:rPr lang="en-US" dirty="0"/>
                  <a:t>Lets formalize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is for inputs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for internal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 is for outputs</a:t>
                </a:r>
              </a:p>
              <a:p>
                <a:r>
                  <a:rPr lang="en-US" dirty="0"/>
                  <a:t>Circuit – transition relation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given input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leads to input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 given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Input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, similarly with computational sequence and output sequence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8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and Inference on 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Propositional variables: are assigned either T or F.</a:t>
                </a:r>
              </a:p>
              <a:p>
                <a:r>
                  <a:rPr lang="en-US" dirty="0"/>
                  <a:t>Operations: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(and),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(or),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(not),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(implies), etc.</a:t>
                </a:r>
              </a:p>
              <a:p>
                <a:r>
                  <a:rPr lang="en-US" dirty="0"/>
                  <a:t>Well founded formulas and Truth tables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D603F4-D6FD-CE76-CDAC-67C34770D193}"/>
                  </a:ext>
                </a:extLst>
              </p14:cNvPr>
              <p14:cNvContentPartPr/>
              <p14:nvPr/>
            </p14:nvContentPartPr>
            <p14:xfrm>
              <a:off x="1290973" y="3566373"/>
              <a:ext cx="316080" cy="41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D603F4-D6FD-CE76-CDAC-67C34770D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5853" y="3551253"/>
                <a:ext cx="3466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E58C06-2BEF-9073-3FA7-AD216069DD6C}"/>
                  </a:ext>
                </a:extLst>
              </p14:cNvPr>
              <p14:cNvContentPartPr/>
              <p14:nvPr/>
            </p14:nvContentPartPr>
            <p14:xfrm>
              <a:off x="2031853" y="3555933"/>
              <a:ext cx="344160" cy="323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E58C06-2BEF-9073-3FA7-AD216069DD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6733" y="3540453"/>
                <a:ext cx="374760" cy="32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E97E79-61D5-0062-996A-37A1404981F7}"/>
                  </a:ext>
                </a:extLst>
              </p14:cNvPr>
              <p14:cNvContentPartPr/>
              <p14:nvPr/>
            </p14:nvContentPartPr>
            <p14:xfrm>
              <a:off x="1163893" y="3540093"/>
              <a:ext cx="2826000" cy="667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E97E79-61D5-0062-996A-37A1404981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8773" y="3524613"/>
                <a:ext cx="2856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3617A4-ADA8-C889-7CBC-46F416088335}"/>
                  </a:ext>
                </a:extLst>
              </p14:cNvPr>
              <p14:cNvContentPartPr/>
              <p14:nvPr/>
            </p14:nvContentPartPr>
            <p14:xfrm>
              <a:off x="3550693" y="3513453"/>
              <a:ext cx="418320" cy="299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3617A4-ADA8-C889-7CBC-46F4160883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5213" y="3498333"/>
                <a:ext cx="448920" cy="30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571DE7-6F8A-36C9-16E3-BCFD4C6DBE63}"/>
                  </a:ext>
                </a:extLst>
              </p14:cNvPr>
              <p14:cNvContentPartPr/>
              <p14:nvPr/>
            </p14:nvContentPartPr>
            <p14:xfrm>
              <a:off x="3873253" y="3534693"/>
              <a:ext cx="2762640" cy="58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571DE7-6F8A-36C9-16E3-BCFD4C6DBE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8133" y="3519573"/>
                <a:ext cx="279324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3D77BF1-2335-08FB-BDE0-942FFE69238D}"/>
                  </a:ext>
                </a:extLst>
              </p14:cNvPr>
              <p14:cNvContentPartPr/>
              <p14:nvPr/>
            </p14:nvContentPartPr>
            <p14:xfrm>
              <a:off x="5418373" y="3476373"/>
              <a:ext cx="503280" cy="29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3D77BF1-2335-08FB-BDE0-942FFE6923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3242" y="3461253"/>
                <a:ext cx="533902" cy="29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E4D0A73-A761-0552-53CF-F832E4DDFDCA}"/>
                  </a:ext>
                </a:extLst>
              </p14:cNvPr>
              <p14:cNvContentPartPr/>
              <p14:nvPr/>
            </p14:nvContentPartPr>
            <p14:xfrm>
              <a:off x="6016333" y="3471333"/>
              <a:ext cx="1387080" cy="59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E4D0A73-A761-0552-53CF-F832E4DDFD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01209" y="3455862"/>
                <a:ext cx="1417688" cy="62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0DB1CB-8D77-8FEC-A3FB-452C08F74398}"/>
                  </a:ext>
                </a:extLst>
              </p14:cNvPr>
              <p14:cNvContentPartPr/>
              <p14:nvPr/>
            </p14:nvContentPartPr>
            <p14:xfrm>
              <a:off x="2661493" y="4286013"/>
              <a:ext cx="137880" cy="27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0DB1CB-8D77-8FEC-A3FB-452C08F743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46373" y="4270893"/>
                <a:ext cx="1684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77D410-745F-3C1F-2CCE-AAB228418482}"/>
                  </a:ext>
                </a:extLst>
              </p14:cNvPr>
              <p14:cNvContentPartPr/>
              <p14:nvPr/>
            </p14:nvContentPartPr>
            <p14:xfrm>
              <a:off x="1402213" y="4381413"/>
              <a:ext cx="148680" cy="238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77D410-745F-3C1F-2CCE-AAB2284184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6733" y="4365933"/>
                <a:ext cx="1789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1F8A16-C294-03F8-5B85-D65F7D759372}"/>
                  </a:ext>
                </a:extLst>
              </p14:cNvPr>
              <p14:cNvContentPartPr/>
              <p14:nvPr/>
            </p14:nvContentPartPr>
            <p14:xfrm>
              <a:off x="4502893" y="4296813"/>
              <a:ext cx="164520" cy="289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1F8A16-C294-03F8-5B85-D65F7D7593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87773" y="4281333"/>
                <a:ext cx="1947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A927A92-BE3D-1151-0111-30775922A511}"/>
                  </a:ext>
                </a:extLst>
              </p14:cNvPr>
              <p14:cNvContentPartPr/>
              <p14:nvPr/>
            </p14:nvContentPartPr>
            <p14:xfrm>
              <a:off x="6402613" y="4222653"/>
              <a:ext cx="159120" cy="28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A927A92-BE3D-1151-0111-30775922A51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7493" y="4207173"/>
                <a:ext cx="189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624369E-28C8-B85C-E0E9-872E90D083A3}"/>
                  </a:ext>
                </a:extLst>
              </p14:cNvPr>
              <p14:cNvContentPartPr/>
              <p14:nvPr/>
            </p14:nvContentPartPr>
            <p14:xfrm>
              <a:off x="2693173" y="5021493"/>
              <a:ext cx="254520" cy="222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624369E-28C8-B85C-E0E9-872E90D083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78053" y="5006349"/>
                <a:ext cx="284760" cy="253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1CA7A45-EED4-70EC-110A-41799982B01D}"/>
                  </a:ext>
                </a:extLst>
              </p14:cNvPr>
              <p14:cNvContentPartPr/>
              <p14:nvPr/>
            </p14:nvContentPartPr>
            <p14:xfrm>
              <a:off x="1412653" y="5079813"/>
              <a:ext cx="212040" cy="233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1CA7A45-EED4-70EC-110A-41799982B0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97533" y="5064693"/>
                <a:ext cx="242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4A3268C-EBEC-1541-2DFF-BF844C79B947}"/>
                  </a:ext>
                </a:extLst>
              </p14:cNvPr>
              <p14:cNvContentPartPr/>
              <p14:nvPr/>
            </p14:nvContentPartPr>
            <p14:xfrm>
              <a:off x="2846893" y="5566533"/>
              <a:ext cx="121680" cy="222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4A3268C-EBEC-1541-2DFF-BF844C79B9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31459" y="5551413"/>
                <a:ext cx="15219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EDED502-60D7-D3E1-766A-88CF79BB9812}"/>
                  </a:ext>
                </a:extLst>
              </p14:cNvPr>
              <p14:cNvContentPartPr/>
              <p14:nvPr/>
            </p14:nvContentPartPr>
            <p14:xfrm>
              <a:off x="1402213" y="5693613"/>
              <a:ext cx="243720" cy="206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EDED502-60D7-D3E1-766A-88CF79BB98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6733" y="5678493"/>
                <a:ext cx="2743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5D03C10-CA7E-9597-6DE8-D0AD3395792E}"/>
                  </a:ext>
                </a:extLst>
              </p14:cNvPr>
              <p14:cNvContentPartPr/>
              <p14:nvPr/>
            </p14:nvContentPartPr>
            <p14:xfrm>
              <a:off x="2822773" y="6238653"/>
              <a:ext cx="246600" cy="212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5D03C10-CA7E-9597-6DE8-D0AD339579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07293" y="6223533"/>
                <a:ext cx="277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CC0984-1969-3D06-D28C-AD9116CFF35A}"/>
                  </a:ext>
                </a:extLst>
              </p14:cNvPr>
              <p14:cNvContentPartPr/>
              <p14:nvPr/>
            </p14:nvContentPartPr>
            <p14:xfrm>
              <a:off x="1513093" y="6291573"/>
              <a:ext cx="370800" cy="199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CC0984-1969-3D06-D28C-AD9116CFF35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97973" y="6276453"/>
                <a:ext cx="4014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EC57BA3-C3FA-1549-0D3A-2D00A341F8E5}"/>
                  </a:ext>
                </a:extLst>
              </p14:cNvPr>
              <p14:cNvContentPartPr/>
              <p14:nvPr/>
            </p14:nvContentPartPr>
            <p14:xfrm>
              <a:off x="4566613" y="4921053"/>
              <a:ext cx="190800" cy="222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EC57BA3-C3FA-1549-0D3A-2D00A341F8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51133" y="4905933"/>
                <a:ext cx="2214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956A59A-5AB9-364E-1405-9EFE84719ECA}"/>
                  </a:ext>
                </a:extLst>
              </p14:cNvPr>
              <p14:cNvContentPartPr/>
              <p14:nvPr/>
            </p14:nvContentPartPr>
            <p14:xfrm>
              <a:off x="4672453" y="5513613"/>
              <a:ext cx="138600" cy="238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956A59A-5AB9-364E-1405-9EFE84719EC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6973" y="5498493"/>
                <a:ext cx="169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8CD9E84-EA1A-E191-C910-C05957E57DEF}"/>
                  </a:ext>
                </a:extLst>
              </p14:cNvPr>
              <p14:cNvContentPartPr/>
              <p14:nvPr/>
            </p14:nvContentPartPr>
            <p14:xfrm>
              <a:off x="4640773" y="6116973"/>
              <a:ext cx="249120" cy="233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8CD9E84-EA1A-E191-C910-C05957E57D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293" y="6101853"/>
                <a:ext cx="279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84F3D65-28AD-83DB-82B5-91085E9A1318}"/>
                  </a:ext>
                </a:extLst>
              </p14:cNvPr>
              <p14:cNvContentPartPr/>
              <p14:nvPr/>
            </p14:nvContentPartPr>
            <p14:xfrm>
              <a:off x="6381733" y="6079893"/>
              <a:ext cx="220320" cy="259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84F3D65-28AD-83DB-82B5-91085E9A13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66253" y="6064773"/>
                <a:ext cx="250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048645B-11C1-F69A-F504-72A384FF8045}"/>
                  </a:ext>
                </a:extLst>
              </p14:cNvPr>
              <p14:cNvContentPartPr/>
              <p14:nvPr/>
            </p14:nvContentPartPr>
            <p14:xfrm>
              <a:off x="6360493" y="5466093"/>
              <a:ext cx="259200" cy="236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048645B-11C1-F69A-F504-72A384FF80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45013" y="5450973"/>
                <a:ext cx="2894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D2720B-5308-DE1F-A01B-2E42A9AC08AE}"/>
                  </a:ext>
                </a:extLst>
              </p14:cNvPr>
              <p14:cNvContentPartPr/>
              <p14:nvPr/>
            </p14:nvContentPartPr>
            <p14:xfrm>
              <a:off x="6302173" y="4883973"/>
              <a:ext cx="360360" cy="19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D2720B-5308-DE1F-A01B-2E42A9AC08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87053" y="4868853"/>
                <a:ext cx="39060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6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different from “causally” used implication.</a:t>
            </a:r>
          </a:p>
          <a:p>
            <a:pPr marL="0" indent="0">
              <a:buNone/>
            </a:pPr>
            <a:r>
              <a:rPr lang="en-US" dirty="0"/>
              <a:t>If the earth is flat, then the space is made up of 12 dimensional geodesics.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EBCAC4B-EA82-2E50-B0BD-1CB9017030A2}"/>
                  </a:ext>
                </a:extLst>
              </p14:cNvPr>
              <p14:cNvContentPartPr/>
              <p14:nvPr/>
            </p14:nvContentPartPr>
            <p14:xfrm>
              <a:off x="1703893" y="2666733"/>
              <a:ext cx="1788840" cy="137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EBCAC4B-EA82-2E50-B0BD-1CB901703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413" y="2651613"/>
                <a:ext cx="1819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473233-BFA0-BDAC-EA62-EA322E6CD29C}"/>
                  </a:ext>
                </a:extLst>
              </p14:cNvPr>
              <p14:cNvContentPartPr/>
              <p14:nvPr/>
            </p14:nvContentPartPr>
            <p14:xfrm>
              <a:off x="2433973" y="2180013"/>
              <a:ext cx="148680" cy="264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473233-BFA0-BDAC-EA62-EA322E6CD2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8853" y="2164893"/>
                <a:ext cx="178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494733-B53E-C7FD-CFB6-C29D65F082CD}"/>
                  </a:ext>
                </a:extLst>
              </p14:cNvPr>
              <p14:cNvContentPartPr/>
              <p14:nvPr/>
            </p14:nvContentPartPr>
            <p14:xfrm>
              <a:off x="4254493" y="2735493"/>
              <a:ext cx="5694120" cy="111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494733-B53E-C7FD-CFB6-C29D65F082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9013" y="2720373"/>
                <a:ext cx="5724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E59343-4A1B-F911-B595-B95DB9A51C6A}"/>
                  </a:ext>
                </a:extLst>
              </p14:cNvPr>
              <p14:cNvContentPartPr/>
              <p14:nvPr/>
            </p14:nvContentPartPr>
            <p14:xfrm>
              <a:off x="947173" y="2963013"/>
              <a:ext cx="1561320" cy="58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E59343-4A1B-F911-B595-B95DB9A51C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693" y="2947893"/>
                <a:ext cx="159192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42DB26-3DD1-11D2-1FCC-66BFD237B9A6}"/>
                  </a:ext>
                </a:extLst>
              </p14:cNvPr>
              <p14:cNvContentPartPr/>
              <p14:nvPr/>
            </p14:nvContentPartPr>
            <p14:xfrm>
              <a:off x="1719733" y="4095573"/>
              <a:ext cx="1307160" cy="224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42DB26-3DD1-11D2-1FCC-66BFD237B9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04257" y="4080453"/>
                <a:ext cx="1337392" cy="22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5153215-FC06-FA33-9200-17815DB639CE}"/>
                  </a:ext>
                </a:extLst>
              </p14:cNvPr>
              <p14:cNvContentPartPr/>
              <p14:nvPr/>
            </p14:nvContentPartPr>
            <p14:xfrm>
              <a:off x="1576813" y="4063893"/>
              <a:ext cx="4074840" cy="222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5153215-FC06-FA33-9200-17815DB639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1333" y="4048413"/>
                <a:ext cx="4105440" cy="22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0214412-70D9-F159-1FB0-36464F270D3C}"/>
                  </a:ext>
                </a:extLst>
              </p14:cNvPr>
              <p14:cNvContentPartPr/>
              <p14:nvPr/>
            </p14:nvContentPartPr>
            <p14:xfrm>
              <a:off x="3979093" y="4058493"/>
              <a:ext cx="1132560" cy="302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0214412-70D9-F159-1FB0-36464F270D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3978" y="4043373"/>
                <a:ext cx="116279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552FCDC-497D-40EC-6833-7C414994243C}"/>
                  </a:ext>
                </a:extLst>
              </p14:cNvPr>
              <p14:cNvContentPartPr/>
              <p14:nvPr/>
            </p14:nvContentPartPr>
            <p14:xfrm>
              <a:off x="2851933" y="5281053"/>
              <a:ext cx="24624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552FCDC-497D-40EC-6833-7C41499424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36813" y="5265573"/>
                <a:ext cx="2764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244C0D-2B5D-9816-E8AA-6AC22C9FAD5A}"/>
                  </a:ext>
                </a:extLst>
              </p14:cNvPr>
              <p14:cNvContentPartPr/>
              <p14:nvPr/>
            </p14:nvContentPartPr>
            <p14:xfrm>
              <a:off x="1904773" y="5243973"/>
              <a:ext cx="180360" cy="283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244C0D-2B5D-9816-E8AA-6AC22C9FAD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9653" y="5228493"/>
                <a:ext cx="2106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3632D4C-CA26-B4F0-39EA-70D959598BE1}"/>
                  </a:ext>
                </a:extLst>
              </p14:cNvPr>
              <p14:cNvContentPartPr/>
              <p14:nvPr/>
            </p14:nvContentPartPr>
            <p14:xfrm>
              <a:off x="2873173" y="4746453"/>
              <a:ext cx="196200" cy="284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3632D4C-CA26-B4F0-39EA-70D959598B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8053" y="4731333"/>
                <a:ext cx="2268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5E517C1-BE07-3DA6-FF22-DED39669FBBB}"/>
                  </a:ext>
                </a:extLst>
              </p14:cNvPr>
              <p14:cNvContentPartPr/>
              <p14:nvPr/>
            </p14:nvContentPartPr>
            <p14:xfrm>
              <a:off x="1878493" y="4736013"/>
              <a:ext cx="222480" cy="286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5E517C1-BE07-3DA6-FF22-DED39669FB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3013" y="4720533"/>
                <a:ext cx="253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85D916-0186-E138-42A7-5781C2C4B275}"/>
                  </a:ext>
                </a:extLst>
              </p14:cNvPr>
              <p14:cNvContentPartPr/>
              <p14:nvPr/>
            </p14:nvContentPartPr>
            <p14:xfrm>
              <a:off x="2719813" y="6222813"/>
              <a:ext cx="58680" cy="587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85D916-0186-E138-42A7-5781C2C4B2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4333" y="6207693"/>
                <a:ext cx="8892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E29B5F8-37F0-4293-D1F5-BB7F385CC0B1}"/>
                  </a:ext>
                </a:extLst>
              </p14:cNvPr>
              <p14:cNvContentPartPr/>
              <p14:nvPr/>
            </p14:nvContentPartPr>
            <p14:xfrm>
              <a:off x="3968653" y="6209133"/>
              <a:ext cx="95760" cy="550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E29B5F8-37F0-4293-D1F5-BB7F385CC0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53173" y="6193653"/>
                <a:ext cx="12600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DDAD3CD-F777-EFFB-CC19-22ACC04870CB}"/>
                  </a:ext>
                </a:extLst>
              </p14:cNvPr>
              <p14:cNvContentPartPr/>
              <p14:nvPr/>
            </p14:nvContentPartPr>
            <p14:xfrm>
              <a:off x="3148213" y="6296973"/>
              <a:ext cx="217440" cy="243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DDAD3CD-F777-EFFB-CC19-22ACC04870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33093" y="6281493"/>
                <a:ext cx="2476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4F00CAD-826B-01FF-E62B-98D2BC37D567}"/>
                  </a:ext>
                </a:extLst>
              </p14:cNvPr>
              <p14:cNvContentPartPr/>
              <p14:nvPr/>
            </p14:nvContentPartPr>
            <p14:xfrm>
              <a:off x="1888933" y="6354933"/>
              <a:ext cx="233280" cy="264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4F00CAD-826B-01FF-E62B-98D2BC37D5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73813" y="6339813"/>
                <a:ext cx="2635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2EF094-F0CF-EA64-BF96-7CF5EDFE2DC5}"/>
                  </a:ext>
                </a:extLst>
              </p14:cNvPr>
              <p14:cNvContentPartPr/>
              <p14:nvPr/>
            </p14:nvContentPartPr>
            <p14:xfrm>
              <a:off x="3074413" y="5725293"/>
              <a:ext cx="148680" cy="24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2EF094-F0CF-EA64-BF96-7CF5EDFE2DC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58933" y="5710173"/>
                <a:ext cx="1789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95595A4-AF8D-89FC-65B2-0189BDA94C6B}"/>
                  </a:ext>
                </a:extLst>
              </p14:cNvPr>
              <p14:cNvContentPartPr/>
              <p14:nvPr/>
            </p14:nvContentPartPr>
            <p14:xfrm>
              <a:off x="1888933" y="5773173"/>
              <a:ext cx="238320" cy="248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95595A4-AF8D-89FC-65B2-0189BDA94C6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3813" y="5757715"/>
                <a:ext cx="268920" cy="279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E5C84FC-7939-98DD-3870-3C1823A390DC}"/>
                  </a:ext>
                </a:extLst>
              </p14:cNvPr>
              <p14:cNvContentPartPr/>
              <p14:nvPr/>
            </p14:nvContentPartPr>
            <p14:xfrm>
              <a:off x="4354933" y="4674453"/>
              <a:ext cx="275400" cy="25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E5C84FC-7939-98DD-3870-3C1823A390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39453" y="4659333"/>
                <a:ext cx="3060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EC257B8-8812-6D56-D3A3-B5A03B3567F9}"/>
                  </a:ext>
                </a:extLst>
              </p14:cNvPr>
              <p14:cNvContentPartPr/>
              <p14:nvPr/>
            </p14:nvContentPartPr>
            <p14:xfrm>
              <a:off x="4376173" y="5166573"/>
              <a:ext cx="354960" cy="227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EC257B8-8812-6D56-D3A3-B5A03B3567F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693" y="5151453"/>
                <a:ext cx="385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DF0F64C-4049-C355-D5AE-B022763F07FD}"/>
                  </a:ext>
                </a:extLst>
              </p14:cNvPr>
              <p14:cNvContentPartPr/>
              <p14:nvPr/>
            </p14:nvContentPartPr>
            <p14:xfrm>
              <a:off x="4539973" y="6219573"/>
              <a:ext cx="190800" cy="241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DF0F64C-4049-C355-D5AE-B022763F07F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24853" y="6204453"/>
                <a:ext cx="2214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BF42683-B4C4-6381-43D6-547206EA7478}"/>
                  </a:ext>
                </a:extLst>
              </p14:cNvPr>
              <p14:cNvContentPartPr/>
              <p14:nvPr/>
            </p14:nvContentPartPr>
            <p14:xfrm>
              <a:off x="4587853" y="5637453"/>
              <a:ext cx="129600" cy="238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BF42683-B4C4-6381-43D6-547206EA747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72373" y="5622333"/>
                <a:ext cx="160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C47319-5E2E-CD8B-4095-4735922C9575}"/>
                  </a:ext>
                </a:extLst>
              </p14:cNvPr>
              <p14:cNvContentPartPr/>
              <p14:nvPr/>
            </p14:nvContentPartPr>
            <p14:xfrm>
              <a:off x="1682653" y="5071533"/>
              <a:ext cx="3154320" cy="10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C47319-5E2E-CD8B-4095-4735922C95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78333" y="5067213"/>
                <a:ext cx="31629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EEEEF77-6E27-3130-A7F4-EB220DAA7FD0}"/>
                  </a:ext>
                </a:extLst>
              </p14:cNvPr>
              <p14:cNvContentPartPr/>
              <p14:nvPr/>
            </p14:nvContentPartPr>
            <p14:xfrm>
              <a:off x="1703893" y="5526573"/>
              <a:ext cx="3196440" cy="159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EEEEF77-6E27-3130-A7F4-EB220DAA7FD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99573" y="5522253"/>
                <a:ext cx="32050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B8B755-7BF9-565C-58FD-3132F4F1CB2C}"/>
                  </a:ext>
                </a:extLst>
              </p14:cNvPr>
              <p14:cNvContentPartPr/>
              <p14:nvPr/>
            </p14:nvContentPartPr>
            <p14:xfrm>
              <a:off x="9381973" y="3049773"/>
              <a:ext cx="1302120" cy="728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B8B755-7BF9-565C-58FD-3132F4F1CB2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66853" y="3034653"/>
                <a:ext cx="133272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520BE8-51E1-D889-E6E8-1706986A1B3A}"/>
                  </a:ext>
                </a:extLst>
              </p14:cNvPr>
              <p14:cNvContentPartPr/>
              <p14:nvPr/>
            </p14:nvContentPartPr>
            <p14:xfrm>
              <a:off x="10837093" y="3309333"/>
              <a:ext cx="534960" cy="365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520BE8-51E1-D889-E6E8-1706986A1B3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821973" y="3293853"/>
                <a:ext cx="565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FB93E89-2EE4-2345-9766-D5A8F729278E}"/>
                  </a:ext>
                </a:extLst>
              </p14:cNvPr>
              <p14:cNvContentPartPr/>
              <p14:nvPr/>
            </p14:nvContentPartPr>
            <p14:xfrm>
              <a:off x="9551173" y="4013133"/>
              <a:ext cx="196200" cy="307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FB93E89-2EE4-2345-9766-D5A8F729278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36053" y="3997653"/>
                <a:ext cx="2268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EA7C29D-00A5-8B8D-FB3D-2EC5D0C422A1}"/>
                  </a:ext>
                </a:extLst>
              </p14:cNvPr>
              <p14:cNvContentPartPr/>
              <p14:nvPr/>
            </p14:nvContentPartPr>
            <p14:xfrm>
              <a:off x="9164893" y="4171893"/>
              <a:ext cx="190800" cy="143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EA7C29D-00A5-8B8D-FB3D-2EC5D0C422A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49773" y="4156413"/>
                <a:ext cx="221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4F996C8-8621-F5F7-D73D-CA005769CBD8}"/>
                  </a:ext>
                </a:extLst>
              </p14:cNvPr>
              <p14:cNvContentPartPr/>
              <p14:nvPr/>
            </p14:nvContentPartPr>
            <p14:xfrm>
              <a:off x="9969493" y="4097733"/>
              <a:ext cx="174960" cy="233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4F996C8-8621-F5F7-D73D-CA005769CBD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54013" y="4082613"/>
                <a:ext cx="205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923E863-D9FB-4D0F-CE35-76E227915242}"/>
                  </a:ext>
                </a:extLst>
              </p14:cNvPr>
              <p14:cNvContentPartPr/>
              <p14:nvPr/>
            </p14:nvContentPartPr>
            <p14:xfrm>
              <a:off x="10382053" y="4039413"/>
              <a:ext cx="196200" cy="296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923E863-D9FB-4D0F-CE35-76E2279152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66933" y="4024293"/>
                <a:ext cx="2268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F86DCCF-AE9E-2F3C-56F2-9055FE08C297}"/>
                  </a:ext>
                </a:extLst>
              </p14:cNvPr>
              <p14:cNvContentPartPr/>
              <p14:nvPr/>
            </p14:nvContentPartPr>
            <p14:xfrm>
              <a:off x="5608813" y="3991893"/>
              <a:ext cx="1788840" cy="2635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F86DCCF-AE9E-2F3C-56F2-9055FE08C29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93693" y="3976773"/>
                <a:ext cx="1819440" cy="26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5EA1408-1059-F460-2E89-0D87A013B7D1}"/>
                  </a:ext>
                </a:extLst>
              </p14:cNvPr>
              <p14:cNvContentPartPr/>
              <p14:nvPr/>
            </p14:nvContentPartPr>
            <p14:xfrm>
              <a:off x="5767573" y="3981093"/>
              <a:ext cx="450360" cy="310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5EA1408-1059-F460-2E89-0D87A013B7D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52441" y="3965973"/>
                <a:ext cx="480984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6FE0CE0-0028-252B-AE24-7E82D2AEF56C}"/>
                  </a:ext>
                </a:extLst>
              </p14:cNvPr>
              <p14:cNvContentPartPr/>
              <p14:nvPr/>
            </p14:nvContentPartPr>
            <p14:xfrm>
              <a:off x="6413413" y="4002333"/>
              <a:ext cx="587880" cy="30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6FE0CE0-0028-252B-AE24-7E82D2AEF56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97933" y="3987213"/>
                <a:ext cx="6181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A3DAAB5-4277-89DA-F2B3-B139EF3B72C2}"/>
                  </a:ext>
                </a:extLst>
              </p14:cNvPr>
              <p14:cNvContentPartPr/>
              <p14:nvPr/>
            </p14:nvContentPartPr>
            <p14:xfrm>
              <a:off x="7333933" y="3933573"/>
              <a:ext cx="392040" cy="2143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A3DAAB5-4277-89DA-F2B3-B139EF3B72C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18813" y="3918453"/>
                <a:ext cx="422280" cy="21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979EA9B-0674-2C62-2A75-FAF84BAD96C1}"/>
                  </a:ext>
                </a:extLst>
              </p14:cNvPr>
              <p14:cNvContentPartPr/>
              <p14:nvPr/>
            </p14:nvContentPartPr>
            <p14:xfrm>
              <a:off x="6370933" y="4664013"/>
              <a:ext cx="317880" cy="190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979EA9B-0674-2C62-2A75-FAF84BAD96C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355813" y="4648562"/>
                <a:ext cx="348480" cy="22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C63F3E5-357D-14E1-FE80-0C9558910CEB}"/>
                  </a:ext>
                </a:extLst>
              </p14:cNvPr>
              <p14:cNvContentPartPr/>
              <p14:nvPr/>
            </p14:nvContentPartPr>
            <p14:xfrm>
              <a:off x="6418453" y="5097813"/>
              <a:ext cx="370800" cy="206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C63F3E5-357D-14E1-FE80-0C9558910C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03333" y="5082693"/>
                <a:ext cx="401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9C943BD-2EB6-6A9D-5136-1D7E9B241F29}"/>
                  </a:ext>
                </a:extLst>
              </p14:cNvPr>
              <p14:cNvContentPartPr/>
              <p14:nvPr/>
            </p14:nvContentPartPr>
            <p14:xfrm>
              <a:off x="6640933" y="5510733"/>
              <a:ext cx="156240" cy="233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9C943BD-2EB6-6A9D-5136-1D7E9B241F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25453" y="5495253"/>
                <a:ext cx="186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66B924E-4662-26AC-64AC-5BEB4441CD84}"/>
                  </a:ext>
                </a:extLst>
              </p14:cNvPr>
              <p14:cNvContentPartPr/>
              <p14:nvPr/>
            </p14:nvContentPartPr>
            <p14:xfrm>
              <a:off x="6439693" y="6108693"/>
              <a:ext cx="354960" cy="333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66B924E-4662-26AC-64AC-5BEB4441CD8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24573" y="6093230"/>
                <a:ext cx="385560" cy="363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1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a set of well founded formulas that are true, what are the other statements that can be inferred to be true.</a:t>
            </a:r>
          </a:p>
          <a:p>
            <a:r>
              <a:rPr lang="en-US" dirty="0"/>
              <a:t>Modus Ponens</a:t>
            </a:r>
            <a:br>
              <a:rPr lang="en-US" dirty="0"/>
            </a:br>
            <a:r>
              <a:rPr lang="en-US" dirty="0"/>
              <a:t> WFFs: If there is smoke, then there should be fire.</a:t>
            </a:r>
            <a:br>
              <a:rPr lang="en-US" dirty="0"/>
            </a:br>
            <a:r>
              <a:rPr lang="en-US" dirty="0"/>
              <a:t> WFFs: There is smoke.</a:t>
            </a:r>
            <a:br>
              <a:rPr lang="en-US" dirty="0"/>
            </a:br>
            <a:r>
              <a:rPr lang="en-US" dirty="0"/>
              <a:t> </a:t>
            </a:r>
            <a:r>
              <a:rPr lang="en-US" b="1" u="sng" dirty="0"/>
              <a:t>Inference: There is fire.</a:t>
            </a:r>
          </a:p>
          <a:p>
            <a:endParaRPr lang="en-US" dirty="0"/>
          </a:p>
          <a:p>
            <a:r>
              <a:rPr lang="en-US" dirty="0"/>
              <a:t>Modus </a:t>
            </a:r>
            <a:r>
              <a:rPr lang="en-US" dirty="0" err="1"/>
              <a:t>Tonens</a:t>
            </a:r>
            <a:br>
              <a:rPr lang="en-US" dirty="0"/>
            </a:br>
            <a:r>
              <a:rPr lang="en-US" dirty="0"/>
              <a:t> WFFs: If there is smoke, then there should be fire.</a:t>
            </a:r>
            <a:br>
              <a:rPr lang="en-US" dirty="0"/>
            </a:br>
            <a:r>
              <a:rPr lang="en-US" dirty="0"/>
              <a:t> WFFs: There is no fire.</a:t>
            </a:r>
            <a:br>
              <a:rPr lang="en-US" dirty="0"/>
            </a:br>
            <a:r>
              <a:rPr lang="en-US" dirty="0"/>
              <a:t> </a:t>
            </a:r>
            <a:r>
              <a:rPr lang="en-US" b="1" u="sng" dirty="0"/>
              <a:t>Inference: There is no smoke.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03190D-DE4C-52AF-135E-E9B00B483D7B}"/>
                  </a:ext>
                </a:extLst>
              </p14:cNvPr>
              <p14:cNvContentPartPr/>
              <p14:nvPr/>
            </p14:nvContentPartPr>
            <p14:xfrm>
              <a:off x="9260293" y="2645493"/>
              <a:ext cx="238320" cy="33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03190D-DE4C-52AF-135E-E9B00B483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44813" y="2630373"/>
                <a:ext cx="2689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C81A9E-717F-D307-7157-A980D5AB273D}"/>
                  </a:ext>
                </a:extLst>
              </p14:cNvPr>
              <p14:cNvContentPartPr/>
              <p14:nvPr/>
            </p14:nvContentPartPr>
            <p14:xfrm>
              <a:off x="9630733" y="2730453"/>
              <a:ext cx="825840" cy="27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C81A9E-717F-D307-7157-A980D5AB27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5253" y="2714973"/>
                <a:ext cx="8564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5B1996-1FE3-244E-2097-A92CC79C4E80}"/>
                  </a:ext>
                </a:extLst>
              </p14:cNvPr>
              <p14:cNvContentPartPr/>
              <p14:nvPr/>
            </p14:nvContentPartPr>
            <p14:xfrm>
              <a:off x="9254893" y="3185493"/>
              <a:ext cx="244080" cy="307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5B1996-1FE3-244E-2097-A92CC79C4E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39751" y="3170013"/>
                <a:ext cx="274725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039454-ABB0-2CAA-44FD-68B40422D91D}"/>
                  </a:ext>
                </a:extLst>
              </p14:cNvPr>
              <p14:cNvContentPartPr/>
              <p14:nvPr/>
            </p14:nvContentPartPr>
            <p14:xfrm>
              <a:off x="9122773" y="3571773"/>
              <a:ext cx="2058840" cy="455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039454-ABB0-2CAA-44FD-68B40422D9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07293" y="3556293"/>
                <a:ext cx="2089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ECBDD0-CB07-3866-1951-E69E74850414}"/>
                  </a:ext>
                </a:extLst>
              </p14:cNvPr>
              <p14:cNvContentPartPr/>
              <p14:nvPr/>
            </p14:nvContentPartPr>
            <p14:xfrm>
              <a:off x="9254893" y="4889373"/>
              <a:ext cx="264960" cy="35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ECBDD0-CB07-3866-1951-E69E748504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39773" y="4873893"/>
                <a:ext cx="2955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7A8D5A-F5B4-DF50-EC81-B081463584EE}"/>
                  </a:ext>
                </a:extLst>
              </p14:cNvPr>
              <p14:cNvContentPartPr/>
              <p14:nvPr/>
            </p14:nvContentPartPr>
            <p14:xfrm>
              <a:off x="9715333" y="4936893"/>
              <a:ext cx="11592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7A8D5A-F5B4-DF50-EC81-B081463584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00213" y="4921773"/>
                <a:ext cx="1189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429CAF-05C3-7E28-1789-A6DC005EC9CF}"/>
                  </a:ext>
                </a:extLst>
              </p14:cNvPr>
              <p14:cNvContentPartPr/>
              <p14:nvPr/>
            </p14:nvContentPartPr>
            <p14:xfrm>
              <a:off x="8863213" y="5873613"/>
              <a:ext cx="2312640" cy="148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429CAF-05C3-7E28-1789-A6DC005EC9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48093" y="5858493"/>
                <a:ext cx="2343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8E29B28-4DA9-A6FE-FF6A-336C3D766348}"/>
                  </a:ext>
                </a:extLst>
              </p14:cNvPr>
              <p14:cNvContentPartPr/>
              <p14:nvPr/>
            </p14:nvContentPartPr>
            <p14:xfrm>
              <a:off x="8863213" y="5450253"/>
              <a:ext cx="810000" cy="286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8E29B28-4DA9-A6FE-FF6A-336C3D76634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48093" y="5435133"/>
                <a:ext cx="8406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16F7091-EE01-5E4E-B3A8-27AB4D5BFE0E}"/>
                  </a:ext>
                </a:extLst>
              </p14:cNvPr>
              <p14:cNvContentPartPr/>
              <p14:nvPr/>
            </p14:nvContentPartPr>
            <p14:xfrm>
              <a:off x="9143653" y="6222813"/>
              <a:ext cx="312480" cy="10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16F7091-EE01-5E4E-B3A8-27AB4D5BFE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28173" y="6207333"/>
                <a:ext cx="3430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C16230B-6C71-B9D5-2FA8-4A95E2FBB9CA}"/>
                  </a:ext>
                </a:extLst>
              </p14:cNvPr>
              <p14:cNvContentPartPr/>
              <p14:nvPr/>
            </p14:nvContentPartPr>
            <p14:xfrm>
              <a:off x="9561973" y="6127413"/>
              <a:ext cx="180360" cy="28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C16230B-6C71-B9D5-2FA8-4A95E2FBB9C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46493" y="6111933"/>
                <a:ext cx="2109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7B47B3-4CB3-30EF-0183-081F7916C97C}"/>
                  </a:ext>
                </a:extLst>
              </p14:cNvPr>
              <p14:cNvContentPartPr/>
              <p14:nvPr/>
            </p14:nvContentPartPr>
            <p14:xfrm>
              <a:off x="9546133" y="6286173"/>
              <a:ext cx="164520" cy="6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7B47B3-4CB3-30EF-0183-081F7916C9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30653" y="6271053"/>
                <a:ext cx="194760" cy="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1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31353"/>
            <a:ext cx="9144000" cy="535291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Developing verification</a:t>
            </a:r>
            <a:br>
              <a:rPr lang="en-US" dirty="0"/>
            </a:br>
            <a:r>
              <a:rPr lang="en-US" dirty="0"/>
              <a:t>tools requires some</a:t>
            </a:r>
            <a:br>
              <a:rPr lang="en-US" dirty="0"/>
            </a:br>
            <a:r>
              <a:rPr lang="en-US" dirty="0"/>
              <a:t>basic mathematical</a:t>
            </a:r>
            <a:br>
              <a:rPr lang="en-US" dirty="0"/>
            </a:br>
            <a:r>
              <a:rPr lang="en-US" dirty="0"/>
              <a:t>understanding of logic.</a:t>
            </a:r>
          </a:p>
          <a:p>
            <a:r>
              <a:rPr lang="en-US" dirty="0"/>
              <a:t>The simplest logic is propositional logic.</a:t>
            </a:r>
          </a:p>
          <a:p>
            <a:r>
              <a:rPr lang="en-US" dirty="0"/>
              <a:t>Logic used extensively in verification.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2872" y="1051561"/>
            <a:ext cx="8951974" cy="3990249"/>
            <a:chOff x="118872" y="2020824"/>
            <a:chExt cx="8951974" cy="3990249"/>
          </a:xfrm>
        </p:grpSpPr>
        <p:sp>
          <p:nvSpPr>
            <p:cNvPr id="4" name="Rectangle 3"/>
            <p:cNvSpPr/>
            <p:nvPr/>
          </p:nvSpPr>
          <p:spPr>
            <a:xfrm>
              <a:off x="3236976" y="2496312"/>
              <a:ext cx="3502152" cy="167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u="sng" dirty="0"/>
                <a:t>Verification Tool</a:t>
              </a:r>
            </a:p>
          </p:txBody>
        </p:sp>
        <p:sp>
          <p:nvSpPr>
            <p:cNvPr id="5" name="Snip Single Corner Rectangle 4"/>
            <p:cNvSpPr/>
            <p:nvPr/>
          </p:nvSpPr>
          <p:spPr>
            <a:xfrm>
              <a:off x="118872" y="2313432"/>
              <a:ext cx="2203704" cy="2039112"/>
            </a:xfrm>
            <a:prstGeom prst="snip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Model</a:t>
              </a:r>
            </a:p>
            <a:p>
              <a:pPr algn="ctr"/>
              <a:r>
                <a:rPr lang="en-US" dirty="0"/>
                <a:t>Continuous</a:t>
              </a:r>
            </a:p>
            <a:p>
              <a:pPr algn="ctr"/>
              <a:r>
                <a:rPr lang="en-US" dirty="0"/>
                <a:t>+</a:t>
              </a:r>
            </a:p>
            <a:p>
              <a:pPr algn="ctr"/>
              <a:r>
                <a:rPr lang="en-US" dirty="0"/>
                <a:t>Discrete variables</a:t>
              </a:r>
            </a:p>
            <a:p>
              <a:pPr algn="ctr"/>
              <a:r>
                <a:rPr lang="en-US" dirty="0"/>
                <a:t>(ODEs + Software)</a:t>
              </a:r>
            </a:p>
          </p:txBody>
        </p:sp>
        <p:sp>
          <p:nvSpPr>
            <p:cNvPr id="6" name="Snip Diagonal Corner Rectangle 5"/>
            <p:cNvSpPr/>
            <p:nvPr/>
          </p:nvSpPr>
          <p:spPr>
            <a:xfrm>
              <a:off x="3598164" y="4849785"/>
              <a:ext cx="2779776" cy="1161288"/>
            </a:xfrm>
            <a:prstGeom prst="snip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Property</a:t>
              </a:r>
            </a:p>
            <a:p>
              <a:pPr algn="ctr"/>
              <a:r>
                <a:rPr lang="en-US" dirty="0"/>
                <a:t>(Breaks should be deployed within 3ms)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468880" y="318211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4700016" y="4326844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9899053">
              <a:off x="6903718" y="281635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596743">
              <a:off x="6931152" y="354787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Vertical Scroll 10"/>
            <p:cNvSpPr/>
            <p:nvPr/>
          </p:nvSpPr>
          <p:spPr>
            <a:xfrm>
              <a:off x="7558631" y="2020824"/>
              <a:ext cx="1512215" cy="1161288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Certificate</a:t>
              </a:r>
            </a:p>
          </p:txBody>
        </p:sp>
        <p:sp>
          <p:nvSpPr>
            <p:cNvPr id="12" name="Double Wave 11"/>
            <p:cNvSpPr/>
            <p:nvPr/>
          </p:nvSpPr>
          <p:spPr>
            <a:xfrm>
              <a:off x="7604350" y="3520440"/>
              <a:ext cx="1466495" cy="83210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Counterexample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551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Propositions: Statements/variables that can be assigned True or False.</a:t>
                </a:r>
              </a:p>
              <a:p>
                <a:r>
                  <a:rPr lang="en-US" dirty="0"/>
                  <a:t>Well founded formulas: propositional variables,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∧,  ∨, ¬, →,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Syntax: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Association: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 &gt; ∧ &gt; ∨ &gt; →</m:t>
                    </m:r>
                  </m:oMath>
                </a14:m>
                <a:r>
                  <a:rPr lang="en-US" dirty="0"/>
                  <a:t>.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right-associative.</a:t>
                </a:r>
              </a:p>
              <a:p>
                <a:r>
                  <a:rPr lang="en-US" dirty="0"/>
                  <a:t>Examples: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it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 Does it matter?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DB9AC6-1849-2DF0-618A-465D9119A0F6}"/>
                  </a:ext>
                </a:extLst>
              </p14:cNvPr>
              <p14:cNvContentPartPr/>
              <p14:nvPr/>
            </p14:nvContentPartPr>
            <p14:xfrm>
              <a:off x="3412813" y="4529373"/>
              <a:ext cx="1074600" cy="21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DB9AC6-1849-2DF0-618A-465D9119A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7693" y="4514253"/>
                <a:ext cx="1105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9A9C67-5080-F33B-14B4-DD2FA00C63D5}"/>
                  </a:ext>
                </a:extLst>
              </p14:cNvPr>
              <p14:cNvContentPartPr/>
              <p14:nvPr/>
            </p14:nvContentPartPr>
            <p14:xfrm>
              <a:off x="4799533" y="4450173"/>
              <a:ext cx="169560" cy="29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9A9C67-5080-F33B-14B4-DD2FA00C63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4053" y="4434693"/>
                <a:ext cx="2001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3C31FD-B8FB-A142-AB4E-8EEB24D5C7B9}"/>
                  </a:ext>
                </a:extLst>
              </p14:cNvPr>
              <p14:cNvContentPartPr/>
              <p14:nvPr/>
            </p14:nvContentPartPr>
            <p14:xfrm>
              <a:off x="5137933" y="4468173"/>
              <a:ext cx="185400" cy="19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3C31FD-B8FB-A142-AB4E-8EEB24D5C7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2813" y="4453053"/>
                <a:ext cx="21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739E7E-377B-89D3-1FBC-09C6C36F65B5}"/>
                  </a:ext>
                </a:extLst>
              </p14:cNvPr>
              <p14:cNvContentPartPr/>
              <p14:nvPr/>
            </p14:nvContentPartPr>
            <p14:xfrm>
              <a:off x="6090493" y="4455573"/>
              <a:ext cx="185400" cy="17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739E7E-377B-89D3-1FBC-09C6C36F65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5373" y="4440093"/>
                <a:ext cx="216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C45ADC-E577-55FD-C777-F14160554402}"/>
                  </a:ext>
                </a:extLst>
              </p14:cNvPr>
              <p14:cNvContentPartPr/>
              <p14:nvPr/>
            </p14:nvContentPartPr>
            <p14:xfrm>
              <a:off x="6466693" y="4286013"/>
              <a:ext cx="84636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C45ADC-E577-55FD-C777-F141605544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51573" y="4270893"/>
                <a:ext cx="8769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556A0F-191F-6EC2-C09C-5955A5751C70}"/>
                  </a:ext>
                </a:extLst>
              </p14:cNvPr>
              <p14:cNvContentPartPr/>
              <p14:nvPr/>
            </p14:nvContentPartPr>
            <p14:xfrm>
              <a:off x="5545453" y="4360173"/>
              <a:ext cx="365400" cy="423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556A0F-191F-6EC2-C09C-5955A5751C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0333" y="4345053"/>
                <a:ext cx="396000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5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Tautologies, Contradictions, and </a:t>
            </a:r>
            <a:r>
              <a:rPr lang="en-US" dirty="0" err="1"/>
              <a:t>Satisfiable</a:t>
            </a:r>
            <a:r>
              <a:rPr lang="en-US" dirty="0"/>
              <a:t>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Tautology</a:t>
                </a:r>
                <a:r>
                  <a:rPr lang="en-US" dirty="0"/>
                  <a:t>: A formula that always evaluates to True for all values of the propositional variables.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Contradiction</a:t>
                </a:r>
                <a:r>
                  <a:rPr lang="en-US" dirty="0"/>
                  <a:t>: A formula that always evaluates to False for all values of propositional variables.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 err="1"/>
                  <a:t>Satisfiable</a:t>
                </a:r>
                <a:r>
                  <a:rPr lang="en-US" b="1" dirty="0"/>
                  <a:t> formulas</a:t>
                </a:r>
                <a:r>
                  <a:rPr lang="en-US" dirty="0"/>
                  <a:t>: At least one valuation is true.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809EDA-BFFC-A40F-8206-EF2027414AEE}"/>
                  </a:ext>
                </a:extLst>
              </p14:cNvPr>
              <p14:cNvContentPartPr/>
              <p14:nvPr/>
            </p14:nvContentPartPr>
            <p14:xfrm>
              <a:off x="7201813" y="2333373"/>
              <a:ext cx="164520" cy="31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809EDA-BFFC-A40F-8206-EF2027414A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6693" y="2318253"/>
                <a:ext cx="1947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989AE6-DEC7-A36F-CF81-777AF6E1AA6F}"/>
                  </a:ext>
                </a:extLst>
              </p14:cNvPr>
              <p14:cNvContentPartPr/>
              <p14:nvPr/>
            </p14:nvContentPartPr>
            <p14:xfrm>
              <a:off x="7095973" y="2307093"/>
              <a:ext cx="2296800" cy="121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989AE6-DEC7-A36F-CF81-777AF6E1AA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0853" y="2291613"/>
                <a:ext cx="232740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4F033A-F565-0A9A-9CB6-2259EEDE7C95}"/>
                  </a:ext>
                </a:extLst>
              </p14:cNvPr>
              <p14:cNvContentPartPr/>
              <p14:nvPr/>
            </p14:nvContentPartPr>
            <p14:xfrm>
              <a:off x="8831533" y="2232933"/>
              <a:ext cx="137880" cy="46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4F033A-F565-0A9A-9CB6-2259EEDE7C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16413" y="2217813"/>
                <a:ext cx="1684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D40849-9F4A-4355-75ED-F5F50DF80F14}"/>
                  </a:ext>
                </a:extLst>
              </p14:cNvPr>
              <p14:cNvContentPartPr/>
              <p14:nvPr/>
            </p14:nvContentPartPr>
            <p14:xfrm>
              <a:off x="8381893" y="2317533"/>
              <a:ext cx="127080" cy="128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D40849-9F4A-4355-75ED-F5F50DF80F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457" y="2302413"/>
                <a:ext cx="157235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BE56D91-66EA-F92E-2C82-5EAF6F2D34AE}"/>
                  </a:ext>
                </a:extLst>
              </p14:cNvPr>
              <p14:cNvContentPartPr/>
              <p14:nvPr/>
            </p14:nvContentPartPr>
            <p14:xfrm>
              <a:off x="7984813" y="2830893"/>
              <a:ext cx="132840" cy="22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BE56D91-66EA-F92E-2C82-5EAF6F2D34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69652" y="2815773"/>
                <a:ext cx="163523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081062-77EA-547A-3DAB-91F570943128}"/>
                  </a:ext>
                </a:extLst>
              </p14:cNvPr>
              <p14:cNvContentPartPr/>
              <p14:nvPr/>
            </p14:nvContentPartPr>
            <p14:xfrm>
              <a:off x="7254733" y="2841333"/>
              <a:ext cx="190800" cy="23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081062-77EA-547A-3DAB-91F5709431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39613" y="2826213"/>
                <a:ext cx="221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315172-55C1-5AB5-16C9-04AA8BA7111D}"/>
                  </a:ext>
                </a:extLst>
              </p14:cNvPr>
              <p14:cNvContentPartPr/>
              <p14:nvPr/>
            </p14:nvContentPartPr>
            <p14:xfrm>
              <a:off x="7693933" y="3418413"/>
              <a:ext cx="84960" cy="139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315172-55C1-5AB5-16C9-04AA8BA711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8813" y="3402933"/>
                <a:ext cx="115560" cy="14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D6B814E-FA6E-616E-CF86-EB9B157C6965}"/>
                  </a:ext>
                </a:extLst>
              </p14:cNvPr>
              <p14:cNvContentPartPr/>
              <p14:nvPr/>
            </p14:nvContentPartPr>
            <p14:xfrm>
              <a:off x="7953133" y="3291333"/>
              <a:ext cx="195480" cy="48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D6B814E-FA6E-616E-CF86-EB9B157C69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8013" y="3275853"/>
                <a:ext cx="2260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5BD30BE-959D-4A5C-D654-99F7108F43F9}"/>
                  </a:ext>
                </a:extLst>
              </p14:cNvPr>
              <p14:cNvContentPartPr/>
              <p14:nvPr/>
            </p14:nvContentPartPr>
            <p14:xfrm>
              <a:off x="7201813" y="3222573"/>
              <a:ext cx="291240" cy="592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5BD30BE-959D-4A5C-D654-99F7108F43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86693" y="3207093"/>
                <a:ext cx="32184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9403770-B4C5-BC73-8F89-45CF0FC87143}"/>
                  </a:ext>
                </a:extLst>
              </p14:cNvPr>
              <p14:cNvContentPartPr/>
              <p14:nvPr/>
            </p14:nvContentPartPr>
            <p14:xfrm>
              <a:off x="8344813" y="3296373"/>
              <a:ext cx="233280" cy="1667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9403770-B4C5-BC73-8F89-45CF0FC871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9693" y="3281253"/>
                <a:ext cx="263520" cy="16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867605-89F4-C9C8-3867-78F7CAC50AA3}"/>
                  </a:ext>
                </a:extLst>
              </p14:cNvPr>
              <p14:cNvContentPartPr/>
              <p14:nvPr/>
            </p14:nvContentPartPr>
            <p14:xfrm>
              <a:off x="7943053" y="4233093"/>
              <a:ext cx="200160" cy="199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867605-89F4-C9C8-3867-78F7CAC50A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27933" y="4217973"/>
                <a:ext cx="2307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82A7F8-B817-5CEC-F0BE-2D2E74BAD9C4}"/>
                  </a:ext>
                </a:extLst>
              </p14:cNvPr>
              <p14:cNvContentPartPr/>
              <p14:nvPr/>
            </p14:nvContentPartPr>
            <p14:xfrm>
              <a:off x="7217653" y="4196013"/>
              <a:ext cx="185760" cy="186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82A7F8-B817-5CEC-F0BE-2D2E74BAD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04" y="4180864"/>
                <a:ext cx="216419" cy="217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B0DFC4-DB70-C833-ECD0-879ECFCB168B}"/>
                  </a:ext>
                </a:extLst>
              </p14:cNvPr>
              <p14:cNvContentPartPr/>
              <p14:nvPr/>
            </p14:nvContentPartPr>
            <p14:xfrm>
              <a:off x="8725693" y="2878413"/>
              <a:ext cx="312480" cy="19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B0DFC4-DB70-C833-ECD0-879ECFCB168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10573" y="2863264"/>
                <a:ext cx="343080" cy="221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BAB891C-A859-E664-5F6C-14B28B9173D0}"/>
                  </a:ext>
                </a:extLst>
              </p14:cNvPr>
              <p14:cNvContentPartPr/>
              <p14:nvPr/>
            </p14:nvContentPartPr>
            <p14:xfrm>
              <a:off x="8858173" y="4227693"/>
              <a:ext cx="253800" cy="224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BAB891C-A859-E664-5F6C-14B28B9173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42693" y="4212573"/>
                <a:ext cx="2844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574B7D-C127-B83E-192D-5391B2B0FAA3}"/>
                  </a:ext>
                </a:extLst>
              </p14:cNvPr>
              <p14:cNvContentPartPr/>
              <p14:nvPr/>
            </p14:nvContentPartPr>
            <p14:xfrm>
              <a:off x="8731813" y="3307173"/>
              <a:ext cx="290880" cy="534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574B7D-C127-B83E-192D-5391B2B0FAA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16333" y="3291693"/>
                <a:ext cx="321480" cy="5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1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2EAD-3EFA-59A2-C1E2-ED84B5AE3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F174-7EBF-EEDF-5EBA-7BC0763F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70" y="3000748"/>
            <a:ext cx="10515600" cy="1325563"/>
          </a:xfrm>
        </p:spPr>
        <p:txBody>
          <a:bodyPr/>
          <a:lstStyle/>
          <a:p>
            <a:r>
              <a:rPr lang="en-US" dirty="0"/>
              <a:t>Homework 1 is due at 11:59pm today!</a:t>
            </a:r>
          </a:p>
        </p:txBody>
      </p:sp>
    </p:spTree>
    <p:extLst>
      <p:ext uri="{BB962C8B-B14F-4D97-AF65-F5344CB8AC3E}">
        <p14:creationId xmlns:p14="http://schemas.microsoft.com/office/powerpoint/2010/main" val="298629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1702</Words>
  <Application>Microsoft Office PowerPoint</Application>
  <PresentationFormat>Widescreen</PresentationFormat>
  <Paragraphs>243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Office Theme</vt:lpstr>
      <vt:lpstr>Trustworthy Autonomy Lecture 7</vt:lpstr>
      <vt:lpstr>Propositional Logic</vt:lpstr>
      <vt:lpstr>Operations and Inference on propositions</vt:lpstr>
      <vt:lpstr>Implication </vt:lpstr>
      <vt:lpstr>Logical Inference</vt:lpstr>
      <vt:lpstr>PowerPoint Presentation</vt:lpstr>
      <vt:lpstr>Propositional Logic</vt:lpstr>
      <vt:lpstr>Tautologies, Contradictions, and Satisfiable formulas.</vt:lpstr>
      <vt:lpstr>Homework 1 is due at 11:59pm today!</vt:lpstr>
      <vt:lpstr>Equivalent formulas</vt:lpstr>
      <vt:lpstr>Algorithms for : Tautology, Contradiction, and Satisfiability</vt:lpstr>
      <vt:lpstr>Algorithms for : Tautology, Contradiction, and Satisfiability</vt:lpstr>
      <vt:lpstr>Algorithms for : Tautology, Contradiction, and Satisfiability</vt:lpstr>
      <vt:lpstr>Algorithms for: Semantic Entailment</vt:lpstr>
      <vt:lpstr>Algorithms for: Semantic Entailment</vt:lpstr>
      <vt:lpstr>Complexity of these algorithms?</vt:lpstr>
      <vt:lpstr>Complexity of these algorithms?</vt:lpstr>
      <vt:lpstr>Complexity of these algorithms?</vt:lpstr>
      <vt:lpstr>Where is the core of propositional logic?</vt:lpstr>
      <vt:lpstr>Why Propositional Logic Is Useful In Formal Methods?</vt:lpstr>
      <vt:lpstr>Example: 4 Color Theorem</vt:lpstr>
      <vt:lpstr>4 Color Theorem: All Planar Graphs Are 4 Colorable.</vt:lpstr>
      <vt:lpstr>Is this a planar graph?</vt:lpstr>
      <vt:lpstr>Is this 4 colorable?</vt:lpstr>
      <vt:lpstr>Is this 4 colorable?</vt:lpstr>
      <vt:lpstr>4 Coloring using SAT</vt:lpstr>
      <vt:lpstr>4 Coloring using SAT</vt:lpstr>
      <vt:lpstr>Example 2: Reachability Verification</vt:lpstr>
      <vt:lpstr>Example 2: Reachability Verification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5</dc:title>
  <dc:creator>Bineet Ghosh</dc:creator>
  <cp:lastModifiedBy>Bineet Ghosh</cp:lastModifiedBy>
  <cp:revision>17</cp:revision>
  <dcterms:created xsi:type="dcterms:W3CDTF">2024-01-25T15:57:08Z</dcterms:created>
  <dcterms:modified xsi:type="dcterms:W3CDTF">2024-02-06T17:50:44Z</dcterms:modified>
</cp:coreProperties>
</file>