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825" r:id="rId3"/>
    <p:sldId id="832" r:id="rId4"/>
    <p:sldId id="268" r:id="rId5"/>
    <p:sldId id="303" r:id="rId6"/>
    <p:sldId id="270" r:id="rId7"/>
    <p:sldId id="258" r:id="rId8"/>
    <p:sldId id="272" r:id="rId9"/>
    <p:sldId id="273" r:id="rId10"/>
    <p:sldId id="799" r:id="rId11"/>
    <p:sldId id="274" r:id="rId12"/>
    <p:sldId id="811" r:id="rId13"/>
    <p:sldId id="812" r:id="rId14"/>
    <p:sldId id="813" r:id="rId15"/>
    <p:sldId id="815" r:id="rId16"/>
    <p:sldId id="81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7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28" autoAdjust="0"/>
  </p:normalViewPr>
  <p:slideViewPr>
    <p:cSldViewPr snapToGrid="0">
      <p:cViewPr varScale="1">
        <p:scale>
          <a:sx n="71" d="100"/>
          <a:sy n="71" d="100"/>
        </p:scale>
        <p:origin x="11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19:37.3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177 118 8056,'-5'-10'66,"0"1"242,2-3 0,0 4 442,-2-2-247,3 7-246,-4-10 1,6 10 129,0-7-185,0 7 0,0-6 165,0 4 14,0 4 7,0-6-209,0 7-389,0 0 155,0 7 1,0 6 187,0 6 0,-5 8-6,0-3 1,-2 6-67,2 4 0,4-2 69,-4 8 0,-2-6 12,2 5 1,-4 0-87,4 5 1,-2 5 8,2 0 1,2 0-3,-7-4 1,5 4-166,-5 0 1,7 0 97,-2-5 0,-1-2-25,1-3 0,0 2-52,5-7 1,-5-1 62,0-8 0,0-4-87,5-6 182,0-1 36,0 1-94,0-7 130,0-1-36,0-20-211,0 9-255,0-15 50,0 11-4,-6-7 0,4 0 132,-3 0 1,4-1-58,1-4 1,0 4 84,0-3 1,0-4-19,0-2 0,0-3 15,0-1 1,0 3 43,0-3 1,4 2 111,1-7 0,2-3-46,-2-3 1,-2 3 153,7-2 1,-5-1-110,5-4 0,-6 0 164,6 0 0,-2 0-162,2 0 1,3 5 11,-3-1 0,-2 8 36,2-2 1,0 4-33,5 6 1,-1 1-4,1 3 1,0 5 36,-1 1 0,-4 6 78,0 8 0,-5 0-65,5 0 17,-7 0-14,10 0 1,-5 1 7,7 4 0,-5-2 103,-1 7 1,1-5-114,5 5 0,5 0 221,-1 4 0,6 1-77,-6 0 1,7 4 70,-1 1 0,-2 6-104,1-1 0,-1 4 96,2 5 0,1-1-106,-7 6 0,3 0-3,-3 5 1,-3 1-84,4-1 1,-9 0 58,-1 0 0,0 5-12,5 0 1,-5-2-58,-1-8 0,0 2-137,0-6 1,3 0 173,-7 0 1,6-9-21,-1 3 0,-4-4-14,-1-1 1,2-1-6,-2-3 1,1-4-209,-1 4 0,-3-9 2,3-1 0,-4-5-441,-1 5 264,0-1-277,0 0-79,0-3-578,0-6-5804,0 0 7047,0 7 0,0 1 0</inkml:trace>
  <inkml:trace contextRef="#ctx0" brushRef="#br0" timeOffset="500">74 809 8098,'-8'-15'168,"-4"1"108,8-1 1,-3 5 102,2 0 1,3 5 189,-2-4 0,0 4 292,-1-5-365,4 7-36,-6-4-233,7 7 0,7 0-83,3 0 0,3 0 37,1 0 0,8-1 14,2-4 0,4 3 64,1-3 1,7 3-52,3 2 0,5-4-99,5-1 1,0-2 15,10 2 1,-5 4-146,5-4 0,-2-2 95,-8 2 0,0 0-129,-5 5 1,-8 0-46,-6 0 1,-8 0-346,-7 0 1,-5 0-415,0 0 138,-7 7 0,-1-4-918,-7 7 855,-7-7 0,4 9-34,-7-7 0,1 1 817,-1-1 0,-13-23 0,-3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25.0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89 309 7941,'-6'-15'211,"2"0"132,-6 1 0,6-1-19,-6 0 0,7 5 169,-2 1 0,3 4 161,2-5 35,0 7-375,0-4-281,0 7 1,0 7 121,0 2 0,0 6 20,0 5 0,2 3 0,3 6 0,-4 0-75,4 1 1,-2 4-195,2 0 1,-3 2-5,3-1 1,-4-4-90,-1 3 0,0-3 103,0-2 0,0 1-135,0-1 1,0-1 46,0-4 0,0-2 109,0-8-38,0 1 221,0 0 137,0-7 0,-1-6-127,-4-7 0,3-12 115,-3 3 0,-1-11-142,1 1 1,-5-4-51,5-1 0,-1-7 11,1-4 0,3 3-22,-3-2 1,2-1-101,-2-4 0,3 0 181,-2 0 1,2 5 98,2 0 1,2 6-118,2-1 1,0 4 162,5 6 1,-4-2-63,5 6 1,0 1 52,5 4 1,1 2-350,4 3 0,-4-1-44,4 6 0,2-5-105,3 5 0,-2 0 102,1 5 0,-4 2-79,4 3 1,-4-2-50,4 7 1,-6-1-118,2 6 1,-9 0 37,-1 0 0,0-1-69,5 1 1,-5 0-137,-1-1 1,-5 6-153,1 0 1,1 1-110,-1-2 0,0-1 810,-5 7 0,-20 39 0,-4 14 0</inkml:trace>
  <inkml:trace contextRef="#ctx0" brushRef="#br0" timeOffset="202">163 544 7980,'-15'0'0,"0"0"1290,0-7 1,6 4 874,-1-7-2,7 7-1778,-4-3 0,9 6-190,3 0 0,3 0-142,6 0 0,6 0-200,0 0 0,4 0-207,-4 0 0,4 0-506,-4 0 1,6 0-174,-2 0 1,-1 0 1032,2 0 0,25-7 0,13-1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28.8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45 397 7921,'-13'-15'110,"3"1"1,4-1 586,-1 0 0,5 1 399,-3-1-477,4 0 1,1 5 191,0 1-15,0 5-737,0-2 1,1 22 18,4 4 1,-1 4-55,5-4 1,-5 3-88,1 6 1,1 1 56,-1-1 1,2 0-84,-3 1 0,0-2-37,6-4 1,-7 4-33,2-4 1,-2 2 43,2-1 1,-3-2-127,2-4 0,0-2 0,1 2 164,-4-2 182,6-9 58,-7-2 150,0-6 1,-2-6-150,-3-4 1,2-3-65,-7-2 1,5-6-46,-5-4 1,2-2-18,-2-3 0,-1-1-112,6-3 0,-5 1 88,5-6 1,-1 6 30,1-1 1,3-2 16,-3 2 0,4-5 101,1 4 0,0 1-89,0 5 0,1-1 103,4 1 0,-1 1 52,5 4 0,3 1-21,7 3 0,-2 4-250,2-4 0,-1 9-39,2 1 1,-4 7-139,4-2 0,-2 3-17,1 2 1,-2 0-184,2 0 0,3 0 26,-3 0 1,1 2-129,-5 3 0,-2-2 122,-4 7 1,3-5-145,-7 5 1,6-1 0,-1 6 1,-2-2 82,2-3 1,-5 3-169,5-3 1,-7 8 313,2 1 0,-4 1 312,-1-5 0,-19 25 0,-6 8 0</inkml:trace>
  <inkml:trace contextRef="#ctx0" brushRef="#br0" timeOffset="242">104 485 7989,'-15'0'697,"0"0"26,1 0 227,-1 0-68,0 0-243,7 0-74,2 7-163,6-5 1,1 4-87,4-6 0,-2 0 79,7 0 1,5 0-250,4 0 0,3 0-81,-3 0 0,3-2-266,2-2 0,4 2-152,-4-3 1,-1-2-489,2 3 1,-6-1 345,6 5 0,-6 0-266,6 0 1,-6 0-24,6 0 784,-7 0 0,3 13 0,-6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32.3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133 148 7989,'-15'-7'0,"1"6"321,-1-4 1,5 1 145,0 0 881,1 2-475,-6-5-373,0 1 41,7 4 28,-5-4-35,11 6-281,-4 0 0,12-5-207,4 0 1,0 0-19,5 5 1,-2-5-84,11 0 0,1-1 104,4 1 1,2 2-69,3-7 1,4 2-27,6-2 1,0-2-205,0 7 0,0-1 79,0 1 1,-1 3-137,-4-3 0,-3 4-417,-7 1 0,-1 0 85,-3 0 0,-4 0-152,-6 0 0,-7 1 287,-3 4 1,-4-1-56,-1 5 1,-1-4 557,-4 5 0,-3-5 0,-7 5 0,0-2 0,1 2 0,-1 3 0,-26-5 0,-6 7 0</inkml:trace>
  <inkml:trace contextRef="#ctx0" brushRef="#br0" timeOffset="223">442 148 7986,'-10'-2'416,"0"-3"716,7 4-423,-10-12 0,10 9 430,-7-5 107,7 5-349,-4-2-322,7-1-217,0 6-243,0-6 0,0 9 66,0 3 1,5-2-89,0 7 0,6-1-89,-1 6 0,-2 5-46,2-1 0,-5 3-38,5-3 0,-7-1-181,2 7 1,1-1-424,-1 6 1,2-6 50,-2 1 1,-4-1-529,4 5 0,-2 1 343,2-1 818,-3 1 0,11 25 0,-5 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31.1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148 118 7629,'-7'-8'-720,"5"0"950,-2 3 378,2 3 1,2-6 182,0 3-435,0 4 1,0-8 198,0 4 139,-7 4-178,6-6-162,-6 1-261,7 4 234,0-4-301,0 6 0,0 6 118,0 4 0,0 5 76,0 4 1,5 4-113,0 7 1,2 1-20,-3 3 1,-2-3-109,3 3 0,2 4 55,-3 1 1,1-2-62,-5 3 1,5-8 57,0 3 1,0-4-207,-5-2 0,0-6-167,0-3 98,7-4 1,-6-6-371,4-1-352,-3-5 39,-2 2-48,0-12 358,0-2 1,0-7 165,0 0 1,-5 0 448,0 1 0,0-34 0,5-7 0</inkml:trace>
  <inkml:trace contextRef="#ctx0" brushRef="#br0" timeOffset="284">74 192 7989,'-15'-7'219,"1"-3"0,4-3 55,0-1 0,7-1 440,-2 0 1,-2 5 145,3 1-103,-1-1-478,5-5 1,5 5-1,-1 0 0,8 7-147,-2-2 1,3 2 48,1-2 1,1 3-88,0-2 0,1 2 46,4 2 0,1-5-201,3 0 0,-1 0-69,-3 5 1,-2-5-142,6 0 0,-4 1-113,4 4 1,-6 0-460,2 0 0,1 0 194,-1 0 1,4 0 43,-4 0 0,4 0-924,-4 0 1529,0 0 0,-6 39 0,1 10 0</inkml:trace>
  <inkml:trace contextRef="#ctx0" brushRef="#br0" timeOffset="519">280 412 7989,'-15'0'102,"1"5"51,-1 0 0,5 0 1473,0-5-369,0 6-123,2-4-292,2 4-30,6-6-177,0 0-354,6 0 1,2 0-234,7 0 1,1-4-217,4-1 1,-4-2-272,4 2 1,-2 4-208,2-4 0,-4-2-771,3 2 0,4-1 518,2 1 899,-4 3 0,53-17 0,6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34.9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44 280 8030,'-5'-10'960,"0"1"-203,0 5 405,5-9-929,-6 12-31,4-6 8,-4 7 0,6 2-33,0 3 1,1 4-90,4 11 0,-3-2 25,3 6 0,1-1-218,-1 2 1,5 3-93,-5-4 0,1 2 79,-1-1 0,-3 1 27,3-7 1,1 1 116,-1-5 0,0-1 80,-5 1-17,0 0 1,0-1 84,0-5 330,0-3-422,0-6 1,0-6 13,0-4 0,-5-3-224,0-2 0,-4 0 22,4 1 0,-5-8-27,5-2 1,-5-4 92,5-1 1,-4-1-34,4 1 1,0-5 48,5-1 0,-5 1 2,0 5 0,0-1 8,5 1 1,2 4 188,3 1 0,-2 6-48,7-2 0,-5 4-97,4 1 1,1 1-119,5-1 1,0 5 57,-1 0 1,6 7-137,-1-2 1,1-1 118,-5 1 0,-1 0-118,1 5 1,0 1 5,0 4 0,-1-1-156,1 5 1,0 0-208,-1 0 0,-4 4 158,0-3 0,-7 5-401,2 5 0,2-4 3,-2 3 762,-1-2 0,-17 30 0,-3 9 0</inkml:trace>
  <inkml:trace contextRef="#ctx0" brushRef="#br0" timeOffset="226">118 427 8015,'-10'-5'451,"0"0"257,0 0 1193,-4 5-1368,5 0 1,1 0 353,3 0-709,4 0 1,-4 0-87,10 0 1,-2 0 31,7 0 0,0 0-193,4 0 1,3 0-783,2 0 1,-2 0 280,2 0 0,-3 0-135,-1 0 1,5 0 704,-1 0 0,34 13 0,2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33.8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45 7990,'-9'0'-80,"-1"0"387,7-7-12,-11 6 1,11-6 248,-7 7-53,7-7 36,-10 6-233,11-6 0,-6 2 246,3 1 0,4-1-421,-6 5-3,7 0 3,0 0-12,7 0 1,1 0-149,7 0 0,6 0 77,3 0 0,4 0-89,2 0 1,4 0-75,0 0 1,7 0-171,-2 0 1,-1 0 88,1 0 0,0 0-155,5 0 0,-5 0-106,1 0 1,-13 0-25,3 0 0,-6 0-803,1 0 806,-4 0 0,-8 1 490,-3 4 0,-4-3 0,-32 24 0,-6-2 0</inkml:trace>
  <inkml:trace contextRef="#ctx0" brushRef="#br0" timeOffset="298">397 177 8030,'-15'-10'172,"1"0"0,4 6 819,0-6-110,0 0-276,-4-5 0,5 5 303,5 1-418,2 5-247,2-2-56,0 6 0,2 1-14,2 4 0,0 4 72,5 5 1,0 1-1,0 0 1,3 4-99,-7 1 1,5 1-147,-6-1 0,6-4-238,-5 4 1,2 1 5,-2-2 0,-4 3-5,4-3 0,-2-1-245,2 7 0,-3-7-539,3 1 1,1-1 353,-1 2 666,0-4 0,15 32 0,4-1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44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 59 8007,'-10'0'714,"0"0"-81,7-6 69,-10 4 371,5-11-724,0 12 0,0-6 170,3 7-38,3 0 1,12 0-295,10 0 0,9 0-80,-5 0 1,4 0-93,2 0 1,4 0-6,0 0 0,5 0-32,-4 0 1,4-5 75,-5 0 0,5 0-172,-4 5 0,-1 0 72,-5 0 0,1 0-97,-1 0 0,-1-1-32,-4-4 0,-2 3-543,-8-3-814,1 4 222,0 1-299,-7 0 513,-2 0 427,-6 0 669,0 0 0,-6 6 0,-2 2 0</inkml:trace>
  <inkml:trace contextRef="#ctx0" brushRef="#br0" timeOffset="334">479 118 8007,'-15'0'379,"7"-1"766,3-4-687,-3 3 1,1-6 674,-3 3-825,4 3 0,4-4 82,-3 6-12,4 0-251,-6 0 0,9 0 121,3 0 1,-4 6-59,4 4 0,2 3 14,-2 2 0,4 0-33,-4-1 0,5 3-67,-5 2 0,2-1 4,-3 7 1,-2-6-113,3 6 1,2-2 109,-3 1 1,1 4-151,-5-4 0,2-1-313,3 2 1,-3-6 18,2 6 0,-2-7-168,-2 1 0,0-2-1,0-3 0,5-4-915,0 0 203,0-7-374,-5 10 881,0-11 712,0 5 0,6-53 0,2-11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43.1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 59 8007,'-15'0'1100,"0"0"-917,1-6 1,-1 4-59,0-3 0,5 4 251,1 1-157,5 0-87,-2 0 93,6 0 203,0 0-248,6 0 0,3 0-201,5 0 1,3 1 152,2 4 1,-1-3 51,7 3 0,4-4-66,5-1 0,7 0 29,-2 0 1,6 0-138,4 0 0,3-4 37,7-1 0,-1-2-46,1 2 1,0 4 11,0-4 1,-2-2-169,-3 2 0,-5 0 101,-10 5 0,-3-5-114,-7 1 1,-6-1-99,-3 5 110,-4 0-239,-8 0 298,-1 0 0,-9 0-9,-3 0-58,4 0 81,-12 0 1,9 0-226,-5 0 0,4 0-322,-5 0 0,5 0-295,-5 0 1,5 0 924,-5 0 0,-25 0 0,-13 0 0</inkml:trace>
  <inkml:trace contextRef="#ctx0" brushRef="#br0" timeOffset="326">427 148 8007,'-15'-7'2729,"7"5"-2134,2-4-459,6 6 905,0 0-758,0 6 0,0 3 140,0 5 1,5 1-187,0 0 0,4 1-56,-4 4 0,2-4-64,-2 4 0,-4 1 13,4-2 0,2 6-148,-2-6 0,1 6-2,-1-5 0,-3 4-303,3-4 0,1-1-627,-1-4 1,0 0-397,-5-1 637,7 1 1,-4 0 131,7-1 577,-7-5 0,23-16 0,-2-9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47.7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0 118 8360,'0'-8'1502,"0"-5"1,0 10-612,0-7 190,0 7-373,0-4-287,0 1-30,0 4-190,0-5-4,0 7 1,0 2-28,0 3 0,5 3 10,0 7 1,5 6-24,-5 3 0,5 4-374,-6 2 0,6-1 74,-5 0 0,7 2-19,-3 4 0,0-3 78,0 8 0,0-8-98,0 3 0,3-9 53,-7-2 1,4-6 38,-4 2 0,5-4-76,-5-1 15,0 0-246,-5-1 185,0-6-370,0-1 16,0-7 29,0 0 694,0-7 132,0 6-284,0-12 1,-5 5-37,0-7 0,0 5-54,5 0 1,-5 0-139,0-4 1,-1-1 62,1 0 1,3-4-116,-3-1 1,-1-1 140,1 1 1,0 2 10,5-6 0,-5 4 109,0-4 1,0 6-36,5-2 0,-1-1 147,-4 1 0,3 1-70,-3 4 0,4 0 205,1 1 0,-2-3-124,-3-2 1,4 7 114,-4-2 0,3 2-119,2-3 1,0 6 121,0-1 0,0 5-241,0-5 55,0 7 1,0-5 35,0 3-124,0 3-325,0-4 220,7 6-208,1 0 300,6 0 1,1 0-31,0 0 0,-5 0 24,-1 0 1,1 0-56,5 0 1,0 0-8,-1 0 1,1 0 51,0 0 1,1 0-5,4 0 0,-2 0-95,6 0 0,-4-2-165,4-3 1,-4 3-25,4-2 1,-4 0-187,4-1 0,-6 4-427,2-4 977,-4 3 0,6-4 0,0-2 0</inkml:trace>
  <inkml:trace contextRef="#ctx0" brushRef="#br0" timeOffset="357">221 397 7977,'-10'0'-487,"0"0"843,7 0 351,-10 0 156,11 7-47,-11-5 67,11 4-153,-4-6 263,6 0 169,0 0 1,6 0-1104,4 0 1,3 0-89,2 0 1,0-5-280,-1 0 1,1 0-121,0 5 0,1 0-566,4 0 0,-4 0 227,4 0 1,1 0-1245,-1 0 2011,-1 0 0,22 13 0,6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49.4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88 221 7977,'-1'-8'36,"-2"2"0,-4-1 180,-1-3 1,5 2 1957,-2-2-697,-3 7-246,6-10-768,-5 11-586,7-4 258,0 6 0,0 8-92,0 7 0,0 1-28,0 9 0,2-1 114,3 5 0,-2 1-165,7-1 1,-7 1-73,2-1 1,2 0-37,-2 1 0,1-1 132,-1 1 0,-3-6 4,3 1 0,-2-6 5,2 6 0,-4-7-34,4 1 0,-3-7-51,-2-2 41,0-7 82,0 3 20,0-6 0,0-1 5,0-4 1,-2 0-121,-3-10 0,2 4 0,-7-9 0,5-3-2,-4-1 1,4 1-11,-5-2 0,5 1 56,-5-5 1,5-1-7,-5 1 0,7 1 117,-2 3 0,-1-2-17,1 2 1,0 2 80,5-1 1,-2 4-147,-3-4 1,4 6 26,-4-2 1,3-1 53,2 1 0,7 1-25,3 4 0,-2 2-31,2 3 1,-6-3 8,6 3 0,0 2-150,5-2 0,-1 7-6,1-2 0,0-1-300,0 1 274,-1 0 1,1 5 24,0 0 1,-1 1-61,1 4 0,0-1-150,-1 5 0,1-4-319,0 5 0,-2 0 211,-3 5 0,3-6-370,-3 1 1,3 0 148,1 5 1,-4-1-439,0 1 1087,-7 0 0,-9 19 0,-11 5 0</inkml:trace>
  <inkml:trace contextRef="#ctx0" brushRef="#br0" timeOffset="250">133 457 7990,'-15'8'0,"0"-2"269,0-6 1,6 0 604,-1 0 0,5 0 296,-5 0-11,7 0-383,-4 0-388,7 0 1,0 2 183,0 3-179,0-4 1,7 6-168,3-7 0,3 0-41,1 0 1,6 0-99,0 0 1,1 0-89,-2 0 1,-2-5-385,2 0 1,3 0-131,-3 5 1,2-5-645,-1 0 1,-4 1 246,4 4 1,1 0-1508,-1 0 2419,-1 0 0,-17 19 0,-4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19:41.1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868 221 8073,'0'-15'-333,"0"0"-43,0 1 1,-5 4 680,0 0 0,0 0 469,5-5-513,0 1 1,0-1-37,0 0 0,0 6 290,0-1-57,0 0 6,0-5 108,0 1-352,0 5 0,2-2 233,3 6-108,-3 0-305,4 5 139,-6 0-212,0 0 0,2 7 132,3 3 0,-4 3 31,4 1 0,-2 3-101,2 2 1,-1 4-17,5 6 1,-5 6 98,1-1 1,1 7 15,-1-2 0,2 5 93,-3 5 0,-2-3-107,3 3 1,-2 3-7,2 2 1,-3 3-47,3 2 0,1 0 5,-1 0 0,0 6 4,-5 4 1,5-4-12,0-1 1,0-4 147,-5-1 1,1 6-143,4 4 0,-3-9-95,3-1 1,-2 1 109,2 4 0,-3 1-8,2-1 0,3-3 51,-2 2 1,5 3 17,-5-3 1,1 3-93,-1-3 0,-3-2-100,3 2 0,1 3 168,-1-3 1,0 8-62,-5-3 1,5-1-134,0 2 0,4-4 109,-4 9 0,2-1-95,-2 15 0,-2-8 45,7 9 0,-2-9-130,2 3 1,3 2-78,-3 8 0,-2-8 49,2 3 1,-5-14 121,4-1 0,0-3 15,0 4 1,4-2-8,-3-4 1,-2 2-32,2-6 1,0 5 21,5-6 0,-6 1 15,1-5 1,-5 0 12,5 0 0,-5 4 46,5 1 0,-7 0 13,2-6 0,1 6-104,-1 0 0,5 4 45,-5-4 0,0-5-1,-5-5 0,5 1 13,0 9 0,1-4-17,-1 4 0,-2-5 1,7-5 1,-7-2-3,2-3 0,2-3 5,-2 3 0,5-3 13,-6-2 1,3 5-4,-2 0 1,-3 9 66,2-4 1,3 0-139,-2-10 1,0 0 91,-5 0 1,5-1-14,0-4 1,1 2-10,-1-7 1,-3 7-4,3-2 1,1 4 22,-1 1 1,5-2 80,-5-2 1,4 2-77,-4-3 0,2 4-18,-2 1 1,-2-2 1,7-3 0,-7 4-33,2-4 0,2 2-8,-3-2 0,6 4 30,-5-4 1,0-2-5,-5 3 1,5 2-2,0 2 1,1 3 4,-1-7 0,-3 4 27,3 5 0,-2-4-46,2 4 1,-3-1 0,3 1 1,-2-2-61,2 7 1,-2 5-128,7 5 0,0 12-223,4 3 1,3 9 46,2 10 1,-1-2 73,-5-44 0,-1-1 0,-4-1 0,0 0-67,7 38 1,-7-5-428,-8-14 0,0-10 125,0-10 1,-12-8 695,-2-2 0,-11-5 0,1-5 0,-4-9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50.7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118 148 8007,'-15'-15'0,"5"5"144,0 0 1,2 5 316,-2-4 0,-3 4-26,4-5 1,0 7 693,0-2-727,5-3 1,-4 4 371,3-6-61,4 7-133,-6-3 1,7 6-405,0 0 1,7-5-88,2 0 1,4 0 99,2 5 0,6-5-120,4 0 0,-2 0 68,1 5 0,1-1-192,4-4 0,1 3-10,-1-3 0,-1 4-82,-4 1 1,4 0-134,-4 0 1,4 0-8,2 0 1,-6 0-166,1 0 0,-6 0 37,6 0 0,-2 0-142,1 0 0,-3 0 19,-6 0 0,5 1-39,-1 4 0,-4-3-737,-5 3 831,0-4 0,3 1-398,-4 3 540,-2-4 341,-7 6 0,-20-1 0,-4 3 0</inkml:trace>
  <inkml:trace contextRef="#ctx0" brushRef="#br0" timeOffset="367">426 162 8007,'-14'0'0,"4"-1"388,0-4 1,5 3 616,-5-3 33,7-3-439,-10 0-330,11-7 1,-4 5 285,6 1-277,0 5 0,0-4 581,0 3-418,0 4-374,0-6 204,6 7 1,-2 2-29,5 3 0,-5-2-52,1 7 1,1-1-109,-1 6 0,5 1 38,-5 4 1,5-2-20,-6 7 1,6-6-74,-5 6 0,5-3-166,-5 3 0,5 3 6,-5-4 0,4 4 43,-4 1 0,2-1-20,-2-3 1,-2 2 36,7-2 0,-7-2-136,2 1 1,-2-6 27,2 2 1,-3-4-234,3-1 1,-4-5-537,-1-1-539,0-5 47,0 2 61,0-6 1379,0 0 0,7-45 0,1-13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1:02.3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59 162 6869,'-8'-8'1551,"-5"-5"1,9 11-734,-5-2-558,5-5 1,-4 8 305,3-4 262,4 3-259,-6-4 0,7 4-282,0-11 1,2 10-30,3-7 0,4 5-117,11-5 0,3 5 30,6-4 1,1 5-165,-1-1 1,5-1 67,1 1 1,-1 0-149,-5 5 1,1 0-85,-1 0 0,-4 0-240,-1 0 0,-4 0 46,4 0 0,-6 0-269,2 0 1,1 0-157,-1 0 1,-1 0 99,-4 0 1,0 2 22,-1 3 1,-4-4-303,0 4-93,-7-3 594,10-2 454,-11 0 0,-15-20 0,-12-4 0</inkml:trace>
  <inkml:trace contextRef="#ctx0" brushRef="#br0" timeOffset="367">426 104 8054,'-9'0'287,"-1"0"603,6-7-430,-9-1 0,10-2 802,-7 0-812,7 7 1,-3-5 20,6 3 1,-2 3 79,-3-3-119,3 4-437,-4 1 118,6 0-5,0 6 1,5 7 56,0 7 0,0 1-60,-5-1 0,4 1-17,1 4 1,0 4 0,-5 0 1,5 2-58,0 9 1,0-6 39,-5 5 1,2-6 8,2 1 0,-2 2-2,3-2 0,-3 1-147,-2-6 1,5-1 78,-1-4 1,1-1-168,-5-3 0,0-9-10,0 4-368,7-10-333,-6 8 464,6-12 1,-7 4-683,0-10 686,0 4 0,0-7-485,0 3 426,0 3 0,0-6-151,0 3 0,0 2 609,0-7 0,7-33 0,1-12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1:01.3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89 8037,'0'-8'523,"-6"-5"64,4 11 311,-11-5-642,11 1 1,-6 4 256,3-3-253,4 4 1,-6-1 202,7-3-103,0 3 23,0-4-51,0 6 8,0 0 0,8 0-166,7 0 0,6 0-7,9 0 0,6 0-23,3 0 0,5-2-153,5-3 1,-2 4-186,7-4 1,0 3 52,5 2 0,-7 0-1,-3 0 1,-10 0 91,-4 0 1,-6 0-388,-4 0 40,-4 0 136,-13 0 0,-3 0-194,-10 0 179,3 0-551,-11 0 261,5 0 1,-2-5-821,1 0 406,5 1 523,-9 4 1,10 0 108,-7 0 348,7 0 0,-23 0 0,1 0 0</inkml:trace>
  <inkml:trace contextRef="#ctx0" brushRef="#br0" timeOffset="291">427 89 8054,'-7'-8'438,"5"-1"251,-3 5 265,-3 2-498,7-5-97,-6 7 46,7-6-188,0 4 0,0-3 25,0 10 1,0-2-46,0 7 0,0 0 14,0 5 0,0 1-29,0 4 1,0-2-46,0 6 0,0 1-35,0 4 0,0 0-131,0 1 1,5-1 88,0 1 1,0 4-201,-5 0 0,0 1 35,0-6 1,1-5 105,4 1 1,-3-7-450,3 1 1,-3-2-82,-2-2 0,1-1-287,4 1 1,-3-5 114,3 0 0,-2-2 701,2 1 0,3-9 0,7-8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59.7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30 7961,'-15'0'-105,"0"0"-200,1 0 0,1-2 561,3-2 223,-3 2 0,6-6 193,-3 3-245,-3 3 0,10-4 222,-7 6-243,7 0-244,-3 0 158,6 0-255,6 0 0,4 0 108,9 0 1,-1 0-126,7 0 1,-1 0 84,6 0 1,1 0-37,3 0 1,4 0-77,6 0 1,0 0 70,0 0 1,7 0-18,3 0 0,1 0-31,-1 0 1,2 0-131,-7 0 1,0 0 67,-5 0 1,-2 5-97,-3-1 1,-4 1 112,-11-5 0,2 0-21,-6 0 0,-6 0 94,-4 0-19,-6 0 19,2 0-54,-19 0-55,10 0 1,-12 0-292,10 0 208,4 0 0,-8 0-538,4 0-478,4 0 58,-6 0-248,1 0 412,4 0 530,-11 0 0,10 0 50,-7 0 334,7 0 0,-36 0 0,-2 0 0</inkml:trace>
  <inkml:trace contextRef="#ctx0" brushRef="#br0" timeOffset="548">589 118 7961,'-9'0'-883,"-4"0"0,10 0 1280,-7 0 6,7 0 43,-10 0 1,10 0 299,-7 0-247,7 0 279,-4 0-209,0 0-237,6-6 0,-6 2-60,7-5 1,-1 5 328,-4-1-181,3-3-1,-4 7-198,6-12 34,0 11-129,0-5 69,0 7-440,0 0 256,6 0 84,-4 0 1,9 7-81,-6 3 0,2-2-36,-2 2 1,-2 1 61,7 9 0,-7-4-7,2 4 1,1-4 2,-1-1 1,5 4-16,-5 1 0,5 4-25,-5-4 1,1 1-28,-1-1 1,-2-4-168,7 4 0,-7-4 152,2-1 0,-3 0-110,-2-1 1,5-4-345,0 0 167,0 0 1,-5-1-488,0 1 436,0-7 0,5 6-552,-1-4-71,1-4-285,-5 12 1291,0-5 0,-6 7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11.015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74 148 7822,'-7'-15'-163,"-1"0"1,-5 1 479,3-1 0,-1 0 76,6 1 0,0 4 278,5 0 0,-5 5-236,0-5 0,0 5 301,5-4-360,0 5-121,0-2-317,0 6 0,2 0 242,3 0-174,-4 6 1,11 2 124,-7 7 1,4 0 4,-4 0 0,5 1-93,-5 3 0,5-2 24,-5 2 0,4-2-173,-4-3 0,2 6 79,-2 0 1,-4-1-30,4-4 1,2 0 75,-2-1 1,0 1-110,-5 0 1,5-1 35,-1 1 1,1 0-17,-5 0 1,5-6 34,0 1-8,0-7 54,2 4 0,-4-7-19,7 0 4,-1 0 1,6-2-33,0-3 0,4-1-4,1-4 0,5-3 30,-6 3 1,6-1 0,-6 1 1,7-1-74,-1 6 0,3-5-9,1 5 0,-4-5-29,-1 5 1,1 0 17,4 5 0,5 0-8,1 0 0,-1 0 61,-5 0 1,1 0-16,-1 0 1,5 0 50,1 0 0,-1 0 6,-5 0 0,6 2-20,-1 3 0,5-4 23,-5 4 1,-4-3-31,-6-2 1,1 0 1,4 0 1,-1 5 72,-4 0 1,-2 0-27,-8-5 1,6 0-2,0 0 1,-1 0 4,-4 0 1,4 0 6,1 0 1,5 0-27,-6 0 0,7 0 6,-1 0 1,3 0-40,1 0 0,2 0 22,3 0 1,-1 0-5,6 0 1,-1 0 6,1 0 0,3 0-6,-2 0 0,2 0 20,2 0 1,-1 0 2,-4 0 0,3 0 0,-3 0 1,2 0 6,-1 0 1,0 0-25,-5 0 1,5 0-25,0 0 0,-3 0-6,2 0 1,-4 0 33,4 0 1,0 0-7,5 0 0,0 0 3,0 0 0,-1 1-1,-4 4 0,4-3 39,-4 3 1,2-4 115,-2-1 1,-2 0-59,-2 0 0,-3 0-114,7 0 0,-11 0-5,2 0 1,-4 0 15,3 0 1,1 2-102,-1 3 0,-5-3 107,1 2 0,-1-2-15,6-2 1,1 0-33,3 0 0,-3 0 11,4 0 1,-4 0 130,-2 0 1,2 0-70,3 0 1,-3 0 17,4 0 1,-4 5-28,-2 0 1,2 0 2,3-5 1,-8 0-2,4 0 1,-4 0-3,3 0 0,1 1-30,-1 4 0,1-3-103,-1 3 0,-1-3 63,-4-2 0,4 0 75,-3 0 0,2 0 90,3 0 1,-6 0-79,1 0 1,-1 0 96,6 0 0,-6 0-90,1 0 0,-3 0 21,3 0 0,1 0-24,-6 0 1,4 0-6,-4 0 1,4 0-134,-4 0 1,4 0 94,-4 0 0,1 0-18,-1 0 1,-4 0 27,4 0 1,1 0-3,-1 0 0,-1 0 52,-4 0-18,6 0 0,-5 0 1,4 0 15,-10 0-32,-4 0-13,-6 0 0,2 0-5,3 0-84,-3 0-22,4 0 76,1 0 0,-4 0-10,7 0 0,-5 0 38,4 0 0,-4 0-1,5 0 1,-5 0 221,5 0-198,-7 0 0,5 0 34,-3 0-2,-3 0 22,4 0-113,-6 0-1,7 0 20,-6 0 0,8 0-49,-5 0 34,-2 0 161,5 0 1,-1 0-5,-4 0 33,11 0 64,-11-7 266,4 5-165,-6-4-185,0 6 1,0-2-176,0-3 1,2 4 144,3-4-206,-4 3 176,6 2-50,-7-6 0,0 2-17,0-5-8,0 5 1,1-9 39,4 3 1,-3 2 78,3-2-26,-4 1 1,-1-6-17,0 0 1,5 1 4,0-1 1,0 5-29,-5 0 0,2 0 57,3-4 1,-4 4-65,4 0 0,-3 5 4,-2-5 0,1 7-183,4-2-1163,-3-3-711,5 6 1395,-7-4 614,0 6 0,26 0 0,6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12.007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133 353 8082,'-7'-23'152,"6"0"100,-4 4 1,1 3 90,0-4 1,2 4 177,-3 1 0,3 5-147,2 0 0,0 5 544,0-4-261,0 5-326,0-2 0,2 6-295,3 0 1,-3 1 85,2 4 1,0 4 131,1 5 0,-4 6-59,4-1 1,-3 8-134,-2-3 0,0 5 7,0 6 1,0-4-221,0 3 0,0-3-24,0-2 1,0 1 130,0-1 0,-2 1-33,-3-1 1,4-1 41,-4-4 0,-2-2-97,2-8 1,-1 1 178,1 0 168,3-7 94,-11-2 91,12-6 1,-8-11-249,5-4 1,2-4-119,-3-1 1,3-3-123,2-6 1,0-6 120,0 1 0,0-7-186,0 2 1,0-2 128,0 2 1,0-2-182,0 7 1,0-7 172,0 2 1,5 5 114,0 4 1,2 1-86,-2 4 0,1 4 35,4 2 0,3-1-56,-3 5 2,3-3 0,2 12-38,-1-4 61,1 3 0,0 14-24,-1 3 0,1-2 15,0 2 1,-1 1 32,1 9 0,-5-4 114,0 4 0,0 1-134,4-1 1,1 4 45,0-4 1,-6 6-85,1-2 1,-5 2-141,5-1 1,-7 3 169,2-4 1,-2 2-16,2-1 1,-3 3-78,3-4 1,-4-3-142,-1-1 0,0 1-66,0-1 1,0-1-181,0-4-131,0 0 0,0-1-35,0 1 1,0-5-989,0 0 400,0-7 175,0 10 1060,0-5 0,-6-6 0,-2-4 0</inkml:trace>
  <inkml:trace contextRef="#ctx0" brushRef="#br0" timeOffset="218">118 559 8137,'-23'-15'359,"2"1"180,6-1 1,1 5-69,-1 0 0,5 0 744,0-4-809,7 6 0,-3-1-5,6 5 0,1 2-399,4-3 0,3 3 86,7 2 1,1 2-17,4 3 1,-2-3-191,6 2 0,1 3-402,4-2 0,1 1-150,-1-1 0,2-3 670,3 3 0,24 10 0,10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21.228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59 133 8080,'0'-15'-321,"-5"6"-16,0-1 0,-2 5 415,3-5 0,2 5 394,-3-5 0,2 2-214,-2-2 1,3 2-24,-3 3 0,4 2 251,1-7 17,-7 7-455,6-3 121,-6 6-67,7 0 39,0 0 0,0 6-48,0 4 1,2 3 61,3 2 0,-4-1 14,4 1 1,2 0-116,-2-1 0,1 1 12,-1 0 1,-3 0-103,2-1 0,3-4 40,-2 0 1,1-2-80,-1 2 0,-3 3 85,3-3 1,1-2-19,-1 2 1,2-7-13,-2 2 0,-2 1-2,7-1 1,-5 0 19,5-5 1,-1 0-3,6 0 1,0 0-11,-1 0 0,3 0 44,2 0 1,-1-2-2,7-2 0,1 0-42,8-5 1,-3 5-1,4-1 0,0-1-49,0 1 0,4 0-8,-5 5 1,5 0 23,-4 0 1,-1 0-101,-5 0 0,1 0 29,-1 0 0,1 0 80,-1 0 0,0 5-14,1 0 1,1 5 5,3-5 0,-3-1 9,4-4 0,2 5 14,2 0 0,0 0 13,6-5 1,-9 2 11,8 3 1,-8-4-35,3 4 1,-5-3 70,5-2 0,-4 0-49,4 0 1,-5 0 0,5 0 0,-4 1 12,4 4 1,-2-3 8,2 3 0,2-3-7,-6-2 1,5 0 2,0 0 1,2 0-5,2 0 0,0 0 0,0 0 1,2 0-22,3 0 1,-3 0-43,3 0 1,-3 0-7,-2 0 0,5 0 55,0 0 1,0 0-5,-5 0 0,-2 0-12,-3 0 1,4 0-8,-4 0 0,-3 0 33,-2 0 1,2 0-5,-1 0 1,5 0 92,0 0 0,0 0-60,0 0 1,4-5 7,0 0 1,0 0-28,5 5 1,2 0 0,-2 0 0,1-5-15,-1 0 0,-1 0-12,5 5 1,-4 0-10,5 0 1,-5 0-10,5 0 0,-2 0-49,2 0 1,-3 0 60,-7 0 1,0 0-1,0 0 1,0 0 20,0 0 1,1 0 6,-1 0 0,0 0-15,0 0 0,5 0 8,0 0 0,0 2 10,-5 3 1,0-4 10,0 4 1,0-3-16,0-2 1,0 0-13,1 0 1,-1 0-1,0 0 1,0 0 2,0 0 0,0 0-3,0 0 0,-5 0 5,1 0 0,-3 0 0,2 0 1,2 0-2,-7 0 1,1 0-1,-6 0 0,7 0-10,3 0 1,-1 0 5,1 0 0,-1 0-1,1 0 1,8-5 5,-3 0 1,-1 0-1,-4 5 0,0 0 20,5 0 0,-5-5 2,1 0 1,-8 0 13,3 5 1,0 0 6,0 0 1,4-4 26,-5-1 0,7 0-28,-2 5 0,-1-2 9,1-3 0,0 4-54,5-4 0,-4 3 0,-1 2 1,-5-2-14,5-3 1,-1 4-14,1-4 1,-1 3-25,-4 2 1,-1 0 52,6 0 1,-5 0-42,5 0 0,-6 0 33,1 0 0,-1-5-2,1 1 1,-3-1 59,3 5 0,-3 0 7,-1 0 1,-6 0-18,1 0 0,-1 0 92,6 0 0,-2 0-103,-4 0 0,5 0 10,1 0 1,-1-2-64,6-3 1,2 3 30,2-2 1,-1 2-7,1 2 0,0 0-23,5 0 0,-6 0-100,-4 0 0,-1 0 65,1 0 1,-4 5-10,-1 0 1,-1 0 29,-9-5 1,3 1 0,-3 4 0,-2-3 71,2 3 0,-3-2-29,-1 2 1,1-4 8,4 4 1,-4-3 13,4-2 0,1 0 3,-1 0 1,6 0 37,-2 0 1,3 0 3,-3 0 0,4 0-2,-4 0 0,4 0 1,2 0 1,-1 0-82,0 0 0,1 0 23,-1 0 1,5 0-14,1 0 1,-1 0-16,-5 0 0,6 0-8,-1 0 1,7 0-18,-2 0 1,-1 0-12,1 0 0,-5 0 17,5 0 0,0 0 0,6 0 0,-6 0 11,0 0 0,-6 0 16,1 0 1,0 0 4,-4 0 0,2 0 3,-7 0 1,3 0 6,1 0 0,-1 0-4,-4 0 1,4 0 2,-4 0 1,4 0 3,2 0 0,6 0 3,3 0 1,-2 0-17,3 0 1,-1 0-3,5 0 1,0 0-3,0 0 1,0 0-20,0 0 1,0 5-4,0 0 1,1 0 13,-1-5 0,0 0-4,0 0 0,-2 0 13,-3 0 0,4 0 0,-4 0 0,-3 0 11,-2 0 0,-1 0 54,1 0 1,-1 0 10,6 0 1,-6 0-42,1 0 1,4-5 11,1 0 0,3 0-26,2 5 1,1-5 2,-1 0 0,1-1 0,4 1 1,-3 3-5,3-3 1,-8 2-51,-2-2 1,0 3 37,5-2 0,1 2-8,-1 2 1,0-5-2,0 0 1,0-1-2,0 1 1,-2 3 34,-2-3 1,2 2 0,-3-2 1,4 3-28,1-3 0,-3-1 3,3 1 0,-3 0-14,8 5 1,3-2 4,2-2 0,-2 2-1,2-3 0,-7-1-6,2 1 1,-1 0-7,1 5 1,-8-2-35,3-3 1,-4 4-6,5-4 0,-1-2 54,0 2 1,0-1-17,0 1 0,2 3-13,3-3 1,-4-1 26,4 1 0,-5 0 4,-4 5 0,2-2-1,-3-3 1,1 4 4,4-4 0,-8 3 45,8 2 0,-3-1 3,3-4 1,-5 3 23,0-3 1,-1 4 11,1 1 1,-2 0-19,-2 0 1,-4 0-87,3 0 0,2 0-8,-2 0 0,2-2 0,-2-3 0,4 3-17,6-3 1,-5 4 36,0 1 0,1 0-6,4 0 0,-2 0-14,-3 0 1,4 0-2,-4 0 1,-1 0 24,1 0 0,-2 0-6,3 0 0,2 0 10,-3 0 0,2 0 4,-2 0 0,7 0 0,-7 0 1,7 0 5,-7 0 0,-1 0-1,1 0 1,-6 0 0,1 0 0,-3 0-10,-2 0 0,1 0-9,-1 0 0,5 0 31,1 0 1,-1 0 2,-5 0 0,2 0-27,4 0 1,1 0-2,3 0 1,2 5 14,-7 0 1,7 0 1,-2-5 0,2 0 30,-2 0 0,-1 0-35,-4 0 0,-3 4 9,3 1 0,-1 0 15,1-5 1,-3 0 4,4 0 1,-4 5-12,-2 0 1,5 0 0,1-5 1,0 2 21,0 2 1,-4-2 4,3 3 1,-3 2-56,-1-3 1,-6 1 27,1-5 0,-6 0 88,6 0 1,-7 5-11,1 0 0,-7 0 145,-3-5-180,-5 0 7,2 0-164,-6 0-2500,0 0 1173,-6 0 1,2 0 1406,-5 0 0,-47 26 0,-16 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22.788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59 706 8145,'-7'-14'39,"-2"-1"264,-5 0-6,6 1 1,0 4 336,3 0-386,4 7 0,-6-5 220,7 3-383,0 3 1,2-4 37,3 6 1,-2 0-98,7 0 1,-5 0 113,4 0 0,1 0-144,5 0 0,0 0 68,-1 0 0,3 0-118,2 0 1,2 0 81,4 0 0,3 0-2,-4 0 1,9 0 25,1 0 0,12 0-26,-2 0 1,8 0-11,-3 0 0,7 0-5,-2 0 0,9 0-15,6 0 1,-2 0 1,2 0 1,-6 0-2,6 0 0,-4 0-7,-1 0 0,0 0-14,-11 0 1,0 0-3,1 0 1,0 0-15,4 0 1,-1 0-6,-3 0 1,2 0 13,-7 0 0,5 0-6,-5 0 0,0 0 0,-5 0 1,2 1-8,3 4 1,-4-3 9,4 3 0,-3-4 23,-2-1 0,0 0 9,0 0 0,0 5-8,1 0 1,-6 0 3,0-5 0,-5 0 38,5 0 0,-1 5 10,1 0 0,2 0-31,-7-5 1,6 0 11,-6 0 0,7 0-25,-2 0 1,-3 0-3,-2 0 0,4 0-4,1 0 0,-2 1 7,3 4 0,-8-3-2,3 3 0,-4-4-1,-2-1 1,0 0-1,1 0 0,4 0-21,0 0 1,7 5-2,-2 0 0,-1 0 25,1-5 0,0 0-4,5 0 0,1 0 10,-1 0 1,-5 0-3,0 0 1,-5-2 1,6-2 0,-6 2 18,5-3 0,-6 3 5,1 2 0,-5 0-23,-4 0 1,1 0 4,-6 0 0,-1-5 4,-4 1 1,0-1 1,-1 5 0,1 0-17,0 0 1,-1 0 3,1 0 0,-5-5-2,0 0 0,0 0 2,4 5 1,-4 0-3,0 0 1,-5-5 1,5 0-2,-7 0 0,5 5 7,-3 0-1,-3 0 1,6 0-12,-3 0 0,-2-1 3,7-4 1,-5 3-1,4-3 0,-4 4 0,5 1-1,0 0 1,5 0-37,-1 0 0,-4 0-47,0 0 75,-7-7-2,4 5 1,-6-4 408,4 6-43,-3 0-13,4 0-286,-6 0 22,0 0-16,0-7-43,0 6 0,-5-7 139,1 3-27,-1 3 127,5-11-214,0 5 1,-5-7 26,0 0 0,0 1 49,5-1 1,0 0 125,0 1 1,-2-3-198,-3-2 0,4-3-10,-4-2 0,3-4-81,2 4 0,0-9 78,0-1 1,0-1 222,0 6 1,0 0-55,0-1 1,0 2-42,0 4 1,2-2-88,3 6 1,-4 5 92,4 6-371,-3 5-611,-2-2 107,0 6 0,0 2-718,0 2 0,0 5 1424,0 5 0,-26 66 0,9-32 0,1 1 0</inkml:trace>
  <inkml:trace contextRef="#ctx0" brushRef="#br0" timeOffset="2318">2999 1147 8036,'-13'-6'-90,"3"-4"1,2 2 1722,3-2-472,3 7-328,-4-10-670,6 11 0,0-6-49,0 3 229,0 3-288,0-4 1,0 12 191,0 4 0,0 3-43,0 2 0,5 1-230,-1 4 0,1-2 33,-5 6 0,2 1-6,3 4 1,-4 1 37,4-1 1,-3-4-121,-2-1 0,0 1 101,0 4 0,0 0-158,0 1 1,0-6 74,0 1 0,5-6 8,0 6 1,0-12-153,-5 2 59,0-4 191,0-3-3,0-1 1,-2-7 147,-3 0 1,4-7-132,-4-3 0,-2-3-19,2-1 0,-1-8-23,1-2 0,3 1 7,-3-1 0,-1-1-186,1-4 1,0-1 76,5 1 0,-2 0 93,-3-1 0,4 6 51,-4-1 0,3 1 132,2-6 0,0 1-93,0-1 1,0 3 96,0 2 1,2-3-190,3 4 1,1 3 16,4 1 1,3 4-69,-3 1 1,3 0 48,2 1 0,1 5-163,4 5 1,-4 2 89,4 2 1,-2 0-370,1 0 278,-3 0 1,6 6-117,-8 4 0,-4 3 109,0 2 1,-7 1 35,2 4 1,-3-2 90,-2 6 1,0 1-86,0 4 1,-2 1 5,-3-1 1,2-1 86,-7-4 1,2 4 141,-2-3 0,-3 1-5,3-2 1,2 2 156,-2-6 1,2 0 117,-2-6 161,-3-6-225,12-1 0,-7-7 185,3 0-495,3 0 1,-3-2 33,10-3 1,2-3-139,2-6 0,4 4 15,-3 0 0,3 2-181,2-2 1,1-1 111,4 6 0,-4 0-64,4 5 1,-2 0 130,1 0 1,-2 0 42,2 0 0,-1 1 146,2 4 1,-4 4-93,4 5 1,-4 1 143,-1 0 1,0 1-140,-1 4 0,-6-4 15,-3 3 0,2 3 60,-2-3 1,0 1-1,-5-5 0,-2-1 175,-3 1 0,2 0-24,-7-1 1,2-4 98,-2 0 0,-3-7-101,3 2 0,-3 2 75,-2-2 0,1-1-165,-1-4 1,0 0-49,1 0 1,-1 0-153,0 0 1,-1 0-425,-4 0 1,4 0-811,-4 0 0,4-4 76,1-1 1,1-5 1208,-1 5 0,0-13 0,1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35.3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162 324 7975,'-10'-15'62,"2"0"0,1 1 457,4-1 0,0 5-211,-2 0 0,3 6 560,-3-6-273,4 7-140,1-4-450,0 7 1,0 7 168,0 2 1,5 4 102,0 2 0,-1 6-7,-4 4 1,0 4 120,0 6 0,-1 0-212,-4 5 1,3 2 8,-3-3 0,2 0 4,-2 6 1,2-5-81,-7 9 1,5-3-126,-5-2 0,7-5-18,-2 1 0,-1-8-29,1 3 0,-2-6 89,2-5-90,4-2 109,-12-8-35,11-5 1,-6-5 95,3-8 1,3 0 3,-3-5 1,2-1-237,-2-5 1,4-5-44,-4 1 1,3-7-182,2 1 1,0-3 148,0-1 1,0-5 0,0-1 1,2 0 68,3 0 1,-4 3-30,4-8 0,3 6 7,2-5 1,-2 1 123,2-1 0,0-2 75,5 7 1,-1-5-16,1 4 0,0-4-32,-1 5 0,1 1 9,0 9 0,0-4-11,-1 4 1,1 7 81,0 3 246,-1 9-156,1-2 13,0 7 1,-2 2 65,-3 3 0,1 3 63,-6 6 0,6 6 60,-1 0 0,-2 4-41,2-4 0,0 8 61,5 1 0,-6-5-130,1 6 0,0-4-1,5 3 0,-1 6-145,1-1 1,1 0-179,4-4 0,-4 4 175,4 0 1,-4 7-84,-1-2 0,0-1-201,-1 1 1,1-6 84,0 1 1,0 2-62,-1-2 1,1-1 65,0-9 0,-6 3-305,1-8 213,-7 7 0,6-11-618,-4 0-632,-4-1 327,6-12-96,-7 5-134,0-7-2835,0 0 4159,-7 0 0,-8-27 0,-7-5 0</inkml:trace>
  <inkml:trace contextRef="#ctx0" brushRef="#br0" timeOffset="251">250 868 7975,'-23'-15'700,"4"0"1,-3 1-321,3-1 0,-6 0 54,6 1 1,-1 4-63,5 0 0,1 2 95,-1-2 0,7 2 798,3 3-426,3 3-347,2-4-326,0 6 0,7 0 14,3 0 1,4 0-34,6 0 0,3 1-151,6 4 0,1-3 91,-1 3 0,2-4-122,3-1 1,-1 0-747,6 0 1,0 0 342,5 0 0,1 0-1094,-1 0 1,0 0 1531,0 0 0,26 27 0,7 5 0</inkml:trace>
  <inkml:trace contextRef="#ctx0" brushRef="#br0" timeOffset="1693">1911 118 7970,'-6'-21'273,"2"9"152,-6-2 0,7 2-60,-2-2 1,4 4 108,1 0 1,0 5 96,0-5-203,0 7-184,0-4 0,1 7 0,4 0 0,-2 0-66,7 0 1,-5 7 42,5 3 0,-5 0-163,5 4 0,-5-2 252,4 7 1,-4 3-123,5-3 0,-7 7-10,2-1 1,2 3 46,-2 1 1,4 0 0,-4 1 0,5 4 51,-5 0 1,2 7 122,-3-2 0,0 4-190,6 1 0,-7 0-144,2 0 1,1 0-22,-1 0 1,5 5-30,-5 0 1,5 5 7,-5-5 0,1 0 85,-1-5 1,-3 5-19,2 0 1,3 0-31,-2-5 1,0 5 24,-5 0 1,5 7 23,0-2 0,0 3-2,-5 2 1,0-2 71,0-3 0,0 6-54,0-6 1,0 7-3,0-7 0,0 3 15,0 1 0,1 6-9,4 0 0,-3 0-38,3-6 1,-2 1 6,2 0 1,-2 5-39,7-1 0,-7 3-1,2-3 0,2-1-16,-3 7 0,6-2 10,-5 2 0,2-4-12,-2-6 1,-2 1 34,7 4 1,-5 1-4,4 4 1,-4 1 6,5-6 1,-5 4 3,5-4 1,-2 6 1,2-1 0,3-4 6,-3-1 1,3 3 69,1 1 1,-4-1-51,0 2 0,0-7 13,4 2 0,1-4-40,0-1 0,-2 0-9,-3 0 0,3-1 33,-3 1 0,1 0-4,-1 0 1,3-2-28,-3-3 0,1-2 0,-1-3 1,3-2-93,-3 7 1,-2-6 88,2 1 1,-2-4-1,2-1 1,1 2-23,-6 3 0,5-5-16,-5 0 1,4 0 23,-4-4 0,5-3-4,-5 2 0,5-6-39,-5 1 1,5-3 1,-6-1 1,3-1 56,-2 1 0,-2-7-50,7-4 0,-7 2-13,2-1 1,2 1 33,-2-1 0,1-4 1,-1 4 1,-3-4 12,3-1 0,-4-1 4,-1 1 0,2-5-14,3 0 1,-4 0 2,4 4 1,-3 1-89,-2 0 0,0-6 83,0 1 1,2-5-6,2 5 1,-2-5 8,3 5 1,-3-5 0,-2 4 0,0-4 11,0 5 1,0-5 14,0 5 0,1-5-16,4 4 0,-3-4 32,3 5-211,-4 0 118,-1 5 1,0-1-115,0 1 1,0-5 93,0 0 1,5-5-105,0 4 0,0-4 50,-5 5 1,0-5-335,0 5 90,0-7-289,0 10-384,0-11-136,0 11-413,0-12 12,0 6 1583,0-7 0,0-72 0,0-18 0</inkml:trace>
  <inkml:trace contextRef="#ctx0" brushRef="#br0" timeOffset="2918">3058 280 7956,'-7'-23'-387,"5"2"555,-2 6 0,-3-5 453,2 1 1,0-1 396,5 5-424,0 1 1,0-1-202,0 0 1,0 6 368,0-1-454,0 7 0,2-4-28,3 7 1,-2 7-173,7 2 1,-5 6 64,4 5 0,0 2-164,0 8 1,3-1 68,-7 1 1,5 4-155,-6 0 0,3 5 0,-2-4 0,-3 1-112,2-2 0,-2-3 119,-2 3 1,0-3 1,0-1 1,0-2-168,0-4 0,-5-1 3,0-4 0,-1-7-136,1 3 397,3-10 311,-11 1-236,5-6 0,-5-8 149,3-7 1,-3-1-322,3-9 0,2 6 110,-2-6 0,5-4-105,-4-5 1,5-2 56,-1 1 0,4 4-27,1-3 0,0 3 93,0 2 0,0-1-45,0 1 1,0-1-15,0 1 1,6 0 122,4-1 0,3 6-68,2-1 0,0 2 155,-1-1 1,3 3-280,2 6 1,-1 5 21,7 0 1,-2 7 42,1-2 1,-3 3-65,-6 2 0,1 7-219,4 3 0,-4 8 50,4 1 1,-9 6 101,-1-6 0,-5 8 97,5-3 0,-7 4 6,2 1 0,-3 1 101,-2-1 0,0 0-28,0 1 0,-2-6 87,-3 1 1,-3-6-107,-7 6 1,0-5 276,1 4-204,-1-6 0,0 3 140,1-6 1,4-7-163,0-3 0,5 2 44,-5-3-254,7 1 89,-3-5 1,7-1-100,4-4 0,3 3 89,7-3 1,0 2-34,-1-2 1,6 3-4,0-2 1,6 2-6,-2 2 0,9 2 91,1 2 1,0 0 157,-4 6 0,-1-1-65,1 6 0,-6 5-17,1-1 0,-12 6-27,1-6 1,-9 7 83,0-1 1,-3-2 137,-2 1 1,-2-6-70,-3 2 1,-3-4 82,-7-1 1,-4-2 302,-1-3 1,-1 1-152,1-6 1,2 0 47,-6-5 0,4 0-403,-4 0 0,6 0-342,-2 0 0,-1 0-252,1 0 0,-4-2-766,4-2 1,-4 0 228,4-6 0,1 2-2035,4-2 3090,0-3 0,1-14 0,-1-13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44.0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5365 88 7954,'-6'-9'81,"-2"-1"0,-2 0 258,0 2 0,5-4 168,-5 8 43,7-8 88,-3 4-414,-1 0-350,5 1 53,-4 7 1,8 5 197,2 0 0,-2 11 63,3-1 1,2 8-32,-3-3 0,8 11-13,-2-2 1,-2 4-55,2-4 0,-5 5 27,4 1 1,1 10 1,5 0 0,-5 2 0,-1-3 1,1 2 48,5 3 1,0 3-114,-1 7 1,1-5 0,0 0 1,-5-1 40,-1 6 1,0-2-11,0-3 0,3 2-52,-7-7 1,1 1 4,-1-1 0,2 2 50,2 3 0,3-3 9,-7-7 1,5 5-56,-6 0 1,8 5-113,-2-5 1,-2 0 125,2-5 1,-1 0 36,6 0 1,-5 0 1,0 0 0,-2 0-85,2 0 1,3 0-60,-3 0 0,1 5 94,-1 0 0,3 0-8,-3-4 0,-2-1-13,2 0 0,-2 0-11,2 0 0,3 0-170,-4 0 0,0-3 94,0 3 1,-4-3 45,5 8 0,-5-3 20,5-2 1,-5 0 4,5 0 1,-6 0 28,6 0 0,-7 0-1,2 0 0,2 0 66,-2 1 0,5-1-88,-5 0 1,1 1 23,-1 4 1,-2-1-13,7 6 1,-5-7-6,5 2 1,-5-2 2,4 2 1,-4-3 0,5 3 1,-5-3-13,5-2 1,-5 5-6,5 0 1,-6 2 22,6-2 1,-5-4-3,5 4 1,-5 2-31,5-2 1,-2 2 24,2-2 0,3-5-4,-4 0 1,0 5-26,0-5 0,-4 5-2,5 0 0,-5-3 28,5 3 1,-2-4-1,2-1 0,1 0-26,-6 1 0,7-1-3,-3 0 0,3-2 103,-2-3 1,3 4-127,-4-4 0,0 2-3,0-2 1,1 2 20,5-7 1,-5 5-6,-1-4 1,1 4 44,5-5 1,-2 1 0,-3-6 1,3 0-34,-3 1 0,3-1-4,1 1 1,0-6-5,-5 1 1,4-3 58,-3 3 1,2 1 8,-3-6 1,5 4-28,-5-4 1,-2 6 3,-2-2 0,1-2-29,-1-3 1,5 2 11,-5-1 0,1 5-47,-1-6 0,-3 1-12,3-6 1,1 1-88,-1 0 0,0 0 128,-5-1 1,2-4 41,3 0 1,-4 0-103,4 4 1,-1-4-48,0 0 49,-2 0 30,5 4 0,-3 1 22,1 0 1,0-5 3,-5-1 0,2-5-188,3 1 24,-4 3-216,6 0 89,-7 0-261,0-1 160,0-7-2304,0 0 2699,7-7 0,14-60 0,10-21 0</inkml:trace>
  <inkml:trace contextRef="#ctx0" brushRef="#br0" timeOffset="2108">30 1544 8066,'0'-8'-248,"-2"1"-699,-3 7 512,4-7-22,-6 6 395,7-6 1,-2 7 48,-3 0 14,4 0 4,-6 0-19,7 0 2639,0 0-2478,0 7 219,0-6-306,0 6 0,2-7-4,3 0 1,3 0-10,7 0 1,-1 2-8,1 3 1,6-4-13,4 4 1,7-3 6,3-2 1,7 0 55,2 0 0,2 0-11,8 0 1,-7 0-24,2 0 0,2 0-15,-2 0 1,0 0 8,-5 0 0,-5 0-17,0 0 1,1 0-11,4 0 1,-2 0 18,-3 0 0,4 0 3,-4 0 0,7 0-48,-2 0 0,3 0-5,-8 0 0,2 0-5,-2 0 0,7 0 12,-7 0 1,7 0-6,-7 0 0,-1 0 33,1 0 1,0 0-8,5 0 1,-6 0 4,-4 0 0,2 0 6,-2 0 1,7 0 27,-1 0 1,-3 0 9,2 0 0,-4 0-109,4 0 1,5 0 42,5 0 1,1 0-1,-1 0 0,4-5-10,6 0 0,-2-2-12,-3 2 0,3 4 11,-3-4 0,0 3-7,4 2 1,-7 0 48,8 0 0,-9 0 4,4 0 1,-5 0 76,5 0 0,-2 0-109,2 0 1,-1 0 6,-4 0 0,0 0 2,9 0 0,-7 0 0,8 0 1,-4 0-9,4 0 1,5-5-7,0 1 0,-1-1-15,-4 5 0,0 0-11,0 0 1,-1-5 1,1 0 0,0 0 19,0 5 0,0 0-1,-1 0 1,3 0 2,3 0 1,-9-2-1,4-3 1,-8 4-2,2-4 1,3 2-1,8-2 1,-6 3-3,1-3 1,0 4-5,-5 1 1,3 0 1,2 0 1,-2 0 5,-3 0 0,-2 0-1,-3 0 1,-1 0 38,5 0 1,-4 0 4,5 0 0,-6-2-2,1-3 1,-2 3 7,2-3 0,-8 4-39,3 1 0,-5 0 0,0 0 1,5-2-29,1-3 1,-1 4-9,5-4 0,-4 3-7,0 2 1,-1-5-31,0 0 0,0 0-15,0 5 1,-2 0 66,-2 0 0,7 0 0,-3 0 1,-2-1 18,-2-4 1,-1 3-1,5-3 1,3 4 94,-3 1 0,4 0-78,-9 0 1,-1 0 11,1 0 0,0-5-13,5 0 0,-5 0-2,0 5 1,-4 0-18,4 0 1,0 0-10,5 0 0,-1 0-20,-4 0 1,7 0 31,-7 0 1,11 0-18,-5 0 1,-3 0-5,-3 0 0,-1 0-1,1 0 1,2 0 58,-7 0 0,2 0 95,-2 0 0,-1 0-71,6 0 1,-1-2 14,1-3 0,3 4-75,-2-4 0,2 3 11,2 2 1,0-5-119,0 1 1,0-1 114,1 5 0,0-2-4,4-3 0,-1 3-11,6-2 1,-5 2-18,4 2 0,-5 0 61,1 0 0,1 0 7,-1 0 0,0 0-4,-4 0 1,-1-5 15,0 0 0,0 0-17,0 5 0,2 0-2,3 0 1,-2 0 4,7 0 1,-2-5-54,2 0 1,2 1-4,-7 4 0,6-2 4,-1-3 1,-3 3-13,-2-3 0,1 4 60,-1 1 0,7 0-4,-2 0 1,-4 0 20,-1 0 1,-3 0-42,-2 0 1,2 0 4,3 0 0,-5 0-1,0 0 0,0 0-1,-5 0 1,5 0-1,5 0 1,-3-2-15,3-3 0,-1 4-8,1-4 1,-4 3 4,4 2 1,-5 0 18,-4 0 0,0 0 34,-5 0 1,6-2 8,-2-2 0,-2 2-33,3-3 0,-6 3 5,5 2 0,-5 0 7,5 0 1,-6 0 0,1 0 0,-4 0-46,-6 0 1,4 0-14,-3 0 1,-4 0-41,-2 0 0,-2 0 70,-3 0 0,-4 0 20,0 0-55,0 0 3,-2 0-48,-1 0-175,-7 0-2510,0 0 1087,0-6-152,-7 4 1808,-1-4 0,-39-1 0,-9-1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19:47.3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3911 397 7999,'-13'-16'-205,"3"-2"0,3-2 327,1 2 0,4-3 615,-3 1 0,-1 1 216,1 4-273,0 0-399,5 1 1,0 4 183,0 0-272,0 7 1,0-2-21,0 10 0,5 3 13,0 7 1,5 6-25,-6 3 1,3 4-195,-2 1 0,-4 6 46,4-1 1,2 7-157,-2-2 0,0 2 59,-5-2 0,5 2-131,0-7 1,-1 2 10,-4-2 0,0 2 41,0 4 1,0-4 4,0-7 0,0-5 104,0 1 0,0-7-7,0 1 0,0-7 24,0-2 19,0-7 32,0 4 1,-4-9 19,-1-3 1,-2 2-98,2-7 1,2 0 63,-7-5 0,5-1 5,-5-3 1,6 1 19,-6-7 1,2 1 4,-2-6 1,-2 1 3,7-1 0,-1-1 101,1-3 1,3 3 83,-3-3 1,2 1-57,-2-1 0,4 1 105,-4-6 1,3 0-88,2-5 1,7 1-55,2 4 0,5-4-19,0 4 1,3 3-14,2 2 0,-1 8-29,7 1 0,-1 7-160,6-1 0,-1 4 11,0 5 1,1-1-116,-1 6 1,4 0-6,-4 5 1,2 2 81,-11 3 0,-1 8 39,-4 6 1,-5 7 72,0-1-1,-7 3 2,2 1 1,-4 7-18,-1 3 1,-1 2 10,-4-2 0,2 2 31,-7-7 0,0 6 9,-5-6 0,1 5 83,-1-5 0,0-1-37,1-8 1,-1 1 138,0-7 0,1 1-147,-1-5 0,7-6 7,3 1 0,1-7 151,0 2-22,2-3 1,-3-9-173,10-2 1,5-4 18,9-2 0,-1 0-282,7 0 0,-7 1 46,1-1 1,3 5 64,-3 0 1,6 7 128,-6-2 1,6 4-6,-6 1 1,6 1 19,-6 4 1,6 3 130,-5 7 1,1 1-109,-2 4 1,-4-2 148,0 6 0,0 1-162,-6 4 0,-1 1 55,2-1 0,-6-1 2,0-4 1,-2 4 45,-2-3 0,-5-4 2,0-2 0,-6-4-4,1-5 0,2 1 122,-2-6 0,0 0-191,-4-5 0,-6 2 18,0 3 1,-4-4-612,4 4 0,-6-3 36,2-2 0,1 0-186,-2 0 1,1 0-217,-6 0 1,1 2 894,0 2 0,-53 24 0,35-8 0,-1-1 0</inkml:trace>
  <inkml:trace contextRef="#ctx0" brushRef="#br0" timeOffset="1384">192 1852 8071,'-15'0'4,"0"-5"-37,1 0 0,-3 0 29,-2 5 1,2-1 280,-2-4 1,3 3 528,1-3-151,0 4 63,0 1-137,7 0-265,2 0-272,6 0 1,1 0 77,4 0 0,5 0-129,10 0 0,4 0 171,10 0 0,6 0-211,9 0 0,5 0 112,9 0 1,4 0 5,7 0 1,12 0-383,7 0 1,-40-2 0,1-1 295,2 1 1,0-1-1,3-2 1,0 0 29,2 3 1,0-1-1,1 0 1,0 0-18,2 0 0,0 1 0,-2 1 1,0 0-89,-3-1 0,0-1 1,-4 2-1,-1 1 56,-3 0 0,1 0 0,2 0 0,0 0-186,-3 0 0,1 0 0,-2-2 0,1-1 196,47-2 1,-5 0 46,5 5 1,0-5-4,-47 3 0,1-1 1,46-7 0,0 5 1,-5-6 104,5 1 0,-2-1-115,2 1 1,-3-3 15,-7 3 1,-1 2 3,-4-2 1,2 5-189,-7-5 1,1 6 170,-6-6 0,1 2 45,-1-2 1,6-2-4,-1 7 0,-5-4-25,-4 4 1,1-2 3,9 2 1,-9 2-22,3-7 0,1 5 7,-1-4 1,4 5-22,-8-1 0,-4-1-14,-1 1 0,-4 0-29,-1 5 1,6 0 95,4 0 0,-4 0 0,-1 0 0,-4 0 13,-1 0 0,0 0 7,0 0 1,1-5-29,4 0 0,-2 0 10,7 5 0,-1-1-8,6-4 0,-6 3 0,1-3 1,-5 4-1,4 1 0,1-5-12,4 0 0,-1-2 82,-3 2 0,1 4-40,-6-4 1,1 3 2,-1 2 1,-4 0 7,4 0 0,-4-1 12,-1-4 0,1 3 16,4-3 1,-5 4-4,0 1 0,-2 0 326,-8 0 1,2 0-376,-2 0 1,-4-5 247,4 0 1,-5 0-310,-4 5 0,-5 0 17,-5 0 0,-2 0-211,-4 0 1,-8 0-875,-6 0-24,-6 0-530,2 0 284,-6 0-446,0 0 1781,-6 0 0,-22-7 0,-11-1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50.1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118 265 8037,'-10'-6'13,"2"-4"264,2-3 1,1 3 207,5 0 0,0 5-167,0-5 1,-2 6 157,-3-6-2,4 7-208,-6-11 0,7 11 335,0-7 0,0 7-465,0-3-80,0 6 0,0 1-23,0 4 0,0 3 176,0 7 0,0 6-26,0 4 1,0 4-82,0 5 0,0-3-99,0 4 1,0 1 6,0-2 0,0 5-125,0-5 1,-5 6-58,0-6 1,0 5 100,5-5 1,0-4-72,0-6 1,-4-6 137,-1 2 1,0-4-24,5-1 35,0-7 102,0-1 1,-2-9 71,-3-3 0,4 2 267,-4-7 0,1-5-426,0-4 0,2-7-104,-3 1 0,2 2-296,-2-1 1,3-1 222,-3-4 1,4-5-17,1-1 1,0 1 2,0 5 0,0-1-103,0 1 0,1-1 173,4 1 0,-2 0-37,7-1 1,-5 1 186,5-1 1,-2 6 25,2-1 0,3 7 37,-3-1 1,3-2-112,2 1 1,-1 0 90,1 6 0,0 1-54,-1 3 1,1-2 12,0 7 0,-5 1 28,-1 4 1,-4 0 149,5 0 0,-5 0-173,5 0 0,-7 1 120,2 4 0,1 8 217,-1 7 1,2 6-165,-2-2 1,-2-1 79,7 2 0,-5 4-96,5 5 0,-1 1 109,6-6 0,0 1-178,-1-1 1,1 5-91,0 1 1,0 1-136,-1-2 0,6-3 13,-1 3 0,3-3 9,-3-1 0,-2-1 52,2 0 1,-2-6-174,-3-3 0,-1 1-15,-3-1 1,3-1-198,-3-4 1,-4-5 6,-1 0 0,2-6-155,-2 6 0,0-5-1333,-5 5 344,0-7-89,0 4 532,0-1 81,0-4 1001,0 4 0,-13-38 0,-4-9 0</inkml:trace>
  <inkml:trace contextRef="#ctx0" brushRef="#br0" timeOffset="227">236 677 7954,'-15'0'-97,"0"0"273,1 0 0,4-5 363,0 0 1,0-5 401,-4 5 420,-1-6-889,0 9 1,5-9 133,1 6 88,5 0-147,-2 5-589,6 0 0,1 0-131,4 0 0,4 0-135,5 0 1,3 0-158,2 0 0,2 0-621,4 0 0,8-5 284,-4 0 0,10 0 802,0 5 0,14-5 0,9-3 0,5 0 0,0 0 0</inkml:trace>
  <inkml:trace contextRef="#ctx0" brushRef="#br0" timeOffset="1152">971 559 8200,'-10'-13'2046,"0"3"-1399,7-3 0,-4 10 264,7-7-733,0 7 1,2-5-174,3 3 1,5 3 86,9-3 1,-1 4-128,7 1 0,6-2 79,8-3 1,5 4 138,5-4 0,3 3-164,7 2 1,0-5-50,0 0 0,4 0-39,1 5 1,-2 0 105,-8 0 1,-3 0-132,-7 0 0,-7 2 39,-2 3 1,-11-4-255,-4 4 0,-5-1-181,-6 1 282,-2-4 124,-7 6 228,0-7 512,-7 0-280,6 0-164,-12 0 1,9 0-124,-5 0 0,5-2-122,-1-3 1,-1 2-165,1-7 1,-5 5 46,5-5 1,-6 5 20,1-4 0,2 4 139,-2-5 0,0 2-18,-4-2 1,-1-3 73,0 3 198,0-3 0,1-2-81,-1 1 0,0-1 177,1 0 1,-1 5-84,0 1 1,1-1-124,-1-5 1,5 0 26,0 1 0,5 4-44,-4 0 0,4 2-103,-5-2 151,7-3-17,-4 12-111,1-13-325,4 13-17,-5-6 0,9 7 77,3 0 1,-2 2 172,7 3 0,-5-2-4,5 7 1,-1-2-26,6 2 0,2 3-11,2-3 0,-1-2 1,7 2 1,-7-1-51,1 6 1,4 0 3,1 0 0,4-6-60,2 1 1,-6 0 35,1 5 0,-1-1 12,6 1 1,-3-5 25,-2 0 1,1-2-6,-6 2 1,-1 1 31,-4-6 1,-5 0 110,-1-5-131,-5 6 214,2-4 143,-6 5-70,0-7-78,0 0-73,0-7-8,0 5 81,0-4 182,0 6 13,0 0-316,-6 0 1,2 2 109,-5 2 1,-1 5-3,-5 5 0,0 1-85,1 0 1,-1 1-6,0 4 0,1-4-121,-1 4 0,0 1-203,1-2 0,-4 6-623,3-6 0,-3 3 42,8-3 1,4-1-1198,1 7 2095,-3-7 0,32 16 0,2-3 0</inkml:trace>
  <inkml:trace contextRef="#ctx0" brushRef="#br0" timeOffset="2019">2749 295 8082,'-1'-20'146,"-4"0"0,2 6 667,-7 4 233,7 0 805,-4-5-1159,7 7-536,0 2-174,0 6 0,0 6 75,0 4 1,0 8 69,0 2 0,0 6-16,0-2 0,5 4-171,0 1 1,0-4-32,-5-1 0,5 1-136,-1 4 1,1-6 60,-5-3 1,0 1 28,0-1 0,5 4 13,0-4 0,0-6-115,-5-4 17,0 0 253,0 5 92,0-7 1,-2-2-47,-2-6 0,2-6 201,-3-4 1,-3-5-127,-2-4 1,4-4 65,1-7 0,-2 1-176,2 0 1,-5-6 113,5 1 0,1-7 81,4 2 1,-5 3-124,0 2 0,0 4-1,5 6 0,0-4-70,0 4 1,6-2 4,4 1 0,-2 4 3,2 6 1,-5 5-123,5 0 0,0 7-122,4-2 0,1 4-32,0 1 1,-1 0-15,1 0 1,0 1 10,0 4 0,4 3-145,1 7 1,-1 1 204,-4 4 1,-5-4 70,0 4 1,-2 1-7,2-1 1,1 4 20,-6-4 0,0 1 121,-5-1 1,0-4 19,0 4 0,-2 1 148,-3-2 0,-4 3-18,-11-3 0,4-4 177,-4 0 1,4-1-145,1-4 0,2-2 30,3 2-49,-3-7-17,5 4-328,0-7 106,1 0 1,9 0-102,3 0 0,3-5 54,7 0 1,-1-1-146,1 1 0,5 3 178,-1-3 1,2 4-2,-1 1 1,-2 0 45,6 0 0,-1 0 5,2 0 1,-4 6 27,-6 4 0,-1 3-3,1 2 1,0-1 21,0 1 1,-7 1 12,-3 4 1,-4-4 136,-1 4 0,0 1-116,0-1 0,-1-1 118,-4-4 1,-3 3-22,-7-3 1,5 6 199,0-11 1,0 4-120,-4-9 0,-1 5-169,0-5 1,1 0-5,-1-5 1,0 0-270,1 0 0,-1 0-484,0 0 0,-1 0-108,-4 0 0,-3 0-786,-6 0 1,0-5 1560,-1 0 0,-19-19 0,-5-1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2.6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 88 8144,'-15'-5'101,"2"-1"0,1-1 1291,3 1-532,-1 1-400,-5-2 1,5 6 611,1-4-299,5 3-361,-2 2-238,6 0 0,6 0-105,4 0 0,3 0 108,2 0 0,4 0-127,1 0 1,6 0-211,-1 0 1,9-1-93,5-4 1,-1 3-132,1-3 0,0-1-22,5 1 1,5-2-305,0 2 0,-5 4 139,-4-4 1,-8 3-349,2 2 1,-9 0-210,-5 0 693,-4 0 0,-10 5 434,-6 0 0,-6 5 0,-9-5 0,-1 4 0,-4-4 0,4 2 0,-4-2 0,-1-4 0,2 4 0,-1-3 75,5-2 0,5 0 116,1 0 0,-1 0 222,-5 0 0,5 5 294,1 0 0,4 0 1295,-5-5-684,0 0-214,2 0-442,-5 0-405,11 0 0,-4 1-49,6 4 1,0-2-1,0 7 1,0 0-152,0 5 1,0 4-215,0 1 1,0 6-202,0-1 0,5 2-582,-1 3 1,6 4-684,-5 0 0,5 9 1623,-5 1 0,6 46 0,-7-36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1.7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118 353 8130,'-14'-15'13,"4"1"83,0-1 0,7 5 664,-2 0 785,-3 0-1026,6-4 1,-5 4 420,7 0-729,0 7 0,0-2-180,0 10 0,0 3 207,0 7 1,2 1 59,3 4 1,-3 3-197,2 6 1,0 0-42,1 1 0,-4-1-134,4 1 1,-3 4-73,-2 0 0,5 0-189,0-4 0,0-1 168,-5 1 0,0-3-32,0-2 1,1-4 45,4-6-267,-3 0 476,4-1 23,-6-6 1,-1-8 226,-4-9 0,1-6-182,-5-5 1,4-3-83,-5-6 0,2-2-35,-2-3 1,-3-5-91,3-10 0,2 3 91,-2-3 1,7 3-21,-2 2 1,2 0 325,-2 0 0,3 1-79,-3 4 1,4 3-145,1 7 0,1 1 40,4 4 0,3 4 35,7 10 1,0-1-60,-1 6 0,1-5-220,0 5 0,1 0 73,4 5 1,-4 2-246,4 3 0,1-2-198,-1 7 0,-6 0 69,-4 4 0,0 3-79,5 2 1,-1-1 41,1 7 0,-2-6-96,-3 6 0,3-6-133,-3 6 0,-2-1 679,2 6 0,-1 25 0,6 7 0</inkml:trace>
  <inkml:trace contextRef="#ctx0" brushRef="#br0" timeOffset="201">162 559 8130,'-21'0'609,"3"0"210,-6 0 0,6 0-171,-2 0 1,4 0 845,1 0-451,7 0-150,-5 0-731,11 0 1,2 0 67,10 0 1,5 0-457,4 0 0,-1-2-279,7-3 0,1 4-617,8-4 0,-3 3 582,3 2 540,-2-6 0,20-1 0,10-1 0,6-4 0,-1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0.6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30 339 8147,'-5'-15'169,"0"0"0,0 0 1345,-1 1-528,4-1 0,-4 0-39,6 1-132,0 5-636,0 3 1,1 6-116,4 0 0,-2 11 111,7 4 0,-5 5 26,5-1 1,-5 4-1,5 7 0,-6-1-36,6 0 0,-5 6-187,5-1 1,-5 0 11,5-4 1,-5-1-218,4 0 0,-5 1 86,1-1 1,1 1-104,-1-1 0,0-6-192,-5-4-18,6-2-29,-4-2 534,5-7 0,-9-5 256,-3-13 0,2-1-209,-7-14 0,5 1-21,-5-6 1,2-4-58,-2 0 1,2-9-42,3-1 1,2 0-2,-7-5 1,7 3 136,-2 2 0,3-5 109,2 0 0,0 7-93,0 8 1,0 2 130,0 3 0,0 0-148,0-1 1,5 12 120,0 4 0,7 4-264,-3 0 0,4 3-32,2 7 1,0 0-140,0 0 0,-1 0 139,1 0 0,1 0-148,4 0 0,-4 7-42,4 3 1,-4-2-270,-1 2 0,0-5 15,-1 4 1,1 1-253,0 5 0,-2 0-334,-3-1 0,3 6 308,-4 0 1,0 4 782,0-4 0,-18 45 0,-1 7 0</inkml:trace>
  <inkml:trace contextRef="#ctx0" brushRef="#br0" timeOffset="201">177 515 8372,'-15'0'604,"5"0"484,1 0 134,-1 0 1,-3-2 81,3-3 108,3 4-450,7-6-103,0 7-1023,0 0 0,9 0-224,5 0 1,3 0-407,7 0 0,-1-5-12,2 0 0,4 1-2429,0 4 3235,1 0 0,22 5 0,10 3 0,2 0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2:59.5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132 412 8021,'-8'-15'0,"3"0"0,-1 1 304,1-1 1,0 0 34,5 0 1,-2 1 130,-3-1 0,4 0-97,-4 1 0,3 4 75,2 0 0,0 0 207,0-4 171,0 5-605,0-4 248,0 12-460,0-6 1,0 14 73,0 3 0,0 4 130,0 6 0,0-1-83,0 11 1,0-2-124,0 11 0,0-7 30,0 3 0,0 1-110,0-2 0,0 5-3,0-5 1,0 1 127,0-6 0,0 1-174,0-1 1,0-5-169,0 1 243,0-7 1,0-2 167,0-6 328,0-7-369,0 4 0,-5-14 1,1-3 0,-1-4-108,5-6 1,-5 2-135,0-6 1,-5-1-200,5-4 0,-5-1 187,5 1 1,1 0 254,4-1 1,-5-4-66,0 0 1,0-1 113,5 6 0,-5 0-108,0-1 0,0 1 128,5-1 0,2-2-101,3 2 0,-2-1 3,7 12 0,0-6-130,4 6 1,-4-1 117,0 5 0,5 1-71,4-1 1,1 2-15,-6 3 0,6-3-34,0 3 1,-1 4 20,-4 1 0,1 3-3,4 2 1,-4 0-13,4 0 1,-9 2-78,-1 3-62,0 3 1,3 6 101,-3 1 1,1 0-318,-6 0 1,5-1-30,-5 1 0,5 0 24,-6-1 0,6 6-105,-5 0 1,5-1-255,-5-4 1,5 0 227,-5-1 1,4 6 561,-4-1 0,0 21 0,-5-1 0</inkml:trace>
  <inkml:trace contextRef="#ctx0" brushRef="#br0" timeOffset="235">221 529 8140,'-18'0'764,"3"0"1,4 0-351,-4 0 1,0 0 72,0 0 0,6-1 440,-1-4 378,7 3-423,-4-4-501,7 6-258,0 0-235,7 0 1,1 0-249,6 0 0,6 0-632,0 0 1,6 0-150,-2 0 0,4 0 1141,1 0 0,40-6 0,16-2 0,7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7.5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59 8117,'0'-8'-1286,"-5"0"2530,1 3-741,-1 3 1,3-9 410,-3 6-349,4 0-298,-6 5 0,5-5 77,-3 0-245,4 1 107,-6 4-217,7 0 1,0 1 190,0 4 0,0 3 16,0 7 0,0 1 4,0 4 0,0 3-40,0 6 0,0 1 6,0-1 0,5 5-72,0 1 1,2 5 15,-2 0 1,-4 2-7,4 2 0,2 0-165,-3 0 0,3 0 48,-2 0 0,-3-4 48,2-1 0,-2-6 34,-2 1 0,0 2-39,0-2 0,0 0-6,0-4 1,5-1 72,0 1 0,0-3 3,-5-2 0,1 3-98,4-4 1,-3 2 7,3-1 1,-2 2 10,2-2 0,-3-2 33,3 1 0,1-1-4,-1 2 0,2 2-27,-3-2 0,-2-2-1,3 1 0,-3-4 57,-2 4 0,0-4 20,0 5 0,1-8-26,4 3 1,-3-4 12,3-1 0,-4 5-181,-1-1 0,0 1 72,0-5-129,0-1 1,0 1 112,0 0 1,0-5-285,0-1-142,0-5-524,0 2-95,0-6-768,0 0 1852,7 0 0,-6-46 0,6-11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8.4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74 8106,'-9'-8'-282,"-1"3"349,7-3 1,-6 1 450,4-3 0,4 2 148,-4 3-435,3 4 1,2-8 154,0 4 59,0 4-65,0-6-288,0 7 1,2 0 21,3 0 210,-4 0-119,13 7 0,-8 1 28,4 7 1,1 4 2,-6 1 0,2 4-27,-2-4 0,-4 6 40,4-1 0,2 2-81,-2 3 1,1 1-80,-1 3 1,-2-1-34,7 6 1,-7-1-14,2 1 0,-2 2-115,2-7 1,-3 7 74,3-2 1,-3-2 10,-2 3 0,4-8 82,1 3 0,0 1-7,-5-2 1,0 0-35,0-4 1,5-1 8,0 0 1,0 1 41,-5-1 0,5 1-26,0-1 1,5-1-101,-6-4 0,3 4 30,-2-4 1,-3 3-21,2-3 1,3 2 27,-2-6 1,0 1-14,-5-1 1,5-2-18,0 6 0,-1-6-11,-4 2 0,0-4-76,0-1 1,5-1 86,0 1 0,0 0-4,-5 0 0,0-6-107,0 1-26,0 0 30,0 5 1,0-6-447,0 1 144,0-7-435,0 4-76,0-7-155,0 0 0,7-39 0,1-10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6.4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74 8117,'-10'0'-138,"0"0"1,6-5 853,-6 0 1104,6 0-849,-2-1-234,6 4-722,0-5 1,2 7 154,2 0 0,5 0-177,5 0 1,6 0 127,0 0 1,6-1-68,-2-4 0,4 3 29,1-3 0,2 4-219,4 1 0,1 0 32,3 0 0,3 0 0,-3 0 1,-3-5-367,-1 0 0,-6 0-21,-4 5 1,1 0-188,-7 0 1,-4 0-326,-5 0-469,-7 0 790,4 0 682,-7 0 0,0 0 0,-27-7 0,-5-1 0</inkml:trace>
  <inkml:trace contextRef="#ctx0" brushRef="#br0" timeOffset="225">427 89 8117,'-10'0'242,"1"0"358,-1 0 46,-5 0 0,5 0 475,0 0 33,7 0-524,-3-7-428,6 5 44,0-4 1,0 7 14,0 4 0,0 4-16,0 5 1,1 3-16,4 2 1,-3-1-220,3 7 0,-2 1-253,2 8 1,-2-1-318,7 6 1,-7-5 7,2 5 0,-2 1-489,2 4 0,-3-2 225,3-3 1,-4 2 814,-1-7 0,14-6 0,2-7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5.6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177 60 8093,'-16'-5'159,"-2"-2"0,-2 1 819,2-1 1,2-3-383,1 6 1,0-3-6,1 2 0,-1 4 254,0-4-244,7 3-98,2 2-409,6 0 1,1 0-187,4 0 1,3 0 164,7 0 1,0 2-163,-1 3 0,8-4 44,2 4 0,4-2-114,1 2 0,1-3-30,-1 3 0,0-4-104,1-1 1,1 0-16,3 0 1,-8 0-140,4 0 0,-3 0-243,8 0 0,-4 0 53,3 0 0,-5 0-177,-4 0 1,1 0-290,-6 0 1103,-1 0 0,-37 7 0,-8 1 0</inkml:trace>
  <inkml:trace contextRef="#ctx0" brushRef="#br0" timeOffset="259">456 89 8117,'-14'0'0,"-1"0"434,0 0 1,0 0 35,1 0 1,4-1 462,0-4-255,0 3 163,2-5-439,2 7-366,6 0 1,0 2 273,0 3 1,0-2 69,0 7 0,5 0-102,-1 5 1,1 1-117,-5 4 0,5-3-92,0 8 0,2-1-8,-2 6 0,-4-1-163,4 1 1,-3-1-181,-2 0 0,5 6-580,0-1 0,-1 2 142,-4-2 0,0-3-664,0 4 1,5 1 1382,0-2 0,13 13 0,-1-1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4.7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30 339 8093,'-9'-15'567,"3"0"253,-1 1 0,6 4 402,-4 0-711,3 7-442,2-4 127,0 7 1,0 2-110,0 3 0,5 3 139,0 7 0,1 4 39,-1 1 1,-1 6-344,5-1 1,-5 2-54,1 3 1,1-2-109,-1-4 1,5 4 43,-5-4 0,0-1-25,-5 2 1,0-7 121,0 1 0,5-2-378,-1-3 257,1 1-45,-5-7 723,0-1 1,0-9-219,0-3 1,-1-8-62,-4-7 1,3-6-84,-3 2 1,-1-9 123,1-1 0,0-7-231,5 2 1,0-7-198,0 2 0,0-3 321,0 7 1,0 0 178,0 0 0,2 0-92,2 5 0,0 6-127,6 4 0,-6 9 49,6 1 1,0 1-66,5 4 0,-1 3-85,1 2 0,0 4-2,0 1 0,-1 0-231,1 0 0,-5 6 56,0 4 0,-1 3-238,6 2 1,0 0-219,-1-1 0,-1 1 157,-3 0 1,3 4-58,-3 1 1,2 1-62,-3-1 1,3-2-712,-7 6 1332,6-6 0,-35 23 0,-2-2 0</inkml:trace>
  <inkml:trace contextRef="#ctx0" brushRef="#br0" timeOffset="175">191 427 8093,'-14'0'0,"-1"0"304,0 0 0,5 0 464,1 0 0,4 0 1349,-5 0-1105,7 0-612,-4 0-232,7 0 1,7 0-122,2 0 0,4 0-155,2 0 1,6-2-479,4-2 1,-2 2-1022,1-3 0,1 3 1607,4 2 0,27 0 0,6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19:58.5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 59 7793,'-8'-6'484,"-5"-2"1,12-2 9,-4 0-273,3 7 1,2-5 130,0 3-101,0 3 68,0-4-215,0 6 132,0 0-126,7 0 1,-6 1-26,4 4 1,2 3-1,-2 7 1,-1 1-25,-4 4 0,5-2-9,0 6 0,2-1 24,-2 2 0,-4 7-3,4-2 0,2 4-6,-2 0 1,1-1-42,-1 6 0,-2 5 28,7 5 0,-7 2-23,2-2 1,2-2 1,-2 7 0,5-6 17,-6 1 1,6 1-1,-5-1 1,5 5 2,-5-5 0,1 2 3,-1-2 1,-3 0 17,3 10 1,1-9-14,-1 9 0,0-5-19,-5 0 1,5 5-41,0-1 0,0-4-9,-5 5 0,5 1 27,0 4 0,4 2-10,-4-3 0,2-2 3,-2 2 1,-2-1-1,7 2 1,-5-2 14,5 7 1,-2-2-9,1 1 1,3 4 40,-7-3 1,1 3-47,-1 1 0,-3 1-151,3-1 0,1 1 156,-1-1 1,0 2-6,-5 4 0,2-4-19,3 3 0,-4-8-3,4-1 1,-2 1 2,2 9 0,-3-9 15,3 3 0,1-7 91,-1 2 0,2 1-106,-2 4 1,-4-4 6,4 0 1,-1-3-24,0 3 1,-2 6-95,3-6 0,-3 1 92,-2-6 1,5-4-14,-1 4 1,1 6 0,-5-1 0,0 1-14,0-6 1,0-2 61,0 6 1,0 1 8,0 4 0,0-4 120,0 0 1,0-2-102,0 1 1,-5 7 23,1-6 0,-1-1-70,5-9 0,-2 2 2,-3 2 0,3-2-86,-2 2 0,2-4 35,2-5 1,0 3 19,0-3 1,0 2 22,0-2 0,0-4-11,0-6 0,0 0 1,0 1 1,0 4 159,0 0 1,0 0-142,0-5 1,0-2 15,0-3 1,2 7-75,2-7 0,-2 0 15,3-9 0,-2-6-9,2 1 1,-3-1 16,3 6 0,-2-7-6,2-4 1,-4-2 8,4-3 1,2 1-2,-2 0 1,0-1 40,-5 1 1,5 0 3,0-1 0,-1 1 119,-4 0 1,0 1-51,0 4 1,5-4 41,0 4 0,0-4-37,-5-1 1,0-1 12,0 1 1,0-5-65,0 0-27,0 0 1,0-1-1,0 1 1,2-7-15,3 2-53,-4-3-22,6 4 196,-7-4 1,0 6-42,0-3 1,0-2 13,0 7 1,0 0-60,0 5 1,0-1 8,0 1 1,1 1-6,4 4 0,-3-2 5,3 7 0,-3-6-64,-2 6 0,0-6-162,0 6 1,1-6 51,4 6 0,-3-6 73,3 6 1,-4-7 34,-1 1 0,5 3 24,0-3 1,0 3 14,-5-3 0,5-3 4,0 4 0,0 1 104,-5-1 1,5-1-99,-1-4 0,1 5 1,-5-1 1,0 1-78,0-5 1,0-1 18,0 1 1,5 0-107,0-1 0,0-4 102,-5 0 0,0 0-18,0 5 0,5-6-27,0 1 0,0 0-113,-5 5 43,0-1 1,0 1-172,0 0 1,0-5-710,0-1-373,0-5 1409,0 2 0,0-45 0,0-10 0</inkml:trace>
  <inkml:trace contextRef="#ctx0" brushRef="#br0" timeOffset="1743">338 89 7559,'0'-8'14,"0"-5"0,0 9 791,0-6-563,0 7 0,0-5 48,0 3-12,0 4-241,0-6 181,0 7 167,0 0-331,0 7 1,0 1-13,0 6 0,0 1 11,0 0 1,2 6-9,3 4 1,-4-3-71,4 3 0,-3-1 51,-2 6 0,0 1-116,0 3 1,5-1 133,0 6 1,0-6-20,-5 1 0,4 2 126,1-2 1,2 5-78,-2-4 1,-4 1 118,4-2 1,-1-1-119,0 6 0,-2-7 16,3 3 0,-3-3-40,-2 3 0,1-3-74,4 8 1,-3-6 39,3 5 1,-2-5-152,2 6 1,-4-6 165,4 5 0,2-5 26,-2 6 0,5-8-6,-5 2 0,4 2-34,-4-1 0,5-1 6,-5-5 0,5 6 51,-5-1 1,4 2 14,-4-2 0,2 4-59,-2 6 1,-2-5 9,7 0 0,-7 2-3,2 8 0,2-8-39,-3 3 1,3-3-2,-2 3 1,-2 0 3,7 0 0,-5-1-7,5-4 1,-2 3-31,2-3 0,3 2-19,-4-1 0,0 2-28,0-3 1,0-1 76,0 1 1,4 5-3,-3 5 0,-2 0 15,2-5 1,-5 0-1,5 0 1,-2 5 45,2 0 0,-2 2 7,-3-2 1,-3-2-32,2 7 0,3-2 3,-2 2 1,5-3-40,-5-7 0,4 0-7,-4 0 1,5 0-81,-5 0 0,2 2 66,-3 3 1,-2-3-9,3 3 0,1 2 29,-1-2 1,0 0-3,-5-5 0,0 1 22,0 4 1,5-1 12,0 6 1,0-5-27,-5 5 0,0-5 8,0 4 0,0 1-20,0 5 1,0-7 14,0-3 1,5 2-9,0-2 0,0 0-10,-5-5 0,5 2-4,-1 3 0,3-3-4,-2 3 1,-3 1-3,2-1 0,3 0 11,-2-5 1,5 0-3,-5 0 1,1 5 43,-1 0 1,-3-3 4,3-2 1,-2-1 7,2 11 1,-4-7 7,4 2 0,-3 2 107,-2-2 1,0 5-119,0-5 0,2 0 2,2-5 0,-2 0-13,3 0 1,-2 0-6,2 0 1,-3 0 36,3 0 0,-2 0-6,2 0 1,-4 2-4,4 3 0,-1-8-18,1 3 0,-4 2 3,4 3 0,-3 0 37,-2-5 0,5 0 3,-1 0 0,3 2-52,-2 3 1,-3-3-26,2 3 1,3-4-8,-2-1 1,0 0 25,-5 1 0,5-1-8,0 0 0,1 0 31,-1 0 1,-3 0-3,3 0 0,-4-3 8,-1 3 1,0-3-1,0 8 1,0-5-31,0-5 1,0 5 15,0 0 0,2-4-65,3 4 0,-4-8 36,4 3 1,-3 0-6,-2 5 1,0-5 14,0 0 1,0-4-8,0 4 0,0-5 0,0 5 1,0-11-5,0 2 1,0-4 79,0 3 1,0-4-66,0-1 0,0-1 5,0 2 0,0-4-103,0-7 0,2 0-430,2-5-219,-2 4-791,5-11 1055,-7 5 0,0-14-580,0-3 1045,0-9 0,6-30 0,2-13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03.8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103 162 8083,'-14'0'0,"1"-2"356,3-3 739,-3 4-665,5-12 1,-5 9 645,3-6-170,-3 7-351,11-3-125,-4 6-266,6-7 0,6 6-127,4-4 1,9-2 54,6 2 0,-1-1-100,6 1 1,-4 1-81,8-5 1,2 4-129,-1-5 0,4 5-74,-5-5 1,7 7-44,-2-2 1,-3-1-153,-2 1 1,-3-5 131,-1 5 0,-1 0-48,0 5 0,-6 0-56,-3 0 0,-9 2-208,-1 3 1,-7-2 188,2 7 0,-3-5 476,-2 4 0,0 1 0,0 5 0,-7-2 0,-2-3 0,-31 3 0,-7-5 0</inkml:trace>
  <inkml:trace contextRef="#ctx0" brushRef="#br0" timeOffset="199">486 132 8093,'-15'0'-2,"0"0"0,2-1 972,3-4 1,-3 3-353,3-3 1,2 4 707,-1 1-684,5 0-226,-2 0-78,6 0-169,0 0 1,0 6 5,0 4 1,0 3-80,0 2 1,1 1-210,4 4 0,-1 1-225,5 3 0,-4 6-477,5-1 0,-5 1 171,5 4 1,-5 4-470,4 1 1,1 3 1112,5 2 0,13 33 0,3 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34.9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44 206 7941,'-5'-9'42,"-1"-1"312,-2-2 571,5 6-501,-4-7 0,5 6-73,-3-3 1,4 2 222,-4 3 28,3 4-14,2-12 209,0 11-598,0-11 1,5 10 56,0-7-208,7 7 1,-4-9 60,6 7 0,6-1-64,0 1 0,6 2 35,-2-7 1,6 7-50,4-2 1,3-2 39,8 2 1,-1 0-90,0 5 1,0-5-95,0 0 0,0 1 111,0 4 0,-6 0-271,-4 0 1,-3 0 19,-2 0 0,-6 0-469,-3 0 478,-4 6 1,-6-4-87,0 3 0,-7-2-164,2 2 215,-3-4 0,-4 6-288,-3-7 295,3 0 1,-6 0-836,3 0 653,4 0 0,-11 2 4,7 3 1,-6-4 145,1 4 1,2 2 302,-2-3 0,0 8 0,-4-2 0,-21 9 0,-4 4 0</inkml:trace>
  <inkml:trace contextRef="#ctx0" brushRef="#br0" timeOffset="293">485 177 7960,'-9'0'-26,"-1"0"0,5 0 249,-5 0 0,5 0 507,-5 0-83,7 0 164,-10 0-6,5 0-209,0-7 248,1 6-438,7-6 0,0 6 224,0-4-178,0 3 1,0-4-456,0 6-73,0 0 71,0 6 1,5 2 66,0 7 1,2 5-16,-3-1 0,-2 7-52,3-1 1,-3 3-167,-2 1 1,4 2 47,1 3 1,0-3-138,-5 4 1,2 1 44,3-2 1,-4 0-108,4-4 0,2-8-488,-2-2 0,1-2 25,-1 2 1,-2-9-1194,7 4 1978,0-4 0,18-35 0,3-11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36.8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74 118 8000,'-15'0'542,"0"-6"1,5 4 125,1-3 1,5 2-249,-1-2 0,2 3 31,-2-3-162,4 4 33,-6 1-263,7 0 221,0 0 1,7 0-81,2 0 0,0 0-40,0 0 0,6-2-2,5-3 0,4 4-47,-4-4 0,6-2-63,-2 2 0,9-5 23,1 6 0,2-6-148,-1 5 0,-3-2 80,7 2 0,1 4-148,4-4 0,0-2-12,0 2 0,0 1 46,0 4 0,-1 0-110,-4 0 0,2 0 78,-7 0 1,-1 0-120,-9 0 0,4 0 145,-4 0 0,-2 0-93,-3 0 0,-7 4 16,-3 1 0,-4 0-486,5-5-50,-7 0-20,4 0 8,-7 0 86,0 0-385,-7 0 594,6 0 447,-6 0 0,-12 0 0,-6 0 0</inkml:trace>
  <inkml:trace contextRef="#ctx0" brushRef="#br0" timeOffset="425">691 192 8012,'-10'0'34,"0"0"1,5-5 170,-4 0 1,4-2 498,-5 2 332,7 4-709,-10-12 0,9 11 251,-5-3 86,5-3 198,-2 6 24,6-4-394,0 6-318,0 0 1,5 6-280,0 4 0,-1 3 208,-4 2 0,5 0 117,0-1 1,0 6-258,-5 0 1,5 4 59,0-4 1,1 6 4,-1-2 0,-3-1 20,3 2 1,-2-6-53,2 6 0,-3-2 57,3 1 1,1-3-186,-1-6 0,0 1-4,-5 4 1,2-5-376,2-1 152,-2 1 62,5-7 0,-7 2-299,0 0-425,0-7 54,0 4-268,0-7 103,0 0 474,0-7 658,0 5 0,19-50 0,6-5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42.6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45 104 8027,'-10'-9'70,"2"3"653,1-1 947,-4-1-756,9 0-347,-4-5-203,6 11-183,0-4 1,6 6 27,4 0 0,5-5-29,4 0 1,-1 0-78,7 5 1,-6 0 56,6 0 0,-5 0-224,4 0 0,-4-2 50,4-2 0,-4 2-96,4-3 0,-4 3-24,4 2 0,-4-1-229,4-4 0,-6 3 90,2-3 0,1 4-87,-1 1 1,-1 0-237,-4 0 0,0 0 136,0 0 0,-6 0-438,1 0 50,-7 0-89,4 0 509,-7 0 428,0 0 0,-26 19 0,-7 6 0</inkml:trace>
  <inkml:trace contextRef="#ctx0" brushRef="#br0" timeOffset="334">339 133 8027,'-15'0'536,"7"0"92,-5 0 428,5-7-367,0 6-270,1-6 0,5 7 190,-2 0-29,2 0-339,-5 0 118,7 0 55,0 0 56,7 0-242,-5 0 1,9 7-100,-6 3 0,1-2 7,-1 2 0,-3-1-16,3 6 0,1 0-109,-1-1 1,2 3-39,-2 2 1,-4-1-19,4 7 0,2-1-173,-2 6 1,1-1 104,-1 1 0,-3 1-87,3 3 0,-2-8 1,2 3 0,-4-7-147,4 2 0,-3-6-14,-2 2 1,0-4 85,0-1 0,2-5-1062,2-1-60,-2-5-328,5 9 1724,-7-12 0,6-7 0,2-11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3:41.6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44 280 6017,'0'-8'-261,"0"1"351,0 7 773,0 0-706,0-6 23,0 4 82,0-4 25,0 6 0,0 0 216,0-7 152,0 6 105,0-6 26,0 0-109,0 6-238,0-12 0,0 9 134,0-5 28,0 5-273,0-2-261,0-1-52,0 6-18,0-6 1,0 9-33,0 3 0,0 3 148,0 7 1,0-1-23,0 1 1,0 6-76,0 4 1,0 2-89,0 3 0,2-1 106,3 1 0,-4-1 4,4 0 1,-2 1-161,2-1 1,-3-1-21,3-3 1,-3-4 100,-2-7 0,4 1-9,1 0 0,0-5-56,-5-1-30,0-5 6,0 2 96,0-6 0,0 0 196,0-6-323,0-2-29,-6-7 180,4 0 1,-9 0 5,6 1 0,-2-1-2,2 0 0,4 1-1,-4-1 0,-2-5 27,2 1 0,-1-6 88,1 6 1,3-7 26,-3 1 0,-1-1-42,1 1 1,0-2 143,5 2 0,0-1-60,0 2 1,0-4 123,0 3 0,0 2-240,0-1 0,0 6-65,0-2 0,2-1 54,3 1 0,-2 3-185,7 7 1,-1-3 66,6 3 1,0 3 86,0 2 0,-1 4-20,1 1 1,0 0-32,-1 0 0,1 0-118,0 0 0,-5 0 18,-1 0 0,1 6-198,5 4 0,0-2-269,-1 2 70,1 0 0,0 5-176,-1-1 1,-4-1 113,0-3 0,-5 2-59,5-8 0,-5 8 208,4-2 1,-4-2-391,5 2 488,-7-1 344,10 6 0,-18 6 0,4 2 0</inkml:trace>
  <inkml:trace contextRef="#ctx0" brushRef="#br0" timeOffset="258">103 471 8027,'-18'0'1115,"3"0"-481,4 0-346,-4 0 1,5 0 390,1 0 389,5 0-678,-2 0-109,6 0 0,6 5 29,4 0 0,-2 0-175,2-5 0,0 0-141,5 0 0,-1 0-137,1 0 0,5 0-498,-1 0 1,2 0 227,-1 0 1,-4 0-779,4 0 1191,3 0 0,13 6 0,9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7T18:23:51.113"/>
    </inkml:context>
    <inkml:brush xml:id="br0">
      <inkml:brushProperty name="width" value="0.05" units="cm"/>
      <inkml:brushProperty name="height" value="0.3" units="cm"/>
      <inkml:brushProperty name="color" value="#5B2D90"/>
      <inkml:brushProperty name="inkEffects" value="pencil"/>
    </inkml:brush>
  </inkml:definitions>
  <inkml:trace contextRef="#ctx0" brushRef="#br0">88 265 12205 259975 50581,'-9'0'-1802'0'0,"-1"0"1430"0"0,7 0 548 0 0,-10 0 89 0 0,11 0 0 0 0,-11 0 168 0 0,3 0-306 0 0,4 0 1 0 0,-3 0 9 0 0,4 0 1 0 0,4-2-48 0 0,-4-3 6 0 0,3 3-2 0 0,2-4-229 0 0,0 6 152 0 0,0 0 1 0 0,2-5-30 0 0,3 0 1 0 0,3 0-5 0 0,7 5 1 0 0,-1 0-8 0 0,1 0 0 0 0,5 0 20 0 0,-1 0 1 0 0,6 0 1 0 0,-6 0 0 0 0,7 0-7 0 0,-1 0 1 0 0,3 0-2 0 0,1 0 0 0 0,1 0-67 0 0,-1 0 1 0 0,0 0 52 0 0,1 0 0 0 0,-1 0-8 0 0,1 0 0 0 0,-1 0 25 0 0,0 0 0 0 0,4 5-1 0 0,-4 0 1 0 0,4 0 6 0 0,-8-5 0 0 0,1 5 0 0 0,-2 0 0 0 0,4 0 11 0 0,-4-5 1 0 0,-1 0 6 0 0,2 0 0 0 0,-2 0-1 0 0,1 0 1 0 0,4 0-16 0 0,-4 0 1 0 0,-1 0 2 0 0,2 0 1 0 0,-6 0-29 0 0,6 0 0 0 0,-2 0-5 0 0,1 0 1 0 0,-1 0 24 0 0,-3 0 1 0 0,-4 0-5 0 0,4 0 1 0 0,3 0 3 0 0,1 0 1 0 0,-3 0-2 0 0,-1 0 1 0 0,1 0-19 0 0,-1 0 0 0 0,1 4 22 0 0,-1 1 1 0 0,-4 0 0 0 0,3-5 1 0 0,3 0-3 0 0,-3 0 0 0 0,3 0 1 0 0,-3 0 0 0 0,-3 0 5 0 0,4 0 0 0 0,-2 0 2 0 0,2 0 0 0 0,1 0 8 0 0,3 0 1 0 0,2 0 4 0 0,-6 0 0 0 0,5 0-15 0 0,-6 0 0 0 0,11 0-4 0 0,-6 0 1 0 0,7-1 1 0 0,-6-4 1 0 0,4 3-5 0 0,5-3 0 0 0,-3 2-2 0 0,4-2 1 0 0,-4 3 3 70 0,-2-2 0-70 0,5 0-3 105 0,1-1 1-105 0,4 4-3 120 0,-5-4 1-120 0,0 2 2 124 0,-4-2 1-124 0,1 3-1 119 0,3-3 0-119 0,-3 2 3 109 0,3-2 1-109 0,-2 3-1 96 0,-3-3 0-96 0,0 4-2 101 0,1 1 0-101 0,1-5 0 118 0,3 0 1-118 0,-3 0 7 108 0,3 5 0-108 0,-3-2 0 114 0,-1-2 1-114 0,-1 2-5 112 0,1-3 0-112 0,-3 3 1 106 0,-2 2 0-106 0,3 0 19 116 0,-4 0 0-116 0,-1-5-23 125 0,1 1 0-125 0,-4-1-1 105 0,5 5 1-105 0,-6 0-7 99 0,6 0 1-99 0,-6 0-3 92 0,6 0 0-92 0,-6 0-6 80 0,6 0 0-80 0,-6 0-5 87 0,6 0 1-87 0,-1 0 13 100 0,6 0 1-100 0,-6 0-8 97 0,1 0 1-97 0,-1 0 11 96 0,6 0 0-96 0,-1 0 0 98 0,1 0 0-98 0,-1 0 1 92 0,0 0 0-92 0,1 0 2 104 0,-1 0 1-104 0,1 0 2 111 0,-1 0 1-111 0,0 0-5 94 0,1 0 0-94 0,-1 0 0 91 0,1 0 1-91 0,-1 0-9 92 0,0 0 0-92 0,6 0 0 87 0,-1 0 0-87 0,7 0 5 99 0,-2 0 0-99 0,3 0 0 107 0,3 0 1-107 0,-1 0-1 99 0,0 0 0-99 0,0-2 22 118 0,0-3 0-118 0,-5 4 3 108 0,0-4 0-108 0,-4 3-4 96 0,4 2 0-96 0,-7 0 4 98 0,3 0 1-98 0,1 0-23 94 0,-2 0 0-94 0,0 0 3 98 0,-4 0 1-98 0,4 0-18 111 0,0 0 1-111 0,2-2 14 103 0,-1-3 1-103 0,-3 4-2 103 0,7-4 0-103 0,-1 3 5 123 0,1 2 1-123 0,-1-1-4 111 0,-4-4 0-111 0,-3 3 19 100 0,3-3 0-100 0,-3 4 4 104 0,-1 1 1-104 0,-1-2-13 97 0,1-3 1-97 0,-1 3 4 97 0,0-2 1-97 0,6 2 29 112 0,-1 2 0-112 0,-5-2-51 107 0,-4-3 1-107 0,-1 4 2 103 0,6-4 1-103 0,4 3 4 112 0,0 2 0-112 0,1 0-5 114 0,-6 0 1-114 0,-4 0-8 109 0,-1 0 0-109 0,4 0-2 111 0,1 0 1-111 0,4 0-1 100 0,-9 0 0-100 0,4 0-4 96 0,2 0 1-96 0,4 0-39 107 0,0 0 1-107 0,0 0 46 107 0,-4 0 1-107 0,-1 0-2 107 0,1 0 1-107 0,-1 0 1 115 0,0 0 0-115 0,1 0 0 108 0,-1 0 1-108 0,1 0-4 105 0,-1 0 0-105 0,0 0 1 119 0,1 0 1-119 0,-2 0 6 113 0,-4 0 0-113 0,4 0 3 107 0,-4 0 1-107 0,4 0-30 103 0,1 0 0-103 0,1 0 19 93 0,-1 0 0-93 0,1 0-5 107 0,-1 0 1-107 0,0 0 6 118 0,1 0 0-118 0,-1-5 0 111 0,1 0 0-111 0,4 0-3 119 0,0 5 1-119 0,1 0 0 121 0,-6 0 0-121 0,5 0 19 120 0,1 0 1-120 0,-1-4-20 123 0,-5-1 1-123 0,1 0 107 121 0,-1 5 0-121 0,0 0-99 101 0,1 0 0-101 0,-1 0 1 104 0,1 0 1-104 0,-1-5-6 119 0,0 0 1-119 0,2 0 0 121 0,4 5 0-121 0,-3 0-8 130 0,8 0 1-130 0,-3-5-5 136 0,2 0 0-136 0,2 0 8 132 0,-6 5 1-132 0,4 0-7 135 0,-5 0 0-135 0,0 0 0 133 0,-4 0 0-133 0,-1-4 18 119 0,1-1 0-119 0,1 0 4 119 0,3 5 1-119 0,-5 0 16 126 0,1 0 0-126 0,-1 0 6 125 0,-4 0 1-125 0,2 0-36 133 0,3 0 1-133 0,-1 0 1 139 0,0 0 0-139 0,1 0-30 131 0,-1 0 1-131 0,2 5-5 139 0,4-1 1-139 0,-4 1 20 157 0,3-5 1-157 0,-3 0 2 141 0,-2 0 1-141 0,1 0-8 128 0,-1 0 1-128 0,-4 0 45 125 0,-1 0 1-125 0,-4 5 87 110 0,4 0 1-110 0,-4 0-58 112 0,4-5 1-112 0,-4 0 15 130 0,4 0 0-130 0,-1 0-12 128 0,2 0 1-128 0,7 0 11 141 0,-2 0 1-141 0,3 0-108 143 0,-4 0 1-143 0,0 0 74 147 0,1 0 0-147 0,1-5-8 159 0,3 0 1-159 0,-8 0 14 154 0,4 5 0-154 0,-4-1-3 148 0,3-4 1-148 0,4 3 4 154 0,-4-3 0-154 0,4 4 6 146 0,-9 1 1-146 0,2-5-3 143 0,-1 0 1-143 0,3 0-24 157 0,-4 5 1-157 0,-1 0-13 155 0,2 0 0-155 0,-7 0 7 146 0,1 0-225 3 0,-2 0 92-18 0,-3 0-279-7 0,-6 0-263 6 0,-1 0 641-19 0,-7 7 0-111 0,-85 14 0 0 0,32-6 0 0 0,0 1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7T18:23:53.046"/>
    </inkml:context>
    <inkml:brush xml:id="br0">
      <inkml:brushProperty name="width" value="0.05" units="cm"/>
      <inkml:brushProperty name="height" value="0.3" units="cm"/>
      <inkml:brushProperty name="color" value="#5B2D90"/>
      <inkml:brushProperty name="inkEffects" value="pencil"/>
    </inkml:brush>
  </inkml:definitions>
  <inkml:trace contextRef="#ctx0" brushRef="#br0">29 441 12210 262211 50425,'-8'0'234'0'-101,"2"0"-112"0"95,-1-6 3 0 3,6 4-289 0-1,-6-5 199 0-2,7 7 35 0 0,0 0-9 0 3,7 0 1 0 0,-4 0-28 0 1,7 0 1 0-1,-1 0 38 0 1,6 0 0 0-1,6 0 9 0 0,4 0 0 0 0,3 0-82 0-1,1 0 0 0 1,5 0-1 0-2,1 0 0 0 1,7 0 0 0-1,2 0 0 0 1,0 0 14 0-2,5 0 1 0 1,-3 0-115 0 0,-2 0 1 0 1,0 0 74 0 0,0 0 0 0 1,-1 0-17 0 1,-4 0 1 0 1,2 0 15 0 1,-7 0 1 0 0,0 0-7 0 0,-4 0 1 0 0,1 0 48 0 0,3 0 1 0 0,-3 0-20 0 0,3 0 0 0 0,-2 0 1 0 0,-3 0 1 0 0,7 0 4 0 0,3 0 0 0 0,3 0 3 0 0,3 0 0 0 0,-1 0-38 0 0,0 0 1 0 0,2-1-5 0 0,3-4 1 0 0,-4 3 33 0 0,4-3 1 0 0,-3 2-4 0 0,-2-2 0 0 0,2 2-13 0 0,3-7 0 0 0,-3 5 13 0 0,3-5 0 0 0,3 5-2 0 0,2-4 1 0 0,1 4 4 0 0,-1-5 0 0 0,2 5 4 0 0,-7-5 0 0 0,1 5-63 0 0,-1-4 1 0 0,-3 5-15 0 0,3-1 0 0 0,-8-1 63 0 0,-2 1 1 0 0,-6 0-4 0 0,1 5 1 0 0,2 0 116 0 0,-2 0 0 0 0,1 0-43 0 0,-6 0 0 0 0,-1 0-30 0 0,-4 0 1 0 0,7 0-21 0 0,-6 0 0 0 0,4 0 11 0 0,-9 0 0 0 0,6 0-25 0 0,-2 0 0 0 0,4 0-23 0 0,1 0 0 0 0,1-2-19 0 0,-1-2 0 0 0,2 2 49 0 0,4-3 1 0 0,2 2-39 136 0,7-2 0-136 0,-5 3 26 171 0,1-3 1-171 0,-1-1 6 166 0,5 1 0-166 0,0 0-9 181 0,0 5 1-181 0,0 0 2 172 0,0 0 1-172 0,-4 0 6 151 0,-1 0 0-151 0,-2 0 2 153 0,3 0 0-153 0,0 0 1 144 0,-5 0 1-144 0,5 0 1 144 0,0 0 1-144 0,2 0 24 168 0,2 0 0-168 0,0 0-28 155 0,0 0 1-155 0,1 0 1 155 0,-1 0 1-155 0,0-2 17 165 0,0-3 0-165 0,0 4 2 145 0,0-4 0-145 0,0 3-19 138 0,0 2 0-138 0,4 0-3 163 0,-4 0 1-163 0,3 0 7 149 0,-8 0 1-149 0,4 0-9 145 0,1 0 0-145 0,0 0-2 155 0,0 0 0-155 0,-6 0 0 137 0,-4 0 1-137 0,3 0-2 128 0,3 0 0-128 0,-3-1-57 128 0,2-4 0-128 0,-4 3-8 119 0,4-3 0-119 0,2 4 44 138 0,8 1 0-138 0,-4 0-7 147 0,4 0 0-147 0,-3 0 55 134 0,-2 0 1-134 0,0 0-47 146 0,0 0 0-146 0,-4 0 30 140 0,-1 0 1-140 0,-6 0 47 111 0,1 0 0-111 0,3 0 13 110 0,3 0 0-110 0,-3 0-58 126 0,2 0 0-126 0,-4 0 11 120 0,4 0 1-120 0,0 0-27 125 0,5 0 1-125 0,0-5-3 135 0,0 0 1-135 0,0 0-29 127 0,1 5 0-127 0,-1 0 35 122 0,0 0 0-122 0,0 0-7 110 0,0 0 0-110 0,-5 0-1 96 0,0 0 1-96 0,0-5-6 109 0,6 0 0-109 0,-6 0 9 117 0,0 5 1-117 0,-5 0 3 106 0,5 0 0-106 0,-4 0 0 109 0,4 0 0-109 0,-6 0 2 116 0,1 0 1-116 0,-3 0 26 97 0,-2 0 0-97 0,1 0-57 85 0,-1 0 1-85 0,1 0-2 89 0,-1 0 0-89 0,0 0 3 81 0,1 0 1-81 0,1-1-5 107 0,3-4 1-107 0,-1 3 27 109 0,6-3 1-109 0,-5 4-6 100 0,5 1 1-100 0,-4-5 46 105 0,4 0 0-105 0,-6 0 6 111 0,1 5 0-111 0,2-5-36 93 0,-2 0 0-93 0,5 0-8 100 0,-4 5 1-100 0,-3 0 1 75 0,-7 0 1-75 0,3 0-16 79 0,-4 0 0-79 0,7-5-9 93 0,-2 0 0-93 0,4 0 17 100 0,-8 5 1-100 0,2 0-7 99 0,3 0 1-99 0,-1-1-6 106 0,1-4 1-106 0,-6 3 11 102 0,1-3 1-102 0,-1 4 23 103 0,5 1 1-103 0,-1-2-27 116 0,-3-3 0-116 0,1 4 89 103 0,-7-4 0-103 0,6 3-33 91 0,-5 2 1-91 0,4-5 7 90 0,-4 0 0-90 0,1 0-55 79 0,-1 5 1-79 0,-3-5 2 72 0,8 1 1-72 0,-2-1 5 88 0,1 5 0-88 0,2-5-1 89 0,-6 0 0-89 0,6 0-46 86 0,-1 5 0-86 0,2-5 16 95 0,3 0 0-95 0,-1 0-7 94 0,1 5 0-94 0,-1-1 22 94 0,0-4 0-94 0,1 3-1 116 0,-1-3 1-116 0,1 4 33 101 0,-1 1 1-101 0,0-2 9 89 0,1-3 0-89 0,-1 3 1 93 0,1-3 1-93 0,-1 4-32 83 0,0 1 0-83 0,1 0 13 82 0,-1 0 0-82 0,1 0-21 108 0,-1 0 0-108 0,-4 0-2 99 0,-1 0 0-99 0,-1 0 4 97 0,1 0 0-97 0,3 0-8 109 0,-8 0 1-109 0,1 0-6 97 0,-6 0 0-97 0,1 0-4 92 0,0 0 1-92 0,-5 0-64 90 0,-1 0-168-17 0,-5 0 70 0 0,2 0 3-2 0,1 0-279-14 0,-6 0 297-9 0,6 0 0-48 0,-5 0-480 50 0,2 0 120-17 0,-2 0 511 7 0,11 0 0-40 0,-11-7 0 0 0,4-1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4:59.8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588 545 7925,'0'-10'-17,"0"0"1,-1-1 7,-4-2 0,3 3 259,-3 0 0,4 5 871,1-5-285,0 7-455,0-3-175,0 6 440,0 0-390,0 6 1,0 7 146,0 7 1,0 1-223,0-1 0,0 3-2,0 6 0,0 5-59,0 1 0,-5 4-28,0-5 1,-5 5-195,5-4 1,-6 5 115,1 0 1,2 0-176,-2 0 1,2-5 70,-2-5 1,-1-1-50,6 1 1,-5-7 163,5-4 1,-2-4-25,3-5 6,2 3 45,-5-12 16,7 6 26,0-14 1,-1-1 13,-4-7 0,3 1-152,-3-1 0,4-1-148,1-4 1,0-1 84,0-4 1,0-2-101,0 2 1,1-3 76,4-1 0,-3-5 82,3-1 0,1-1-30,-1 2 1,5 0 49,-5-10 0,6 8 20,-1-8 1,2 9 4,-3 1 0,4 1 151,-3-1 1,3 10-94,2-1 1,0 6-4,-1-1 1,1 9-33,0-4 1,-1 5 6,1 0 0,0 4-1,0 6 0,-1 0 0,1 0 1,-5 0-1,0 0 1,-6 1 9,6 4 0,-5-1 13,5 5 0,-5 1 30,5 5 1,-7 4 135,2 1 0,-2 6-24,2-1 1,-2-2-1,7 1 1,-7 1 91,2 4 1,3 0-199,2 1 0,-2-1-3,2 1 1,-5 1-8,5 3 0,-2-3-5,2 3 0,3-1-5,-3 1 1,-2-4-156,2-1 0,-5 0 39,4-4 0,-5 1-9,1-2 0,1 3-194,-1-8 1,1 1 5,-1-6 1,-3 1-151,3 0 1,-3-5-429,-2-1 272,6 1 1,-3 3 132,7-3 1,-7-2-148,2-3 1,-1-3-1025,0 3 422,-2 3 332,5-6 838,-7 4 0,-7-45 0,-1-10 0</inkml:trace>
  <inkml:trace contextRef="#ctx0" brushRef="#br0" timeOffset="283">691 1030 7437,'-14'-5'-425,"-1"0"0,5 0 2446,0 5-910,7-6-21,-10 4-736,11-11 0,-6 11 77,3-3-211,4 4 149,-6 1-108,7 0-161,0 0-226,7 0 0,1 0-149,6 0 0,1 0-149,0 0 1,1 0-367,4 0 1,-2 0-451,6 0 0,1 0 151,4 0 1089,-6 0 0,51 6 0,6 2 0</inkml:trace>
  <inkml:trace contextRef="#ctx0" brushRef="#br0" timeOffset="1544">1367 986 8017,'-8'-7'1825,"0"6"-1449,3-4 0,4 1 65,-4 0-61,3 2-304,2-5 1,2 7 32,3 0 1,-2 0-189,7 0 1,-1 0-25,6 0 1,0 0 57,0 0 1,4 0 50,1 0 0,1 0 50,-1 0 1,2 0 145,8 0 0,1 0-134,3 0 0,-1 0 12,6 0 1,-6 0-53,1 0 1,2 0-165,-2 0 0,1 0-50,-6 0 1,0 0-1,1 0 0,-7 0-175,-4 0 243,-3 0-5,-1 0 217,-7 0 448,-1 0-206,-7 0-196,-7 0-51,6 0 1,-11-1-93,7-4 1,-1 3-266,1-3 206,3 4 1,-6-4-119,3 0 0,2 0-66,-7 5 31,7-7 136,-10 6 4,5-12 107,-7 5 0,2-2-6,3 0 1,-3 5 140,3-5 0,2 2 96,-2-2-1,1-3 0,-6 5-23,0-7 0,2 6 548,3-1-508,-3 0 0,7 0 33,-4 0 0,-2 6-99,8-6 1,-3 6 44,2 0 52,3 2-227,-4 2-438,6 0 51,0 0 0,6 2 153,4 2 1,3 0-59,2 6 0,0-1-147,-1 6 1,1-5 46,0 0 0,4-1-31,1 6 1,0 0 210,-6 0 0,1-2-13,0-4 0,-1 4 32,1-3 1,0 2 7,-1-3 1,1 3 22,0-7 0,-5 5 117,-1-6 0,0 3 299,0-2 46,5-3 157,-13 4-300,12-6-181,-11 0 1,6-2 59,-3-2 16,-3 2-31,4-5-41,-6 1-176,0 4 35,0-4-19,0 6-302,0 0 423,-6 0 225,4 0-47,-11 6 0,10 2-44,-7 7 0,0 0 83,-5-1 1,1 3-186,-1 2 1,0 3 5,0 2 0,-4 4-95,-1-4 0,1 3-260,4-3 1,-5 2 142,1-6 1,1 4-149,8-4 1,-3-1-709,3-4 0,4 0 84,1 0 1,3-6-869,2 1 1790,0-7 0,26-3 0,7-8 0</inkml:trace>
  <inkml:trace contextRef="#ctx0" brushRef="#br0" timeOffset="2461">2573 795 7992,'-8'-15'0,"-1"5"279,5 0 0,2 6 448,-3-6 1,3 5 437,2-5-502,0 7-728,0-4 195,0 7 0,0 2 80,0 3 0,2 3-22,3 7 0,-2-1-4,7 1 0,-7 6-150,2 4 1,2-2-271,-2 1 0,4-1-194,-4 1 1,0 4 108,-5-3 0,5 1-73,0-2 0,0 4 191,-5-3 0,0-4 91,0-2 0,0-2-82,0-3 93,0 1 0,-2-7 145,-3-3 0,2-3 465,-7-2 0,5 0-82,-4 0 0,4-7-201,-5-2 1,5-6-55,-5-5 0,7-3-73,-2-6 0,-2 0-140,3-1 1,-6 1 163,5-1 1,0 1-17,5 0 1,0 4 31,0 1 1,0-1 168,0-4 1,0 4-255,0 1 0,6 4 21,4-4 1,-2 6 2,2-2 0,2 5-16,7 6 0,-1-5-146,7 5 1,-6 1 80,6-2 0,-6 6-125,6 0 0,-5 2 52,4 2 1,-6 0-166,2 0 1,-4 6-6,-1 4 1,-1 3-31,1 2 1,-7 5-102,-3-1 0,2 2 90,-2-1 0,-1-2-130,-4 7 0,0-3 264,0 3 0,-4 1 162,-1-6 1,-7 1 322,2-2 0,-3-2-216,-1 2 1,-1 1 158,0-5 1,1 3 42,-1-9 1,2 0 455,3 0-71,-3-5 55,11 2-523,-4-6 1,6-1-62,0-4 0,6 1-139,4-5 0,3 0-257,2 0 0,1-3-71,4 7 1,-4-5 150,4 6 1,1-1-9,-1 5 1,1 0 72,-2 0 0,-2 0-167,2 0 0,-2 6 99,-3 4 1,1 3-6,0 2 1,-5 4 90,-1 1 0,-5 4 3,0-4 1,-2 5-36,-2-6 1,0 6 100,0-6 0,-5 1 148,0-5 1,-6 3-115,1-4 0,-3 7-13,-2-11 0,1 5 7,-1-10 1,5 5 11,0-5 0,1 4-169,-6-4 0,0 2-231,0-2 0,1-4-434,-1 4 1,-5-3 17,1-2 0,-6 0-229,6 0 1,-7 0 994,1 0 0,-25-3 0,-13-1 0,-4 0 0,-1 0 0</inkml:trace>
  <inkml:trace contextRef="#ctx0" brushRef="#br0" timeOffset="3237">280 60 7793,'-8'-7'-624,"-4"4"673,7-7 0,-5 5 606,6-5-365,-8 7 0,9-5 205,-7 3 1,5 3-272,-5-2-69,7 2 0,-10 4 66,3 2 1,2 0 19,-2 6 0,2-1 5,-2 6 1,-3 1-28,3 4 0,-3-2-19,-1 6 1,1 6 53,3 4 1,-3 7-37,3-2 0,-2 4-104,3 1 1,0 6 48,5 4 1,2 5-127,-3 5 1,3-4 26,2 4 1,0 1-179,0-1 0,0 0 70,0-6 0,5 1-153,0 0 1,7-5-55,-3 0 0,5-5 78,0 5 1,1-7-152,0 2 0,4-8-73,1-2 1,6-5-43,-2 6 0,4-8 40,2 3 1,4-4-83,0-2 0,9 5 29,1 1 0,1-1-47,9-5 0,7 1 45,7-1 228,4 0 1,15 1 0,3-1 0</inkml:trace>
  <inkml:trace contextRef="#ctx0" brushRef="#br0" timeOffset="3921">3352 413 8012,'-10'-20'-201,"0"0"0,7-1 320,-2 2 0,-1 7 1452,1-3-604,0 4-397,5-4-340,0 7 1,1 2 28,4 6 1,-1 0-45,5 0 1,-4 1 14,5 4 1,0-2-10,5 7 1,-6 0-40,1 5 0,0 1-11,5 4 0,4 2-19,1 8 0,-1 1-130,-4 3 0,0-1 81,0 6 1,-1 0-153,1 5 1,-5 0 83,-1 1 1,0 4 19,0 0 0,3 6 54,-7-1 0,1 1-72,-1-1 0,-3 2-5,3-7 0,-4 6 16,-1-1 1,0-3-11,0-2 1,-1-3-35,-4-2 1,-2-3-11,-2 3 1,-5-8-2,5 8 1,-4-10-140,-2 0 1,0 2 33,1-1 0,-3-3 66,-2-7 0,2 1-102,-2-7 1,2 6 7,3-5 1,-1-1-128,0-4 1,5 0 178,1-1 0,-1 1-16,-5 0 1,2-6-2140,3 1 882,-3 0 0,5 3 1361,-7-3 0,7-30 0,2-12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07.4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442 294 8022,'-10'0'22,"0"0"160,0 0 0,0 0 158,1 0 1,4 0 232,-5 0 8,7-6-21,-10 4-265,11-5 0,-6 7 218,3 0-29,3 0-287,-4 0 0,6-1 197,0-4-392,0 3 1,1-4 3,4 6 1,3 0-23,7 0 0,5-2 110,-1-3 0,7 4 1,-1-4 0,8 3 16,1 2 1,5-5-11,-5 0 1,7 0-74,-2 5 0,-1 0 12,1 0 0,-1 0-166,1 0 0,-3 0 72,-7 0 0,1 0-73,-1 0 1,-4 0 97,-1 0 1,-6 0-120,2 0 1,1 0 134,-1 0 0,1 0-8,-2 0 0,-2 0-6,2 0 0,-2 0 2,-3 0-110,1 0 0,0 0 27,-1 0 1,-4 0-217,0 0 202,-7 0-36,4 0 127,-7 0-5855,0 0 5886,-7 0 0,6 0 0,-45 20 0,-3 4 0</inkml:trace>
  <inkml:trace contextRef="#ctx0" brushRef="#br0" timeOffset="793">603 515 8032,'-14'0'-114,"-1"0"0,0 0-147,1 0 0,4 0 331,0 0 0,0 0 540,-5 0-290,1 0 210,-1 0-125,0 0-48,1 0 0,4 0-105,0 0 0,5 0 124,-5 0-179,7 0 0,-5 0 101,3 0-307,3 0 1,-6 1 266,3 4-243,4-3 1,-7 4 92,3-6-273,3 0 7,-5 0 1,7 2-9,0 3 119,0-3 234,0 4 301,0-6-90,0 0 1,7 0-266,3 0 1,-2 0 96,2 0 1,1 0-255,9 0 0,-4 0 30,4 0 0,3 0-101,1 0 1,-1 0 45,1 0 1,1 0-151,4 0 1,2 0 104,4 0 1,-4 0-77,3 0 0,4 0 4,1 0 1,2 5 111,-2 0 1,3 0-20,-3-5 0,-3 0-3,-1 0 0,-4 0 1,-2 0 0,-1 0 51,-4 0 0,2 0 17,-6 0 0,-5 0 75,-5 0 290,-7 0-72,3-7 345,-6 6-458,0-6 1,-1 7-103,-4 0-117,3 0-115,-4 0-556,6 0-930,0 0 1501,0-6 100,0 4 1,1-5 82,4 7 178,-3 0-189,4 0 0,-4 0-19,3 0 123,-3 0-35,4-6 18,1 4-96,-6-4 4,12 6-9,-11 0 1,6 0 12,-3 0-58,-3 0-23,4 0-352,-6 0 15,7 0-221,-6 0 76,6 0-354,-7 0 197,0 0-198,0-7 385,6 6 508,-4-6 0,-8-13 0,-11-4 0</inkml:trace>
  <inkml:trace contextRef="#ctx0" brushRef="#br0" timeOffset="1260">1235 206 8064,'-13'-16'1,"4"-4"1,-3 4 603,7-4 0,-5 4 7,5 1 0,1 0 813,4 1-471,0-1-115,0 0-299,0 7-74,0 2-325,0 6 0,1 0-108,4 0 82,-3 0-27,11 6 1,-7-3-145,4 7 1,3 0 25,-3 5 0,3-1-127,2 1 1,-1 0-39,1 0 0,0 1-123,0 3 0,-2-2 41,-4 2 1,5 3-103,-5-3 1,4 7 53,2-1 0,-5-4 103,0-1 1,-5-4 72,4-1 1,-4-1 40,5 1 287,-7 0 0,4-5 186,-7-1 681,0-5 49,0 2-445,0-6-581,6-6 20,-4-3 1,6-4 131,-3 4-142,-3-4 1,4 9-272,-6-6 200,0 7-245,0-3 29,0 6-521,0 0 735,-6 6 1,-2 4-10,-7 10 0,-1-2-94,-4 6 1,-3 5-124,-6 6 0,-1 6-139,1-2 1,-2 3-378,-3 2 0,3 0 103,-4 1 0,4-1-340,2 0 1,1-7 972,4-2 0,-11 2 0,4 1 0</inkml:trace>
  <inkml:trace contextRef="#ctx0" brushRef="#br0" timeOffset="1885">486 88 8071,'0'-14'-266,"0"-1"1,0 5 836,0 0 259,0 1 0,-2-1-83,-3 0-514,4 7 1,-8-4-162,5 7 0,-5 7 115,-5 3 0,-1 4 21,0 6 0,1-2 8,-1 6 0,-5 1 16,1 4 0,-7 1-74,1-1 1,2 2-42,-1 3 1,4-3-125,-4 4 1,1 1 120,-2-2 1,-1 0-154,6-4 1,1-6 53,4 1 0,0-3-92,1 3 1,1-4 138,3-6 1,3-5-21,7-1 26,-6-5 2,4 2 64,-4-6 0,7 0-25,4 0-105,-3 0 65,11 0 1,-5 0-11,7 0 0,-1 0-35,1 0 1,1 5 0,4 0 1,-4 7-30,4-3 1,1 4-107,-1 2 1,4 0-42,-4-1 0,4 6-465,-4 0 1,0 1-71,-6-2 1,1-1 47,0 7 0,-1-5-323,1 4 1,-2-4 960,-3 4 0,-10 14 0,-8 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11.3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192 265 8066,'0'-15'1331,"0"0"-831,-7 1 0,6 4-179,-4 0 1,3 5 273,2-5 5,0 7 0,0-3-531,0-1-45,0 5 1,0-2-7,0 8 0,0 5 219,0 5 0,-1 3-64,-4 2 0,1 4-40,-5 6 1,4 3 29,-5 2 1,0 2-117,-5 3 1,6 3-95,-1-2 1,0-3 9,-5 2 0,1-6 60,-1 1 1,5-3-103,0-1 274,7-7-20,-10-2-97,11-6-5,-4-7 0,6-3 132,0-10 1,0 1-71,0-5 1,0-1-80,0-5 0,0 0-101,0 1 0,0-6-231,0 1 1,0-8 96,0 3 0,0-4-189,0-1 1,5-1 234,0 1 0,1 0 198,-1-1 1,-2-4-99,7 0 0,-5-1 148,5 6 1,-5-5-53,4-1 1,1 1-37,5 5 0,-5-1 147,0 1 1,-2 4-82,2 1 0,3 11 73,-4-2 0,0 5-41,0 0 1,-4 4 139,5 6-164,0-7 1,0 6 105,-1-4 0,-4 3-247,5 2 0,-7 2 62,2 3 0,2-2 0,-2 7 1,1 0 14,-1 4 1,2 1-123,3 0 1,1 4 66,-6 1 0,5 6-25,-5-1 1,4 1 41,-4-2 1,5 4-7,-5-4 1,6 6 257,-1 4 0,2-3-86,-3 3 1,5-3-125,-5-1 0,4-1 4,2 1 0,-2-1-11,-3 0 1,3-1-4,-3-3 0,1 1-94,-1-7 1,1 3 20,-6-3 1,5-7-147,-5 2 1,0-2-765,-5 3 84,6-1-267,-4 1 77,5 0-168,-7-1 761,0-5 0,0-1-438,0-3 121,0-4-454,0 6 185,0-7 1051,0 0 0,-20-59 0,-4-15 0</inkml:trace>
  <inkml:trace contextRef="#ctx0" brushRef="#br0" timeOffset="208">265 618 8066,'-14'-7'518,"-1"-3"32,0-3 874,1-2-9,5 1-693,3 6-449,6 1-88,0 7-423,0 0 230,6 0 0,3 5-253,5 0 1,1 1-683,0-1 1,1-3 447,4 3 0,1 1 495,3-1 0,37 0 0,2-5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01.9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1485 7543,'-8'0'-693,"1"0"1051,7-7 19,0 6 1,-5-7 446,0 3-551,0 3 0,5-6 182,0 3-250,0 3 0,0-6 155,0 3-42,0 4-109,0-6 108,-6 1-252,4 4 1,-4-6-80,6 3 1,1 3-52,4-3 0,-2 4-23,7 1 0,-5 0 113,5 0 0,0 0-116,4 0 1,1 0 85,0 0 0,1 1-110,4 4 1,-2-1 144,6 5 0,1-4-25,4 5 0,2-5 116,4 5 1,2-5-60,7 4 0,0-5 18,0 1 1,0 1-68,1-1 1,4 2 5,0-2 1,4-4-15,-4 4 0,2 2-6,-2-3 1,-3 6-21,3-5 1,-3 5-132,-2-5 1,0 5 102,0-5 1,-2 4 35,-3-4 1,4 5-7,-4-5 1,10 5 23,5-5 1,3 0 5,2-5 1,5 4-3,-1 1 1,8 0 9,-3-5 0,-2 0 11,-3 0 1,3 0 6,-3 0 0,7 0-41,-1 0 1,-4 0 3,-1 0 1,-8 0-2,-2 0 1,-1 0 3,6 0 0,-5 0-2,0 0 1,-2 0-6,2 0 1,3 0-6,-3 0 0,-3 0 16,-2 0 0,-3 0-1,-2 0 0,0 0 124,0 0 0,-2 0-77,-2 0 1,0 0 90,-5 0 1,6 0-92,-2 0 1,-2 0 8,2 0 1,-4 0-23,4 0 1,-3 0-3,8 0 0,-10 0-10,5 0 1,-4 0-161,-1 0 0,4-1 95,6-4 1,-2 3 72,-3-3 0,9 4 1,-4 1 0,3 0 12,-3 0 1,-1-5 16,-4 0 1,3 0-4,-2 5 0,0 0 14,0 0 0,1 0-78,-7 0 0,7-5-6,-2 0 0,8 0-17,2 5 1,0 0-12,-5 0 0,0-5-17,0 0 0,4 0 44,-4 5 1,3 0 0,-7 0 1,-3 0 14,2 0 1,0 0 1,6 0 1,-6 0 45,0 0 0,0 0-15,5 0 1,-1 0 5,-4 0 0,3 0-4,-2 0 1,0 0 7,0 0 1,0 0-61,-5 0 1,4-4-4,-5-1 0,5 0-4,-4 5 0,4 0-103,-5 0 1,2 0 70,-2 0 0,-3-5 38,4 0 1,-1 0-9,-5 5 0,4 0-36,-8 0 1,2 0-5,3 0 1,2 0 37,-2 0 1,3-2 2,-9-2 0,4 2 18,1-3 1,1 3 6,-1 2 1,0 0 31,1 0 1,-1-1-31,1-4 1,-1 3 6,0-3 1,-1 4-17,-3 1 0,2 0 7,-2 0 0,-2-5-22,1 0 1,-4 0-1,4 5 0,-4 0 29,4 0 0,-1-5-4,2 0 0,-2 0 7,-4 5 1,-1-1 1,7-4 0,-2 3 20,1-3 0,-1 4 19,-3 1 0,-2 0 9,6 0 1,-4-2-32,4-3 1,-1 3 11,2-2 0,2 2 43,-2 2 1,3 0 0,1 0 0,0-2-69,1-3 0,4 4 12,0-4 1,1 3-48,-6 2 0,0 0 38,1 0 1,-1 0-8,1 0 0,-3 0-11,-2 0 0,1-1-4,-6-4 1,-1 3-183,-4-3-325,-7 4-391,-1 1-32,-7 0 1,-2 0 924,-3 0 0,-81-14 0,29 6 0,1 0 0</inkml:trace>
  <inkml:trace contextRef="#ctx0" brushRef="#br0" timeOffset="1393">868 265 7946,'-2'-15'-362,"-1"1"442,-2-1 1,0 0 546,5 0 1,0 6-166,0-1 0,0 5-72,0-5 1,0 5 217,0-5-122,0 7-3,0-3-47,0 6-208,0 0 34,7 0 1,-6 6 28,4 4 0,-1 10-96,0 4 1,-2 4-28,3 1 1,-3 7-96,-2 3 1,0 4 77,0 1 0,0 0-2,0 0 0,-2 5-34,-3 0 0,-1 2-133,-4-2 0,-3-5 30,3 0 0,-2 0-87,3-5 1,-4-4-43,3-6 1,2-1 36,-2-9 1,7-4 23,-2-5 15,-3-7-4,6 4 61,-5-7 1,7-7 0,0-3 0,-5 0-89,1-4 1,-3 2-114,2-7 1,3-4-215,-2-2 1,2-1 120,2 2 1,0-6 0,0 1 1,0 0 97,0-6 1,0 4 26,0 2 1,0-5 43,0-1 1,5-4 151,0 5 1,5-7-80,-6 2 0,8-4-9,-2-1 0,3 5 148,1 0 0,1 6-45,0-1 0,1 1 8,4-1 1,-4 9-27,4 1 0,-4 3 101,-1 6 0,-1-3 71,1 8 350,0-3-154,0 5 283,-7 1-471,5 7 1,-10 7-17,7 3 1,-5 0 132,5 4 0,-7-1-89,2 12 1,3-6 34,2 6 0,-2-1-125,2 6 0,-7 1-103,2 3 0,1-3 92,-1 3 0,5 4-143,-5 1 1,5-1 8,-5 1 0,6-5 101,-1 5 1,-2 1-132,2 4 1,-2-5 47,2 0 1,3-5-145,-3 6 1,3-8 73,1 3 0,-1-4-175,-3-2 1,2-4-83,-7-1 0,4-6-11,-4 2 1,5-4-56,-5-1 0,0-6-542,-5 1-465,0-7 309,0 4-104,0-7-1244,0 0 870,0-7 1537,0-1 0,-26-39 0,-7-9 0</inkml:trace>
  <inkml:trace contextRef="#ctx0" brushRef="#br0" timeOffset="1637">986 794 7984,'-15'0'220,"0"0"0,0-1 388,1-4 0,4 1 662,0-5-231,0 5 125,-4-9-412,5 12-257,3-6-264,6 7 1,6 0-1,4 0 1,5 0-114,5 0 1,-2 0-147,6 0 0,1 0 81,4 0 0,-5 0-196,1 0 0,-1 0-1243,6 0 0,-6-2 110,1-2 1276,-1 2 0,19-5 0,3 7 0</inkml:trace>
  <inkml:trace contextRef="#ctx0" brushRef="#br0" timeOffset="2384">1809 456 7970,'-8'-15'225,"1"1"1,2-1 591,0 0 1,0 1 596,5-1-481,-6 0-160,4 0-300,-4 1-209,6 6 0,1 3-106,4 10 1,-3 3-130,3 6 0,1 8 92,-1 2 1,0 4-51,-5 1 1,0 6-171,0-1 0,0 2-1,0-2 0,0 2-111,0 3 0,0-3 116,0-6 0,0-1-31,0 0 0,0-1 32,0-3 1,-5-4-97,0-6 121,0-1 111,-1 1 1,4-8 169,-3-7 1,2-7-125,-2-8 0,3-1-21,-2-4 0,-3-2-33,2-8 1,0-4 18,5 0 1,0-7-30,0 2 0,0-4-95,0-1 0,0-5 0,0 0 1,2 2 142,3 7 1,-2 0-4,7 5 0,-5-1-6,4 2 0,1 5 127,5-1 0,-2 2-121,-3 9 0,3-1 97,-3 6-77,3 5 8,1 3-123,1 6 1,0 2 23,0 2 0,-6 5-14,1 5 1,-2 6 45,2-1 0,3 8-8,-3-3 0,-2-1 18,2 1 1,-5 6 0,5 4 0,-2 2-37,2-2 1,-2-3 3,-3 4 1,1-3-12,4 3 1,3-4-24,-3 3 0,-2 2-112,2-2 1,-5-3-31,5-1 1,-1-9-249,6 8 0,-5-9-88,0 0 1,-1-3-300,6 3 0,0-4 78,0 4 0,-1-9-362,1-1 1,0 0 1086,-1 5 0,27-20 0,7-5 0</inkml:trace>
  <inkml:trace contextRef="#ctx0" brushRef="#br0" timeOffset="3185">2617 427 7970,'-8'-23'-160,"0"2"-40,3 6 0,3 0 566,-3 0 1,2 1 673,-2-1 0,4 5 708,-4 0-565,3 1-38,2-6-623,0 7-450,0 1 0,2 9 97,3 3 1,-2 5-77,7 9 0,-5 1 107,4 9 0,-1-1-19,2 11 0,2-5-304,-7 6 0,4-6-93,-4 5 0,2-5-192,-2 6 0,-4-8 129,4 3 1,-3-4-34,-2-2 1,2 0 83,2 1 1,-2-2-63,3-4 1,-3-8-50,-2-6 157,0-6 0,-2 2 217,-3-6 0,2 0-14,-7 0 1,5-11 127,-5-4 0,1-5-104,-6 1 1,5-4 92,0-7 1,5-5-105,-4-5 0,0 3 133,0-2 0,2-1-90,7-4 1,-5-1 100,0-4 0,0 3 76,5-3 1,5 5-97,0 5 0,7-2-47,-3 6 1,4 1-52,2 5 1,1 4 20,4 1 1,-2 6-21,7-2 1,-8 10-122,3 5 0,-4 4 106,-1 1 0,5 0-124,-1 0 1,-4 6-63,-5 4 1,-2 8 54,2 2 0,-2 7-81,-3 3 0,-4-1 55,4 6 0,-5-3-193,-5 3 0,2-3 144,-7 7 1,1-6 38,-6 1 1,0-3 51,1-1 1,-1-2 178,0-4 0,5 1 26,1-11 0,4 3 228,-5-13 146,7 1-377,-4-5 0,9-1-23,3-4 0,8-3-77,6-7 0,6 0-160,-6 1 0,6 4 148,-6 0 1,8 2-156,-3-2 0,-1 3 219,1 7 1,-4 0-43,4 0 0,-6 7 82,2 3 1,-4 4-125,-1 6 0,-2 1 29,-3 4 0,1 3 11,-6-4 0,0 4 13,-5 1 1,-5 1-31,0-1 0,-6-1-30,1-4 0,-3-2 305,-2-8 1,-4 1 52,-1 0 0,-4-6 78,4 1 1,-4-6-263,4 0 1,-4-2-227,4-2 1,-1 5-319,1 0 0,4 0-704,-4-5 0,2-5 602,-1 0 478,-4 0 0,-13-15 0,-2-4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14.5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148 118 8066,'-21'-7'0,"4"6"40,-2-4 1,7-2 189,2 2 1,1-5 99,-6 6 0,5-6 116,0 5 1,5-2 108,-4 2-78,5 4-54,-2-6 101,6 7 70,0 0 0,6 0-422,4 0 0,3 0-159,2 0 1,4-5 104,1 0 0,6-1-138,-1 1 0,1 3 38,-2-3 0,4 2-111,-3-2 0,-3 4-34,3-4 0,-5 3 14,4 2 0,-6 0-164,2 0 1,1 0-18,-2 0-243,1 0 289,-5 0 22,-1 0 1,-5 2 111,-5 3-22,-2-4 262,-2 6-76,0-7 458,0 0-190,-6 0-173,4 0 184,-5 0-174,7 0-128,0 0 96,0 6 264,0-4 34,0 5-26,0-1-223,0 2 0,0 7-94,0 0 1,0-1 7,0 1 0,0 0 77,0-1 0,0 8-33,0 2 1,5-1-78,0 2 1,0-6-131,-5 6 0,0-7-41,0 1 1,2-2-271,3-3-365,-4 1 287,6 0 1,-7-6-1081,0 1 499,6-6-104,-4 2 1151,11-6 0,-5-46 0,7-11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19.2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44 133 8103,'-10'-15'-130,"1"0"0,5 5 719,-1 1 773,-3-1-894,7-5 1,-6 5 446,7 1-287,0 5-125,0-2-474,0 6 128,0 0 0,2 6 118,3 4 0,-2 0-44,7 5 0,-5-4-62,4 9 0,1-2-15,5 1 1,-2-1-81,-3 7 1,3-2 74,-3 1 1,3 4-18,1-4 1,1-1-21,0 2 1,-2-1-149,-3 6 1,6-1 17,-6 0 1,6-6-91,-6-3 1,-2 1 36,2-1-11,0 6 1,-1-10 59,1 4 1,-7-4-15,2-1-16,-3-7 40,-2 5 3,0-11 9,0 4-2,0-6-105,0 0 539,0-6-448,0 4-60,0-11 26,7 5 1,-4-7-134,7 0 1,-7 1-79,2-1 1,1 0 98,-1 1 1,5-6 38,-5 0 1,5-1-21,-5 2 1,4 1-25,-4-7 0,2 2 42,-2-1 1,-4-4 10,4 3 0,2-2 53,-2-3 1,4 2 66,-4 4 0,0-2 65,-5 6 1,5-4-107,0 4 0,0 1 104,-5 4 0,0 0-98,0 0 50,0 1 15,0-1-15,0 7-100,0 1-338,0 7-4347,0 0 4764,0 7 0,20 14 0,4 10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20.2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15 265 8085,'0'-14'-10,"0"-1"0,0 5 330,0 0 0,-5 5 532,0-4 0,1 4 38,4-5-393,0 7-57,0-4-238,0 7 15,0 0 0,1 7-82,4 2 0,-3 9 9,3 2 0,1 4-164,-1-4 1,2 6-3,-3-1 0,0 2-157,6 3 1,-7 1 153,2 3 1,1-3 37,-1 4 0,2-4-24,-2-2 0,-4-5-192,4 1 1,2-2-524,-2 1 462,-1-2 0,-4-8-9,0 1 399,0-7 168,0-1 0,0-9-180,0-3 1,-4-3 0,-1-7 0,-5 1-91,5-1 0,-5-1 38,5-4 1,-5 2 101,6-7 0,-3 3 81,2-3 1,2-3-115,-7 4 1,7-4 23,-2-1 1,2-1 4,-2 1 0,3-1-63,-3 1 0,4 0 20,1-1 0,0 6 21,0-1 1,4 1-1,1-6 1,5 8-40,-5 2 1,6-1 1,-1 1 1,3 4-119,2 1 1,5 9 49,-1-9 1,6 10-117,-6 0 1,6-2 44,-6 3 0,6-1-188,-5 5 0,-1 6 33,-4 4 1,0 3-161,-1 2 0,1 1 112,0 4 1,-6 1 68,1 3 0,-7 4-199,2-3 1,-3 2 59,-2 3 1,0-2 125,0-4 1,0 4 91,0-4 0,-2-1 168,-3 2 0,-3-7 35,-6 1 0,-1-2 272,0-3 1,1-4 132,-1 0 160,0-7-447,0 4 1,6-7 47,-1 0 47,7 0-242,-4 0 1,7-2-21,0-3 0,2 2-58,3-7 1,3 5-239,6-5 0,1 7 148,0-2 1,0-1-100,-1 1 1,6-2 136,-1 2 1,6 4 31,-5-4 0,1 5-22,-2 5 1,-2-2 10,2 7 1,-2 0 14,-3 4 0,-1 1-74,-3 0 1,2 4 2,-7 1 0,-1 6 49,-4-1 1,0-3-15,0 3 1,-1-5 216,-4 4 0,2-6 35,-7 2 0,0-4 66,-5-1 0,1-1-143,-1 1 0,0-5 84,1 0 1,-1-5-63,0 4 1,-4-4 123,-1 5 1,-1-7-247,1 2 0,4-3-196,-4-2 0,4 0-715,1 0 1,0 0-39,1 0 1,-1 0-430,0 0 0,1-2 615,-1-3 1,0 2 736,1-7 0,-1-13 0,0-8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22.4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163 74 8093,'-8'-2'-42,"1"-3"0,2-4-213,0-5 1,-5 5 1576,5-1-315,1 7-254,4-10-344,0 11 35,0-5-184,0 7-448,0 0 350,0 7 1,0 1 33,0 7 0,1 1-23,4 4 0,-3 3 39,3 6 0,1 7 134,-1 3 1,0 4-166,-5 1 0,5 1 40,0 4 1,1 4-66,-1 5 0,-3 0-8,3-4 1,-2 1 45,2-6 1,-3 5-26,2-5 1,-2 2 105,-2-2 1,0-5-106,0 0 0,0 3-32,0-8 1,0 7-45,0-7 1,0-1 19,0 1 0,0-1-7,0 1 0,-5 2-10,0-7 1,0 7 36,5-2 0,0 3-56,0 2 0,0-1 22,0-4 1,0 5 3,0 0 1,0 0-17,0 5 1,5-4-40,0-6 1,5 3-2,-5-3 0,5 2 9,-5-2 1,1-1 6,-1-4 1,-2-1-52,7 6 1,-5-1-25,5 1 1,-7-2 86,2-2 0,1-3-13,-1 8 1,5-6-3,-5 5 1,5-5-79,-5 6 1,1-6 6,-1 5 0,2-1 26,3 1 0,1 3 2,-6-2 1,6-3-47,-1 2 1,-2 1-31,2 4 1,-2-2-79,2-3 0,3 4 40,-3-4 1,-2 3 32,2 2 1,-5-6 31,5-4 1,-6 4 6,6 1 0,-6 2-71,0-2 0,3 4-7,-2-4 1,5 3 12,-5 2 1,4-1 33,-4-4 1,2 2-17,-2-7 0,-2 7 1,7-2 1,-5-3-3,4-2 1,-5 2-67,1-1 1,3 5-5,2 0 1,-4-3 110,-1 2 1,2-6 97,-3 1 0,6-1-124,-5 1 1,2-3 7,-2 4 1,-4-4 101,4-2 0,-2 1-52,2-1 1,-1 0 10,5 1 1,-5-1-96,1 1 1,1 1-7,-1 3 0,5-3 43,-5 3 0,1-3-13,-1-1 1,-2-1 84,7 0 0,-5 2 1,5 4 1,-5-4-42,5 3 0,-7 2 24,2-2 1,1 5 12,-1-4 0,0 1 1,-5-2 1,5-1 16,0 6 1,0-5-37,-5 5 0,5-4-3,0 4 0,-1-5-8,-4 5 1,5-6-9,0 1 1,0-3-30,-5-1 0,2-4 6,3 3 1,-4-3-8,4 9 1,-2-4-17,2-2 0,-3 2-6,3 3 1,-2-3-12,2 4 1,-3-4-12,3-2 0,-2 1 46,2-1 0,-4 0 22,4 1 1,-1 1-3,0 3 1,-2-1-25,3 6 0,-2-6 4,2 1 0,-3-1-26,3 1 0,-4-3 4,-1 3 1,5-1-2,0 1 0,0-3-13,-5 4 0,5 0 23,0 0 1,0 4-3,-5-5 0,5 5-18,0-4 0,1 4 21,-1-5 0,-3 1 6,2-6 1,-2-5 8,-2 1 1,5-7-11,0 2 58,0 2 1,-5-5-6,0 2 1,1 3 3,4-3 1,-3 1-18,3-6-238,-3 1 165,-2 6 0,0-4-339,0 2 270,0-2 0,0-3-149,0 1 0,0-5 89,0 0 0,0-5-199,0 4 59,0 1 1,0 0-274,0 0-538,0-7 632,0 4 1,-2-7-85,-3 0 1,2-2 613,-7-3 0,-39-49 0,-15-18 0</inkml:trace>
  <inkml:trace contextRef="#ctx0" brushRef="#br0" timeOffset="2786">74 1456 8186,'-9'0'-485,"-1"0"458,7 0 16,-10 0 1,9 0 310,-6 0 23,7 0-22,-10 0 19,12 0-58,-6 0 29,7 0 512,0 0-750,7 6 1,-4-4 4,7 3 0,1-4 63,9-1 1,-2 2-7,6 3 1,-3-4-52,9 4 0,-4-1-9,8 1 0,4-4-24,1 4 0,3-3 10,2-2 1,5 1-86,0 4 0,7-3 58,-2 3 0,-3-4-4,-2-1 0,-4-1-74,-1-4 1,0 3 70,1-3 1,-6 2-6,0-2 1,-5 4-48,5-4 1,-6 3-6,1 2 0,2 0 50,-1 0 1,5 0-9,0 0 1,2-5 30,2 0 0,-5 0 2,1 5 0,-1 0-18,5 0 0,5 0 9,0 0 0,-2 0-116,-8 0 0,4 0 88,-4 0 1,7 0-7,-2 0 0,2 0-27,-12 0 1,5 0-12,-5 0 1,1 0 49,-6 0 0,2 0-4,3 0 0,-1-5 27,6 0 1,-4 1 156,4 4 1,-2-2-11,3-3 1,2 3-78,-3-2 1,-1 2 18,1 2 0,-6 0-86,1 0 0,-1 0 9,1 0 0,-8 0-20,3 0 1,-2 0-119,2 0 1,2 0 93,3 0 1,-3 0-31,4 0 0,-4-2 3,-2-3 1,7 4 40,3-4 1,-3 3-5,-2 2 0,2 0 39,-1 0 0,-1 0 10,-5 0 1,1-1-48,-1-4 1,-1 3 3,-4-3 0,4 4-19,-3 1 0,1 0-9,-2 0 0,4 0 8,-3 0 0,2-5 34,3 0 0,1 0 0,3 5 0,-3 0 42,3 0 1,-1 0 6,1 0 1,-3 0-54,4 0 0,-4 0 8,-2 0 0,1 0-43,-1 0 1,-1 0 46,-4 0 0,4 0-47,-4 0 0,4 0 101,2 0 0,-6 0 0,1 0 0,-1 0-16,6 0 1,-3 0 94,-2 0 0,1 0-63,-6 0 0,6 0 24,-2 0 1,2 0-32,-1 0 0,1 0 9,-6 0 1,4 0-151,-4 0 0,4 0 97,-4 0 0,1 1-16,-1 4 0,1-3 4,3 3 1,4-3-10,-3-2 1,1 0-24,-2 0 1,4 0 9,-4 0 1,3 0-9,-3 0 1,2 0-84,-6 0 0,-1 0-111,-4 0 1,0 0-239,-1 0 4,1 0 1,-5 0-685,0 0 239,-7 0 0,5 0 218,-3 0 1,-3 1-669,3 4 1323,-4-3 0,-20 4 0,-6-6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28.1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1015 354 8018,'-8'-15'-75,"1"0"1,6 1 319,-4-1 0,3 5 75,-3 0 1,4 5 319,1-4-146,0 5 264,0-9-31,0 12-108,0-12-364,0 11-333,0-5 1,0 9 199,0 3 1,0-2-74,0 7 0,0 6 62,0 9 1,0-1-41,0 6 1,0-4-171,0 8 1,-5-1-33,0 1 1,-5 2 31,5 3 1,-1-3 83,1-6 0,2 1 4,-7 3 0,5-8 23,-5 4 0,5-11-19,-5 1 1,5-4 89,-4-1 22,5-1-213,-9-5 22,5 4-22,0-12 104,2 6-4,6-14 1,-5-1-13,0-7 1,0 1-11,5-1 1,-2-1-25,-3-4 0,4-3-1,-4-6 1,3-1 58,2 1 0,0-2 11,0-3 0,0-2 2,0-3 1,0-4 14,0 4 1,5-4 7,0-1 1,6 5-6,-1 0 1,-2 6 14,2-1 1,0 3-14,5 2 1,-6 1 77,1 3 1,-2 4-6,2 6 1,2 6 53,-8-1 18,8 7-109,-4-4 1,2 14 6,0 2 1,-2-1 48,2 2 1,3 5 145,-3 5 0,3 4-125,1-4 0,1 6 14,0-2 0,-1 4-92,1 1 1,0 6-11,-1-1 1,1 2-115,0-2 0,-5-3 104,-1 4 1,0 1-29,0-2 1,-2 2-5,-7-2 0,5-3-153,0 3 0,0-4 33,-5-6 0,0-1-208,0-3 1,0-4-139,0 4 0,0-4-21,0-1 1,0-5-194,0-1 1,0-4 174,0 5 1,0-5-643,0 5 637,0-7 1,0 5-866,0-3 1355,0-3 0,-7-28 0,-1-15 0</inkml:trace>
  <inkml:trace contextRef="#ctx0" brushRef="#br0" timeOffset="193">942 648 8119,'-23'-5'459,"3"0"782,4-6-281,1 2 44,7-5-741,2 5 1,7-2-36,4 6 1,3 0-265,7 5 0,1 0-190,4 0 1,3 0-231,6 0 1,0 0-38,1 0 1,-1 0-1111,1 0 1603,-1 0 0,33 0 0,8 0 0</inkml:trace>
  <inkml:trace contextRef="#ctx0" brushRef="#br0" timeOffset="1375">74 589 8111,'-14'0'-35,"1"-2"-172,3-3 534,-3 4 1,11-7 415,-3 3 1,2 3 145,-2-3-333,3 4-365,-4 1-37,12-7 1,3 5-118,5-3 1,3 2 100,2-2 0,-1 4-130,7-4 1,-2-2 31,1 2 1,4 0-94,-4 5 0,4-4-48,2-1 1,-1 0-134,0 5 1,-1 0-83,-3 0 1,1 0 86,-7 0 1,1 0 29,-5 0 140,-1 0 10,1 0-61,-7 0 29,-1 0 214,-7 0 2136,0 0-2160,-7 0 18,6 0-113,-6 0 175,7 0-947,0 0 800,0 6 1,0-2 211,0 5-235,0 1 0,0 5 17,0 0 1,0-1-145,0 1 0,2 0-200,3-1 0,-4 1 11,4 0 0,2 1-212,-2 4 0,4-4-972,-4 4 1481,7-4 0,9 12 0,10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31.6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44 251 8111,'-8'-8'-766,"0"-4"1099,3 7 1,3-1 333,-2 1-424,2 3 0,-3-6 310,0 3 171,0 3-428,5-4 0,0 4 469,0-3-366,0 4-124,0-6 81,0 7 69,0 0-204,7 7 1,1 1-43,7 7 0,-6-1-112,1 1 1,0 5 78,5-1 0,1 7-166,4-1 0,-4-2 13,4 1 0,-4 1 38,-1 4 1,4 0-84,1 1 0,1-6 74,-1 1 1,-4-2-93,4 1 1,-9-1 128,-1-3 0,-2-9 67,2 4-76,3-4 1,-12-1 42,4 0 14,-3-7-69,-2 4 5,0-7-55,0 0-6,0-7-178,0 5 125,0-4-40,0 6-328,0 0 219,0-7-269,0 6 395,0-12 1,2 5-108,3-7 0,-4 0-1,4 0 0,2-4-25,-2-1 1,4-6-120,-4 2 1,7-9 251,-3-1 0,0-7-28,0 2 1,0-2 16,0 2 0,3-2 142,-7 6 0,1-2-134,-1 8 1,-3-7 137,3 11 1,-4 1 24,-1 9 1,0 0-206,0 0 54,0 7-149,0 2-341,0 6-505,0 0 0,0 6 1080,0 4 0,-6 29 0,-2 9 0</inkml:trace>
  <inkml:trace contextRef="#ctx0" brushRef="#br0" timeOffset="883">1117 265 8232,'-8'-22'362,"-3"0"-149,6 8 0,0-1 400,5 0 0,-2 2-117,-3 3 0,4 2 694,-4 3-623,3 4-370,2-6 0,5 14-131,0 2 0,7 6 11,-3 5 0,3-2-62,-2 6 0,3 1 28,-4 4 1,0 0-192,0 1 0,0-1 15,0 1 0,3-1-76,-7 0 1,4-1 109,-4-3 0,0 2 62,-5-2 1,0-4-88,0-1 1,0-4 100,0-1 1,0-5-12,0-1 79,0-5 1,-1 2 364,-4-6-328,-3 0 0,-7-6 23,0-4 1,0-3-53,1-2 0,-1-1 8,0-4 0,1 2-59,-1-6 0,2-1 68,3-4 0,-3-5-17,3-1 0,4 1 64,1 5 0,3-1 140,2 1 1,0-1-129,0 1 0,2 1 36,3 4 0,3-2-119,7 6 0,-1-5-147,1 6 1,6 1-61,4 8 1,2-3 58,3 3 1,-1 4 105,1 1 1,-1 3-46,0 2 1,-4 0-20,-1 0 1,-1 7-40,2 3 1,-4 4-114,-6 6 0,-1-2 92,1 6 0,-7 1-132,-3 4 0,2 1-7,-2-1 0,0 2 92,-5 3 1,0-3 36,0 4 1,-5-6 47,0-4 0,-7 2 75,3-2 1,0-6-23,0-4 305,5 0-117,-9-7 184,12 0-62,-6-1 0,7-9-113,0-3 0,2 3-233,3-2 1,3-3 82,6 2 0,1 0-132,0 5 1,0 0 54,-1 0 0,1 0-185,0 0 0,-1 0 145,1 0 0,0 7 31,-1 3 0,-5 3 243,-4 1 0,1 1-59,-1 0 0,0-1 108,-5 1 0,0 0-61,0 0 1,-2-1 77,-3 1 0,2 0-56,-7-1 0,0 1-22,-4 0 1,-1-2 107,0-3 0,-1 3-123,-4-4 0,2 0-39,-6 0 0,-1-4-298,-4 5 0,5-5-454,-1 5 0,2-7-88,-1 2 0,-4-3-1837,3-2 2568,4 0 0,-13-13 0,3-4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34.0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1632 7981,'-8'0'279,"0"0"230,3 0-39,3 0 57,-4 0-309,6 0 1,-5-1 215,0-4-53,0 3-71,5-4-309,0 6 274,0 0-180,6 0 0,-2 0-141,5 0 92,1 0 1,5 0-17,0 0 1,-1 0-49,1 0 0,0 0 58,-1 0 0,3 0-6,2 0 0,-1 0-12,7 0 1,-2-2-23,1-3 1,4 3-18,-4-2 0,4 2-6,2 2 0,-1 0-3,0 0 0,6 0-12,-1 0 0,5 0-39,-4 0 1,5 0 74,0 0 0,-4 0-8,-2 0 1,2 0 6,-2 0 1,5 0 6,-4 0 0,-1 0 37,-5 0 0,-1-2 107,-4-3 0,-2 4-113,-8-4 0,1 3 8,0 2 0,-5 0-39,-1 0 0,-4 0-2,5 0 1,-5 0-11,5 0-26,-7 0-199,4 0-44,-7 0-4273,0 0 4550,0-6 0,-7-16 0,-1-9 0</inkml:trace>
  <inkml:trace contextRef="#ctx0" brushRef="#br0" timeOffset="1601">457 104 8097,'0'-15'-55,"0"0"532,0 0-193,0 1 1,-2 1 98,-3 3 0,3 2 144,-3 3 8,4 3-191,1-4-251,0 6 299,0 0-266,0 6 1,5 2-36,0 7 0,4 1 31,-4 4 1,5-2 14,-5 6 0,5 1-30,-5 4 1,6 1 20,-1-1 1,-2 5-36,2 1 1,-5 6-24,5-2 0,-5 3-3,4 2 0,-4 5-198,5 0 0,-7-1 108,2-9 0,-3 3 47,-2-2 1,5 0-20,0 0 1,0-4 98,-5-7 1,0 0 127,0 1 1,0 4-119,0 0 0,0 1 135,0-6 0,0 0-154,0 1 1,0 4 12,0 0 0,0 1-136,0-6 0,0 1 40,0-1 0,1 0 21,4 1 0,-3-6 13,3 1 0,-4-1-115,-1 6 1,5-1 90,0 0 0,0-4-18,-5-1 0,0 1 35,0 4 1,0 1-10,0-1 1,0 0 35,0 1 1,0-6-79,0 1 0,0-1-9,0 6 0,0-2 33,0-4 0,0 4-7,0-4 0,0 2-14,0-1 1,0 3-10,0-4 0,0-1 34,0 2 1,0-3-2,0 3 1,0 1 44,0-6 0,0 6-4,0-2 1,0 2 91,0-1 1,0 3-123,0-4 0,0 4 2,0 1 0,0 1 72,0-1 0,0 1 9,0-1 1,2 0-99,2 1 0,-2 1-9,3 3 0,-2-3 50,2 3 0,-2-1-18,7 1 1,-6-1-6,0 6 1,3-6 19,-2 1 0,1 4 0,-1 1 1,-3-3-40,3-2 0,1 2 0,-1-2 1,2 2 3,-2-1 0,-4-4-8,4 3 1,2 2 105,-2-2 0,4 2-130,-4-2 0,2-3-8,-2 4 1,-2-3 8,7 3 0,-7-3-7,2 8 1,2-6 48,-3 5 0,1-5-5,-5 6 0,5-1-28,0 5 0,0-5-12,-5 0 0,0-4 129,0 4 0,2-5-105,3 5 0,-4-4 6,4 4 1,-2-7-3,2 3 1,-3-3-2,3 3 0,-4-4 7,-1 3 0,5-3 1,0-2 1,0 1 29,-5-1 0,5 1-2,0-1 1,0 2-51,-5 3 0,5-3-34,0 4 1,1-3-3,-1 3 1,-3-3 4,3 7 0,-2 1-16,2 4 1,-4-2-19,4-3 0,-1 4-16,0-4 1,-2 4 76,3 1 0,-2-5-1,2 0 0,-3-5 46,3 6 0,-4-8-43,-1 3 1,5-4 6,0-2 1,0 0 35,-5 1 1,0-1-21,0 1 1,5-3 18,0-2 1,0 3 25,-5-4 0,0 2-124,0-1 1,0 1-5,0-7 1,5 8-143,0-3 0,-1-1 8,-4 1 0,0-6-5,0 2 1,0-4 60,0-1 1,0 0-378,0-1 14,0-5-156,0 4 2,0-12-592,0 6-201,0-7 281,0 0 489,0-7 0,0 4 687,0-7 0,-13-78 0,5 32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38.4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44 7291,'-6'-8'1495,"4"2"-668,-5-1-348,7 5 29,-6-4-242,4 6 136,-4-7-202,6 6 1,1-6-18,4 7 1,-2 0-84,7 0 0,0 0 86,5 0 1,6 0-23,3 0 1,6 5-20,4 0 0,-1 0 23,6-5 1,5 0-223,5 0 1,5 0 127,-5 0 0,5 0-141,-5 0 1,5 0-62,-5 0 0,-5 0-11,-5 0 0,-8 0 53,-1 0 1,-1 0 38,-5 0 0,-7 0-32,-3 0 1,-7 0-345,3 0-79,-7 0 108,4 0-598,-7 0 9,-7 0-299,5 0 756,-11 0 1,10 0 155,-7 0 1,0 5 369,-4 0 0,-1 6 0,-32 4 0,-9 8 0</inkml:trace>
  <inkml:trace contextRef="#ctx0" brushRef="#br0" timeOffset="286">589 88 8086,'-15'0'550,"0"-6"0,1 4 626,-1-3-513,7-3-105,1 7-171,7-6-257,0 7 235,0 0 43,0 7-219,7 1 0,-4 6 9,7 1 0,-7 0-137,2-1 0,-2 1 47,2 0 1,-3 4-52,3 1 0,-4 0 32,-1-6 1,0 6-142,0 0 1,2-1-49,3-4 1,-4 1-213,4 4 0,-3-4-267,-2 4 1,0-9-4,0-1 0,0 0-1027,0 4 993,0 1 1,2-2-177,2-3 1,-2 3 791,3-3 0,-10 9 0,-3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41.1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89 118 8086,'-15'0'458,"1"0"-234,-1 0 0,5-5-153,0 0 1,6 0 447,-6 5 306,6 0-522,-2 0 0,6-1 229,0-4-122,0 3-193,0-4 1,2 6-153,2 0 0,5 0 103,5 0 0,6-5-109,0 0 0,7 0-1,3 5 1,1-5 46,8 0 1,-5-5-15,5 5 1,2-1-74,8 1 1,-3 3 60,3-2 0,2-3 3,-2 2 0,1 0-160,-1 5 1,-5 0 96,0 0 1,-1 0-103,-9 0 0,5-5 33,-4 0 1,-1 0-77,-5 5 0,-6 0 49,-3 0 0,-9 0-384,-1 0 252,-7 0-283,4 0-368,-7 0-780,0 0 665,-7 0 225,6 0 1,-12 0 3,3 0 746,3 0 0,-25 7 0,-1 1 0</inkml:trace>
  <inkml:trace contextRef="#ctx0" brushRef="#br0" timeOffset="367">648 89 8001,'-15'-7'-926,"0"-1"1578,1 0 8,5-5 465,-4 11-449,12-4 109,-6 6-496,7 0 165,0 0-311,0 6 0,0 2-45,0 7 1,2 0-40,3-1 0,-4 1 17,4 0 1,-3 4 31,-2 1 1,5 6 53,0-1 1,1 2 27,-1 3 0,-3-6-190,3 1 0,1 3 83,-1 1 0,2 4-99,-2-9 1,-4-1 102,4 1-175,3-6 1,-6 4 90,3-8 0,-2-5-226,2-5-981,-3 5-49,4-8 374,-6 6 1,2-12 211,3 0 667,-4-6 0,19-30 0,-4-15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47.2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0 221 8159,'0'-15'51,"0"0"1,0 0 618,0 1-284,0-1 1,0 0-64,0 1 1,0 4 206,0 0-96,0 7 1,0-10-111,0 11-209,0-4 47,0 6 0,5 6-1,0 4 1,2 3-98,-2 2 1,-4 1 131,4 4 1,-3-2 3,-2 6 0,0 1-87,0 4 0,1 0-16,4 1 0,-3-1-29,3 1 0,-4-1-140,-1 0 1,0 1 52,0-1 1,5-4-151,0-1 1,0-4 63,-5 4 1,5-6 56,0 2 1,0-9-85,-5-1 23,0-7-6,0 4 150,0-7 0,0-2 9,0-3 1,0-3-253,0-7 1,0 1 23,0-1 0,-5-5 94,0 1 0,0-6-23,5 6 1,-5-7-149,0 1 1,-1 2 276,1-1 0,3-1 172,-3-4 1,2 4-117,-2 1 0,4-1 114,-4-4 0,3 1-30,2 4 0,0-2-143,0 6 1,0-5 16,0 6 0,0-1-4,0 6 0,5-1 3,0 0 0,6 5-50,-1 1 1,3 0 3,2 0 85,-1 2 0,1 7 98,0 0 1,0 0-40,-1 0 0,1 0-114,0 0 10,-1 7 0,1-1-113,0 4 0,-1 3-248,1-3 0,0-2 165,0 2 1,-6-5-124,1 4 1,0 0-390,5 0 1,-1 3 227,1-7 0,0 6-346,-1-1 1,0-2 199,-5 2 1,3-5-298,-7 5 900,6-1 0,-29 6 0,0 0 0</inkml:trace>
  <inkml:trace contextRef="#ctx0" brushRef="#br0" timeOffset="294">177 412 8129,'-15'0'-389,"0"0"0,1 0 365,-1 0 0,0 1 318,0 4 0,6-3 421,-1 3 1,0 1 84,-5-1-539,7 0 1,0-3 189,3 3-31,4-4 83,-6 6-1,7-1-73,0-4-131,7 4 0,-4-4-4,7 3 1,-1-3-146,6 2 1,-3-2-105,2-2 0,-2 2-142,7 3 1,-2-4-333,-3 4 0,1-3-630,0-2 0,4 0 540,1 0 0,4 0-1742,-4 0 2261,0 0 0,40-7 0,12-1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06.9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74 7984,'-9'-15'1125,"3"6"-655,6-1 0,0 5 375,0-5-552,0 7 1,0-5 217,0 3-253,0 3-275,0-4 162,0 6 1,0 6-108,0 4 1,0 5 113,0 4 0,0 4 23,0 7 1,0 1 16,0 3 1,1-1 2,4 6 0,-3 0 105,3 5 0,-3 7-115,-2 3 0,4 0 22,1 4 0,0-2-165,-5 8 0,5 1 92,0-1 1,2-1-106,-3-4 1,0 1 18,6 4 1,-7-3-92,2 2 0,1 3 98,-1-3 1,5 3-98,-5-3 1,1-1 62,-1 7 0,-3-7 5,3 2 1,-4 6-19,-1-1 1,5 6-170,0-7 0,0 4 182,-5 2 1,0 4-17,0 0 0,-2 1-4,-2-6 1,2 7 62,-3 4 0,3 5 85,2 0 0,0-3-386,0-7 1,5 2 251,0 8 1,7 2-6,-3-3 0,1 2-7,5-12 1,-7 7 14,12-1 0,-7 5 6,6 0 1,-2 0-8,-3-10 0,1 6 22,0-2 0,-1 7-6,1-2 1,-2 4 46,-3-9 1,1 7 18,-6-2 1,7 8-57,-2-8 1,-2 6 3,2-1 0,-2-2-24,2 7 0,3-3-26,-4-2 1,4 5-6,2-10 0,-5 4 48,0-4 1,0 3-18,4-3 0,-4 4 46,0-9 0,-2 2 99,2-2 1,1 7-149,-6-7 1,7 1 28,-3-11 1,-2 1-116,-2-1 0,1 6 86,-1-1 1,0-4-2,-5-6 0,5-4-88,0 4 0,2-4 68,-3 5 0,-2-7 25,3 1 0,1 0-5,-1 0 0,5-4-48,-5 0 0,2-7 2,-2-8 0,-2 2-28,7 3 1,-7-8 116,2 3 1,-2-5-266,2 0 1,-3-1 331,2-4 0,0-8-499,1 4-253,-4-11-1090,6 2 198,-7-12-674,0-3 61,0-25 2128,0 1 0,-5-44 0,-3-17 0,0-1 0,-1 0 0</inkml:trace>
  <inkml:trace contextRef="#ctx0" brushRef="#br0" timeOffset="1301">383 339 7985,'0'-15'-74,"0"0"373,0 1 1,0 4 232,0 0 178,0 7-441,0-10 0,-2 9 242,-3-5-124,4 5-210,-6-2 250,7 6-141,0 0-143,0 6 0,0 3 59,0 5 0,0 3-30,0 2 0,0 4-8,0 6 0,-5 6-30,0-1 1,1 7 15,4-2 0,0 4-97,0 1 0,0 1 151,0 4 1,0-1-19,0 6 1,1-7-40,4 2 0,-3 2-3,3-2 1,1 3 69,-1 2 0,0-7 3,-5 7 0,5 0-131,0 0 0,0 1 75,-5-1 1,5 2-141,-1-7 0,6 5 47,-5-5 1,7 9-99,-3-4 1,0 7 114,0-7 1,1 3-4,5 2 0,0-2-62,-1-3 0,1 3-14,0-3 0,-1-2 73,1 2 1,-2 5-5,-3 4 0,3 1-81,-3-5 0,-2 1 34,2 4 0,-2 1-124,2 4 1,1-2 98,-6-3 1,7-2-14,-3 6 0,-1 6 47,2 4 1,-5-4-137,5-6 1,-7 1 108,2 4 0,2 6-1,-2-1 0,1 1-90,-1-6 0,-2 1 121,7-1 0,-2 4-3,2-4 0,3 4-46,-3-8 1,3-2-9,2 1 0,-1 4-41,1 2 1,0-3 6,-1-7 0,1-2 30,0 7 0,0-2 1,-1 1 1,1 3 30,0-8 0,-2 6-35,-3-5 1,3 4 3,-4-4 0,4 1 15,2-1 0,-2-2 1,-3 7 1,3-2-30,-3 1 1,1-3-14,-1-6 1,3 2 19,-3 2 0,-3-2-7,-3 2 0,3-2 38,-2-2 1,1 4-40,-1 1 1,-3 0 3,3-5 0,1-1 32,-1 1 0,0 0-4,-5 0 0,0 0-3,0-1 0,5 1 5,0 0 1,0 1-19,-5 4 1,5-10 3,0 0 1,0-5 14,-5 0 1,4-2-1,1 7 1,5-6 140,-5 0 1,5-2-135,-5-2 1,5 0 2,-6 1 1,6-8-66,-5-3 0,5-3-2,-5-1 0,5-1 38,-5 1 0,1-8-3,-1-2 1,-3-4-232,2-1 0,3 1 17,-2 4 1,0-4 111,-5 4 1,5-9 0,0-1 0,0 0-14,-5 5 0,1-1-42,4 1 0,-3-5-487,3 0-683,-4-1 445,-1 0-363,0-3-83,0-6 1097,0 0 0,0-85 1,0 32-1,0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5:54.1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74 7745,'-7'-9'134,"4"3"302,-7 6 100,7-7 3,-10 6 206,11-6-190,-4 7-337,6-6 0,6 4-13,4-3 0,5 3 25,4 2 0,-1-1-148,7-4 1,-1 3-4,6-3 0,-1 4-66,1 1 0,-1 0 24,0 0 0,2 0-154,4 0 1,-4 0 154,3 0 0,4 1-65,1 4 0,-2-3 48,3 3 0,-8 1-105,2-1 0,2 0 59,-1-5 0,1 0 9,-2 0 1,-5 0-8,1 0 1,2 0-4,-7 0 1,4 0-83,-9 0 0,-2-2 51,-8-2 1,3 2-298,-3-3 167,-4-3-259,1 6-50,-7-4 0,-2 6-708,-3 0-464,3 0 1668,-11 0 0,-14-7 0,-13-1 0</inkml:trace>
  <inkml:trace contextRef="#ctx0" brushRef="#br0" timeOffset="509">750 118 7745,'-8'0'-1392,"2"-7"1580,-1 5 0,6-6 819,-4 3-159,3 4 151,-5-6-183,6 1 289,-6 4-294,1-4-34,4-1-435,-4 5 50,6-4 22,0 6 0,0 6-103,0 4 1,-5 10-104,0 4 1,0 6-44,5 4 0,0 4 0,0 6 1,0 6 10,0 4 0,2 2-125,2-2 1,-2 1 92,3-6 1,1 5-100,-1-5 0,5 0-283,-5-5 1,5-6-19,-5-4 1,5-10-673,-6-4 660,8-4 1,-9-7-525,7-5-482,-7-2 176,10-2 0,-11-6 1098,3-4 0,3-69 0,0-17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6:34.4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221 45 7870,'-7'-8'1168,"6"-5"-696,-6 5 0,5-1 293,-2 5-370,2 2-173,-5 2 52,7 0-264,0 0 202,0 6 1,0 3 24,0 5 1,0 3-50,0 2 0,0-1-13,0 7 0,-1 4 97,-4 5 1,2 1-97,-7-6 0,5 7 11,-5 3 1,2 4-52,-2 1 1,-3-5-139,3 0 0,-1 0 83,1 6 0,-3-3-196,3-3 1,2 2 122,-2-7 0,5-4-104,-4-6 1,5-1 3,-1 2 1,2-6 88,-2-9 1,4 3 17,-4-3 1,1-2-4,0 2 178,2-7-109,-5 4 1,7-9-91,0-3 1,0-3-91,0-7 0,0-1-51,0-4 1,0 2 44,0-6 0,0-1-84,0-4 0,0 4 177,0 1 0,5-1-17,0-4 1,2 0 21,-2-1 1,-4-4-2,4 0 1,2-1-1,-2 6 0,4-5 42,-4-1 1,5 1 93,-5 5 1,5-1-21,-5 1 1,4 1-25,-4 4 0,5-3-18,-5 8 0,5-1 85,-5 6 1,5-1 29,-6 0 209,8 0-295,-4 1 0,5 4 74,-3 0-250,3 7 88,-5-4-119,7 7 125,0 0 1,-6 0-15,1 0 0,-2 2-7,2 3 1,3-2-6,-3 7 0,-2 0 88,2 4 0,0 1 141,4 0 1,1 4-6,0 1 0,0 6-139,-1-1 0,1 2-47,0 3 1,-1-1 54,1 1 1,0 1-2,-1 3 0,1-3-25,0 3 0,0-1-20,-1 1 0,-4-3 29,0 4 0,0-4 21,4-2 1,-4 0-150,0 1 1,-2-2 60,2-4 1,1 2-126,-6-6 1,0-1 100,-5-4 1,5 0-287,0-1 149,0 1 37,-5 0 0,0-5-186,0-1-351,0-5-59,0 2 1,0-4-632,0 3-312,0-4 364,0 6-118,0-7-567,0 0 1988,0-7 0,-13-33 0,-4-16 0</inkml:trace>
  <inkml:trace contextRef="#ctx0" brushRef="#br0" timeOffset="299">236 736 7999,'-20'-7'28,"0"-2"1,-1 0 197,2 0 1,-3 0 44,-2 0 0,3-3 0,6 7 0,0-4 191,0 4 1,6 0-122,-1 5 1,7-2 386,-2-3-81,3 4-56,2-6-217,0 7-103,0 0 296,7 0-114,-6 7-338,12-6 1,-5 6 40,7-7 0,0 0-132,0 0 1,-1 0-174,1 0 1,6 0-379,4 0 0,2 0-81,3 0 1,4 0-652,0 0 1,7 5-1249,-2 0 2507,-3-1 0,46-4 0,5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6:37.6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59 368 7987,'-8'0'840,"-5"-7"-413,11 5 1,-6-6 229,3 3 102,4 4-504,-6-6 1,5 7 133,-3 0-59,4 0 74,-6 0-147,7 0 37,0 0-289,7 0 1,1 0 57,7 0 0,-1 0-128,1 0 1,6 0 136,4 0 1,4 0-13,6 0 1,2 0-118,7 0 1,0 0 48,0 0 1,7 0-57,3 0 0,-3 0 69,-2 0 0,-4 5-18,-1 0 1,0 5-36,1-5 1,-8 0-19,-3-5 0,-3 0 65,-1 0 1,-2 0 12,-4 0 1,-3 0 36,-6 0 1,5 0-47,-1 0 0,1 0 3,-5 0 1,-1 0-1,1 0 0,0-5 18,-1 0-50,1 0 1,-5 5-54,0 0 60,-7 0-16,3 0 49,-6 0-157,0 0 37,0-7-178,7 6 138,-5-6 71,4 7 69,1 0 262,-6 0-212,6 0 307,-7 0-324,0 0 32,0-6 20,0 4-52,-7-4 0,1 4-231,-4-3 184,-3 3 1,5-4-20,-7 6 0,0-5 45,1 0 0,1-2 3,3 3 0,-8 2 58,3-3 0,-3-1 159,3 1 1,1-5-115,-1 5 0,0-5 161,1 5 0,-6-5-11,0 6 0,1-6-98,4 5 0,0-5 203,1 5-231,-1-6 0,2 7 140,3-5-59,-3 5-171,11-2 60,-4 6-347,6 0-607,0 0 664,6 0-321,-4 0 275,5 0 134,-1 0 0,2 0-15,7 0 1,-5 5 5,0 0 0,-1 0 86,6-5 1,0 0-24,0 0 1,-1 4 12,1 1 1,5 2-53,-1-2 1,6-4 12,-6 4 1,6 2-47,-6-2 1,6 5-117,-6-6 1,8 6 183,-3-5 0,2 5 88,-1-5 1,-2 1 26,-4-1 0,-3-3-76,4 3 1,-5-2 28,-5 2 45,3-3 55,-5 4 27,0-6 234,-2 0-154,-6 0-316,0 0-188,-6 0-395,4 0 368,-4 0 79,6 0 174,0 0 139,-7 0 1,6 2 337,-4 3-173,3-4-63,2 6-42,-6-1 1,2 1-16,-5 3 1,0 3-38,0-3 0,-5 3 11,5 1 0,-9 1-73,-2 0 1,-1-1-6,1 1 0,2 5-198,-6-1 1,-1 7-219,-4-1 1,6-4-262,3-1 1,-1-4 23,2-1 0,4 4-1539,5 1 1501,7 0 1,-4-6-452,7 1 1111,0-7 0,46-21 0,11-11 0</inkml:trace>
  <inkml:trace contextRef="#ctx0" brushRef="#br0" timeOffset="883">1808 191 7987,'-8'-14'32,"-3"-1"-1,6 0 357,0 0 0,0 1 1518,0-1-1166,0 7 1,5 0-7,0 3-349,0 3-269,0-4 0,0 7-150,0 4 0,0 3 185,0 7 1,0 0 40,0-1 1,0 8-116,0 2 0,0 4-315,0 1 0,2 1 20,3-1 0,-4 1-203,4-1 1,-3-1 55,-2-4 0,5 4 193,0-4 0,1-2-53,-1-3 0,-3 2-12,3-1 21,-4 0 64,6-6 71,-6-5 705,6-3 0,-7-8-260,0-2 1,-5-6-81,0-10 0,-1-1-90,1-4 0,-2-7-29,-3 2 1,-1-2 28,6 2 0,-1 1-25,1 0 1,3-1 13,-3 1 1,3-1-53,2 1 1,0 4 115,0 1 0,0 6-56,0-2 0,0-1-21,0 2 0,2 4-77,3 5 1,3 2-118,7-2 1,0-1-1,-1 6 0,1-5-209,0 5 1,-1 0 66,1 5 0,5 0-165,-1 0 1,2 0 24,-1 0 1,-4 7-48,4 2 0,-4 5-30,-1 0 0,-5 1 66,0 0 0,-5 1 48,4 4 1,-5-2 108,1 6 1,-4-1-10,-1 1 1,0 3 49,0-8 1,-1 6 185,-4-6 1,-4 6 425,-5-6 1,-1 1-208,0-5 1,1-2 6,-1-4 1,5 3-36,0-7 0,5 0 389,-4-5-152,5 0-120,-2 0-346,6 0 1,6-2-255,4-3 0,3 2-159,2-7 0,5 5 204,-1-5 1,6 7 43,-6-2 1,6 4 99,-6 1 0,6 0-22,-6 0 1,6 0 29,-5 0 0,-1 6 20,-4 4 0,0 3 0,-1 2 1,-1 1 40,-3 4 1,2-4-24,-8 4 1,1 2 58,-5 3 0,0-4 141,0-1 0,-1-4-42,-4-1 0,-3-1 234,-7 1 1,5 0-146,0 0 0,1-6 34,-6 1 1,0-2-40,0 2 1,1 2 81,-1-8 1,0 6-494,1-5 0,-1 5-195,0-5 1,1 0-270,-1-5 1,0 5-77,0 0 1,1-1-659,-1-4 0,-5 0 517,1 0 0,-2 0 840,1 0 0,-49-45 0,26 16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6:40.1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236 235 7938,'0'-16'35,"0"-3"1,0 5 165,0-5 0,0 11 97,0-7 1,0 2 128,0-7 0,0 9 378,0-4-393,6 4 1,-4-4-6,3 0 1,-2 6 177,2-1-41,-3 6 42,4-9 209,-6 12-675,0-6 9,0 7 1,0 7-102,0 3 1,-5 4 196,0 6 0,-6 3 151,1 6 1,-3 2-250,-2 3 1,1 2-59,-1 4 1,0 2 49,1-3 1,-1 4-106,0 1 1,1 0 47,-1 0 0,0 2-233,0 3 0,6-8 220,-1 3 0,5-10-142,-5 0 0,7-8-172,-2-1 1,2-9 3,-2-1 230,3 0 17,-4-14 38,6 6-5,0-7 24,0 0 119,0-7 0,0 4-231,0-7 1,0-1-274,0-9 1,0 4 110,0-4 0,0-3-76,0-1 1,5-4 158,-1-1 1,1 1 21,-5 3 1,5-2-20,0 2 0,5-3 7,-5-1 1,1 0 184,-1-1 1,2-4-39,3 0 1,3-2-62,-4 1 1,0 4 39,0-3 0,1 3 70,5 2 1,-2-1-37,-3 1 0,3 6 134,-3 3 1,-2 6-80,2 4 0,-5-2 497,4 8-74,-5-1-367,2 5 52,-6 0-167,7 6 0,-4 2-144,7 7 0,-2-5 114,2 0 1,1 1 8,-6 9 0,6-4 98,-1 4 1,3 2 122,2 3 0,0-2 19,-1 1 0,1 1-60,0 4 0,0 1-93,-1-1 1,6 0 33,-1 1 1,1-1 23,-5 1 1,-1 4-50,1 0 1,0-1-84,0-9 0,-6 4 57,1-3 1,-7-2-123,2 1 0,-3-6-8,-2 2 1,0-4-20,0-1 1,0-1-93,0 1 0,0-5 81,0 0 0,0-6-309,0 6-262,0-6-582,0 9 34,0-12-569,0 6-193,0-7-1053,0 0 3027,6 0 0,-4-7 0,5-27 0,-7-13 0</inkml:trace>
  <inkml:trace contextRef="#ctx0" brushRef="#br0" timeOffset="291">383 691 7938,'-15'-6'0,"0"2"322,1-5 0,-1 4 130,0-5 0,2 5 662,3-5-770,-3 7 1,7-5 120,-4 3 56,-3 3 55,11-4-127,-11 6-9,12 0-209,-6 0 115,7 0-231,0 0 41,7 0 0,-4 0 89,7 0-198,0 0 0,6 1-173,3 4 0,-2-3-565,2 3 0,-2-4 231,-3-1 0,6 0-39,0 0 0,6 2-155,-2 3 0,-1-4-388,2 4 1,-1-1 286,6 1 755,-1-4 0,20 6 0,5-7 0</inkml:trace>
  <inkml:trace contextRef="#ctx0" brushRef="#br0" timeOffset="849">118 706 7975,'-10'-2'-701,"1"-3"0,4 4 958,-5-4 1304,7 3-638,-10-4-351,11 4-152,-5-5-226,1 7-26,4 0-11,-4 0 0,7 0 173,4 0-200,3 0 0,7 0-169,0 0 1,0-4-12,-1-1 0,1 0-250,0 5 0,-1 0-103,1 0 1,5 0-376,-1 0 0,6 0 322,-6 0 456,7 0 0,20-6 0,10-1 0,7-2 0,1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6:42.0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59 280 7975,'-10'-5'-80,"0"0"1,7-2-304,-2 2 599,-3 4 0,5-11 1071,-7 7-350,7 0-381,-4 5-116,7 0 244,0 0 1,7 0-604,3 0 1,3 0 39,1 0 0,9 0-60,7 0 0,1-4-21,8-1 1,2 0-81,8 5 0,3 0 102,7 0 0,13-5-169,6 0 0,7 0-204,3 5 0,7-5 313,3 0 1,-46 0 0,0 0-24,0 3 1,-1 0-1,2-2 1,0 1-10,45-2 1,-47 4-1,0-1-37,0-3 0,0 0 1,41 2-52,-4-2 0,-9 2 30,-1-2 1,-6 3-53,1-3 0,-9 2 94,5-2 1,-2 3 20,-4-2 1,7-5-5,-1 0 1,3 0 56,1 0 0,6 4 145,-1-5 0,2 5-1,-1-5 0,-9 5-100,3-5 1,-4 7-29,0-2 0,4-1-51,1 1 0,-8 0-127,3 5 1,-7 0 118,-3 0 0,0-2-110,0-3 0,1 4 30,4-4 1,-2 3 27,6 2 1,7 0 71,9 0 1,-4 0-17,-2 0 1,-1 0 4,1 0 1,-1 0 11,6 0 0,-7 0 17,-3 0 1,-1 0-15,-8 0 0,1 0 6,-1 0 0,-9 0 11,4 0 0,-4 0 55,4 0 1,-5 0-21,0 0 1,-7 0 0,2 0 1,-3 0 120,-2 0 0,-1 0-145,-4 0 0,0 0 328,-10 0 1,3 0-360,-13 0 0,1 0 14,-6 0-71,-5 0-320,-3 0-461,-6 0-990,0 0 1314,-6 0 507,4 7 0,-37 1 0,-2 7 0</inkml:trace>
  <inkml:trace contextRef="#ctx0" brushRef="#br0" timeOffset="2401">618 691 8016,'-10'-6'450,"0"-4"0,7 2-40,-2-2 0,-2 5 767,2-5-199,0 7-387,5-10-7,0 11 171,0-4-487,0 6-340,0 0 219,0 6 0,0-1 80,0 10 1,0-4-76,0 9 1,0 3-104,0 1 0,0 2-131,0-1 0,0 6 83,0-7 0,0 7-63,0-6 1,0 3 69,0 1 1,0 0-274,0 1 1,0-7-27,0-4 1,0-2 63,0-3 1,0 1-42,0 0 1,0-5-26,0-1 78,0-5 317,0 2 181,0-6 0,-1-5-151,-4 0 0,3-6-72,-3 1 0,4-3-22,1-2 0,-5 1-19,0-1 1,-2 0-11,3 1 1,2-6 80,-3 0 0,3-1-13,2 1 0,-5 3-77,1-8 0,-1 5-14,5-4 0,0 1 54,0-1 1,-5-4 128,0 3 0,0-1-157,5 2 0,0-2 94,0 6 1,0-5 82,0 6 0,5-1-68,0 6 0,1-1 383,-1 0-395,3 0 0,7 2 32,0 4 0,-1 0-77,1 5 0,0 2-173,0-3 1,1 3 80,3 2 1,-1 0-76,7 0 1,-7 2-188,1 3 0,3 3 44,-3 7 1,1-1-82,-5 1 1,-1 1 57,1 4 0,-5-4-55,0 4 1,-5 1 135,4-1 0,-5 4 30,0-4 1,-2 0 348,-2-6 0,-2 1-10,-2 0 1,0-1 0,-5 1 0,-1 0-20,-5-1 1,0-4 211,1 0 1,-1-5 174,0 5-218,1-7 1,-1 4-114,0-7-242,7 6 23,1-4-26,1 4 0,4-7-134,-3-4 0,10 1 98,5-5 0,3 4 4,2-5 1,1 5 19,4-5 0,-2 7 18,6-2 0,-4-1-4,4 1 0,-1 0-19,2 5 1,-2 0-92,-4 0 0,-3 6-81,4 4 1,-4 3 183,-1 2 0,-5 1-19,0 4 1,-5-2-5,4 6 0,-5-4 23,1 4 0,-4-1-1,-1 2 0,0 2 115,0-2 1,-5-4-2,0-1 1,-4-4 186,4-1 1,-5 0 173,5-1 338,-6 1-483,2 0 1,-5-2 130,-1-4 0,0 3-161,1-7 0,4 0-12,0-5 0,-5 5-79,-4 0 1,-1-1-205,5-4 1,-4 0-452,-1 0 1,-4 0-82,4 0 0,-4 0-373,4 0 1,0 0-773,6 0-985,-1-6 2690,7-2 0,34-27 0,15-4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01.2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148 118 7964,'0'-10'169,"0"0"1,0 1 1012,0-6-242,0 0 166,0 0-266,0 1-415,0-1-278,0 7 66,0 1 0,0 9-15,0 3 0,0 3 107,0 7 0,0 6-1,0 3 1,0 9 58,0 1 1,-5 9-163,0 1 0,-7 2-18,3 8 0,-3 0-50,2 4 0,-3 6-129,4 0 0,-5 1-11,0-1 1,4-5-280,0-1 1,7-7 167,-2-12 0,-2-9-220,3-11 434,-1-3-46,5-7 399,0-9 0,0-9-158,0-5 1,0-3-114,0-2 0,0-4-234,0-6 1,0-6-267,0 1 1,5-2 53,-1 2 1,6-2-232,-5-3 1,2 1 216,-2 4 0,-2 3 16,7-4 0,-7 0 216,2 0 0,1-1 51,-1 2 0,2 3 200,-2-3 0,-2 3-154,7 1 1,-5 1 122,4-1 0,0 3-105,0 2 1,4-1-27,-3 6 1,-2 1 19,2 4 1,-5 7 69,5 3 143,0-3-244,-2 6 1,3-3 9,-6 10 0,5-1 44,-5 5 1,1 0 19,-1 0 0,4 6 48,5 0 0,1-1 100,0 6 0,-1 1-165,1-1 1,1 6 22,4-2 1,-2 4-156,6 2 0,-4-1 21,5 0 0,-8 2 43,3 4 0,1 1 5,-1 3 1,0 2-26,-6-7 0,1 7 1,0-2 0,-1 2-3,1-2 0,-5-3 112,0-7 0,-7-4-83,2-1 0,1-4 23,-1 4 0,0-10-172,-5 0-332,0-2-249,7 2-41,-6-5 1,6-1-260,-7-3 279,0-4 1,1 6-1636,4-7 1460,-3 0 1,5-2 901,-7-3 0,-7-29 0,-1-13 0</inkml:trace>
  <inkml:trace contextRef="#ctx0" brushRef="#br0" timeOffset="265">177 750 8041,'-20'-5'389,"1"0"1,-7-6-195,1 1 0,4 2 530,1-2 1,4 7 717,1-2 268,7-3-616,2 6-38,6-4-876,0 6 0,6 0 50,4 0 0,8 0-395,2 0 0,6 0 70,-2 0 0,4 0-70,1 0 1,1 0-330,-1 0 0,7 0-827,3 0 0,-1 0 518,1 0 802,0 6 0,29-12 0,13-6 0,6 3 0,1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03.0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103 427 8041,'0'-15'550,"0"1"0,0 4-83,0 0-1,0 7 541,0-10-778,0 11-615,0-5-1023,7 7 431,-5 0 978,11 0 0,-5 27 0,6 5 0</inkml:trace>
  <inkml:trace contextRef="#ctx0" brushRef="#br0" timeOffset="1194">0 486 8664,'0'-8'1491,"0"1"-1375,0 7 1047,0 0-894,0-7-26,0 6 9,0-6-21,0 7-138,7 0 0,3 0-9,9 0 1,-1 0-5,7 0 1,1 0-139,8 0 0,4 0 50,6 0 1,5 0 15,0 0 1,5 0-159,-5 0 1,5 0 124,-5 0 1,0 0-26,-5 0 0,0 0 40,0 0 1,-3 0-12,3 0 0,-10 0 10,5 0 1,-1 0 19,-4 0 0,6 0 3,-6 0 1,3 0 17,-7 0 0,2 0 8,-7 0 1,1 5-34,-1 0 1,1 0-1,-7-5 1,6 5 13,-6 0 1,8 0 0,-3-5 1,4 0-37,1 0 0,1 5 30,-1 0 1,0-1-115,1-4 1,-1 0 73,1 0 0,-1 0-10,0 0 0,-4 0-6,-1 0 1,-6 0-2,2 0 0,-9 0 94,-1 0 194,-7 0-88,4 0 341,-7 0-596,0 0-29,-7 0 0,4-4-271,-7-1 0,1-2 180,-6 2 0,0 2-15,0-7 1,-1 2 26,-3-2 0,-4-3 11,-7 3 1,1 2 313,-1-2 0,-1 2-145,-3-2 1,3-3 370,-3 3 1,3 2-32,1-1 1,3 4 106,2-5 1,-1 2-151,6-2 1,1 2 390,4 3-410,0 3 0,6-9 166,-1 6-345,7 0 125,-4 5 0,9 0-244,3 0 29,-4 0 0,12 0-60,-3 0 1,-2 0 49,2 0 0,5 0-78,4 0 1,3 0 88,-3 0 0,2 5 1,4 0 1,3 1-6,-4-1 0,4-2 1,1 7 1,-1-5-114,-3 5 1,2-2 37,-2 2 1,-2 3-70,1-3 1,-4-2 129,4 2 0,-6 0-14,2 4 1,1-1 37,-1-3 0,-1 2 6,-4-8 0,0 6-32,-1-5 0,1 5-22,0-5 30,-7 0 166,-2-5 296,-6 0 937,0 0-1475,-6 0 1,3 0 12,-7 0 1,5 0-21,-5 0 1,5 0 117,-5 0 1,-1 5-41,-9 0 1,4 6-78,-4-1 1,-2 3-162,-3 2 0,-3-1 21,-1 1 0,0 0-147,-1-1 0,1 3-711,-1 2 1,4-1 46,-3 7 1060,9-7 0,-34 29 0,7 0 0</inkml:trace>
  <inkml:trace contextRef="#ctx0" brushRef="#br0" timeOffset="2645">2441 368 8016,'0'-15'29,"0"1"71,0-1 0,0 0 120,0 1 0,-5-1-103,0 0 1,0 1 159,5-1 0,0 0 126,0 0 0,0 1 447,0-1-354,0 0 0,0 1 691,0-1-776,0 0 0,0 5 478,0 1-744,0 5 0,1-2-297,4 6 4,-3 0 0,5 6 222,-7 4 0,0 8-50,0 2 1,4 8-149,1 1 1,2 0-70,-2 6 0,-2 2 18,7 2 1,-7-3-27,2-1 1,2-3 102,-3 3 0,6-4-98,-5 3 1,2-8 112,-2-1 1,-2-8-118,7 3 1,-7-4-69,2-1 163,-4-7 0,1-1-11,3-7 0,-3-2 219,2-3 0,-2-3 303,-2-7 1,-5-6-262,0-3 1,-1-1-128,1-4 0,2 3-111,-7-9 1,5 4 126,-5 2 0,7 0 124,-2-1 1,2 1-46,-2-1 0,3 1 122,-3 0 1,4-1-163,1 1 0,0 1-15,0 3 0,0-1 18,0 7 1,1-6-134,4 6 1,3 1 90,7 8 0,5-2-143,-1 8 1,7-1 86,-1 5 1,4 0-25,6 0 0,-4 1-93,3 4 0,-3 3 32,-2 7 1,-1 5-163,-3-1 0,-4 7 127,-7-1 0,0 1 34,-5-1 0,3 2-68,-7-2 1,0 3-127,-5 1 0,-2 0 171,-3 1 0,-3-6 66,-7 1 0,-1-6 188,-4 6 0,-1-9-4,-3-1 0,-4-2 195,3-8 0,4 5 27,1-5-15,4-1 155,1-4-68,7 0 1,3-1-331,10-4 1,3 3 36,7-3 1,6-1-176,4 1 1,3 0 95,1 5 0,2 0-7,3 0 0,-1 0-6,6 0 0,-1 7-2,1 2 0,-3 4-73,-7 2 1,1 1-2,-1 4 0,-6-4-122,-3 4 1,-9 3 178,-1 1 1,-7-1-21,2 2 0,-3-7 42,-2 1 1,-2-2 67,-3-3 0,-3 1-116,-7 0 0,0-2 11,1-3 0,-7 1 190,-4-6 0,-3 5 281,-1-5 0,-1-1-114,1-4 1,-5 0-456,-1 0 1,-4 0-505,5 0 0,0 0-103,4 0 0,1-1-750,-1-4 1,-2-3 1460,2-7 0,-9-26 0,8-6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10.5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30 412 8156,'-8'-2'1118,"3"-3"-489,4 4 201,-6-12-635,5 11 0,-4-6 313,6 3-292,0 3 1,2-4 12,2 6 0,6 0 0,10 0 0,-2 0-43,6 0 1,6 0-84,4 0 1,8-2 58,3-3 0,0 4-138,9-4 0,2 3-109,7 2 1,1 0-46,10 0 0,-9 0-172,8 0 0,-2 0 254,2 0 0,1-1-117,-1-4 0,-1 3 96,-3-3 1,2 3 20,-2 2 1,8-4 26,1-1 1,1-2 130,-6 2 0,1 2 18,-1-7 1,10 5-70,1-5 0,-1 7 78,-10-2 1,6-1-21,-1 1 1,4-7-43,-9 3 1,4 0-10,-8 0 0,3 4 4,1-5 0,4 5-93,-4-5 0,4 5-141,-8-4 1,3 4-47,1-5 0,9 5 184,-4-5 1,9 7 56,-14-2 0,6-2 14,-1 3 0,-3-1 180,4 5 1,-4-5-174,-2 0 1,1 0 31,-1 5 1,4 0-27,-4 0 0,-2-5 21,-13 0 0,6 0-125,0 5 1,6-1 30,-1-4 1,-2 3-20,1-3 0,-1 4 13,2 1 0,3-2-4,-4-3 1,-1 3 89,2-2 0,4 2 156,6 2 0,-1 0-80,-4 0 1,-7 0-100,-4 0 0,-2 0 75,-3 0 1,0 0-93,-4 0 0,-4 0-84,-6 0 1,-5 0 87,1 0 0,-8 0-118,3 0 1,1 0 155,-2 0 0,0 0-16,-4 0 1,-3 0 127,-2 0 0,3-5-118,-4 0 0,4 0 56,1 5 1,-6 0-78,-3 0 1,-9 0 16,-1 0 0,-5 0 63,5 0-11,-7 0-157,3 0-114,-6 0 0,-1 0-88,-4 0-313,3 0-793,-4 0-76,6 0-325,0 0 1,-2-5 1756,-3 0 0,-42-19 0,-17-1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08.6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148 294 7997,'-15'0'0,"5"-4"-29,1-1 1,4 0 6,-5 5 107,0 0 1,0 0 123,1 0 1,4 0 1,-5 0 1,5 0 297,-5 0-232,7-7 0,-5 6 219,3-4-15,3 3-232,-4 2 0,1-2 517,0-2-243,0 2 56,5-5 1,0 7 74,0 0-473,0-6 1,2 4-143,2-3 0,5 4 125,5 1 0,6 0 23,0 0 1,6 0-95,-2 0 0,9 0-26,1 0 1,7 0-166,-2 0 0,2 0 39,-2 0 0,4 0-162,-4 0 0,5 0 131,5 0 1,-5 5-141,0-1 1,-1 1 127,-9-5 0,2 0 17,-2 0 0,-3 0 118,3 0 0,-4 0-76,-6 0 0,4 0 9,-3 0 1,-3 0-123,3 0 83,-7-6 0,3 3-111,-6-7-30,-7 6 184,5-2-5,-11 6 162,4 0-128,-12 0 38,4 0-40,-4 0 1,4 0 36,-3 0 61,3 0-32,-4 0 1,6-2 39,0-3 3,0 4 64,0-6 1,-2 7-46,-3 0 0,4-1 33,-4-4-67,3 3 21,2-4-105,0 6-798,0 0 1001,-6 0 0,4 1-125,-3 4 1,3-2-17,2 7 0,0 0-47,0 5 1,0 1 18,0 4 1,0-2 12,0 6 1,0-1-16,0 1 0,0 3-306,0-8 0,0 6-164,0-6 0,5 1-175,0-5 1,2-1 3,-2 1 1,-2 0-383,7-1 1,-2-4 289,2 0 694,3-7 0,28-22 0,14-14 0</inkml:trace>
  <inkml:trace contextRef="#ctx0" brushRef="#br0" timeOffset="759">1456 294 8024,'-8'-14'454,"0"1"768,3 3-994,3-3 419,-4 5 498,6-1-660,0 3-450,0 6 1,0 6 154,0 4 1,0 3 13,0 2 1,5 1-27,0 4 1,4-2-187,-4 6 1,5-4-89,-5 5 0,5-1 34,-5 5 0,6-4-32,-1-1 0,-2-6 64,2 2 0,0 1-228,4-1 1,-4-1 66,0-4 0,-5 0-312,5 0 291,-7-1 306,3-6 257,-6-1 1,0-14-116,0-2 0,0-6 1,0-5 0,-6-3-124,-4-6 0,2-2-23,-2-3 1,2 3 16,-2-4 1,-1-1-115,6 2 1,-5 0 242,5 4 1,0 1 211,5 0 1,-5-1-101,0 1 0,1-1-233,4 1 0,1 6-2,4 4 1,3 2 34,7 3 0,6 0-164,4 5 1,1-3 133,-2 7 0,9 0-117,-4 5 0,4 2-79,-4 3 0,1 3-185,-1 7 1,-4 4-176,-1 1 0,-6 6 106,2-1 1,-4 2-83,-1 3 1,-7-6 117,-3 1 0,-4-1 67,-1 6 1,-1-2 75,-4-4 0,-3 2 76,-7-6 1,0-1 119,1-4 1,-1-2 406,0-3 1,1 1 254,-1-6-172,0 0 155,7-5-535,-5 0 1,13-2-109,0-2 0,2 2-36,7-3 1,6-1-215,5 1 0,1-2 163,-1 2 0,2 4 36,8-4 0,1 5-52,3 5 1,-3 3-17,3 6 0,-3 1-173,-1 0 0,-1 6 154,1 4 0,-3 1-67,-2-2 1,-5 4 158,-11-4 1,-2-1-12,-7 2 1,0-7 148,0 1 0,-7-2 343,-2-3 0,-6 1-182,-5 0 1,-1-5-248,-3-1 1,-4-5-6,3 1 1,-7-4-246,-3-1 0,-4 0-453,5 0 0,-7 0-84,2 0 1,-2-6-1746,2-4 2481,-4 3 0,-7-6 0,-11 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12.2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60 103 8162,'-10'0'222,"0"0"1,5 0 510,-5 0 526,7 0-280,-10-6 50,11 4-363,-4-4 85,6 6-368,0 0 0,6-5-181,4 0 0,5 0 98,5 5 1,-2-2-16,6-3-1,1 4-98,4-4 0,5 2-1,1-2 1,5 3-46,0-3 0,0-1-104,0 1 1,5-5-8,-5 5 0,4 0-246,-10 5 0,3 0-49,-7 0 0,6 0 98,-12 0 1,1 0-12,-10 0 0,-6 0 1,1 0 126,-7 0 30,4 0 53,-7 0 58,0 0 137,-7 0-253,6 0-3,-6 0-165,7 0-1586,0 0 1298,-6 0-270,4 0 445,-4 0 204,6 0 2950,0 0-2849,0-6 92,0 4 54,0-4 55,0 6 982,0 0-1132,0 6 0,0 2-1,0 7 0,0 0-22,0-1 1,0 1 7,0 0 1,0-1-113,0 1 0,0 0 79,0 0 0,0-1-455,0 1 1,0 0-48,0-1 1,0-4-224,0 0 1,0-5 268,0 5 1,0-5-666,0 4 415,6-5 1,2 7-734,7-6 1439,0 0 0,39-31 0,9-7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09.8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133 397 8019,'0'-15'729,"0"0"-436,0 1 0,0-1 86,0 0 1,0 1 113,0-1 1,0 5 196,0 0 0,0 5 188,0-4-139,0 5-572,0-2 1,2 6-107,3 0 0,-2 6 208,7 4 1,-7 5-15,2 5 0,-3 4-49,-2 10 0,0-1 17,0 6 1,0 0-37,0 5 1,0 5-168,0 0 1,-5 0-239,0-4 0,-5-1 27,5 0 1,-2 0-174,3 0 1,0-6 19,-5-4 0,5-5 109,-1-4 0,-1-4 142,1-6-35,-7-7 294,11-2-187,-12-6 1,6-6 40,-3-4 0,-1-3-14,6-2 0,-1-6-8,1-3 0,1-4-42,-5-2 0,5 1-162,-1 0 0,4-6-100,1 1 0,0-7 167,0 2 0,0 1 299,0-1 1,5 0-109,0-5 1,6-5 142,-1 0 1,-2 2-138,2 7 1,0-2-17,4 3 0,3 1 35,2-1 0,-2 6-1,2-1 0,-2 5-49,-3 4 1,4-1 48,-3 6 1,3 2-42,-8 9 0,-2 2 150,2 7-94,-7 0 0,8 2-10,-6 3 0,2 3 117,-2 6 1,-2 6-102,7 0 1,-5 6 16,4-2 0,-4 4-75,5 1 1,0 6 134,5-1 0,-1 5 113,1-5 0,0 6-83,-1-6 1,6 7-47,0-2 1,1 3-72,-2 3 0,-1-1-154,7 0 0,-6 0 110,6 0 1,-7-2 0,2-2 0,-4-3-359,-1-3 1,-1-2 43,1 2 1,-5-5-81,0-4 1,-7 1-34,2-7 1,-4 1-718,-1-5 471,0-1 1,0-4-1094,0 0 368,0-7-223,0 4 945,0-7 0,-6-7-105,-4-3 738,-3-3 0,-21-54 0,-6-13 0</inkml:trace>
  <inkml:trace contextRef="#ctx0" brushRef="#br0" timeOffset="175">265 808 8019,'-16'-1'373,"-4"-4"0,4 2 1467,-3-7-468,2 7 522,3-10-1517,5 11 1,4-5-143,10 7 0,8-1-523,7-4 0,6 3-263,-1-3 0,2 4-557,3 1 1,-1 0 577,1 0 0,4 1-1005,0 4 1535,7-3 0,13 9 0,8 4 0,9-3 0,0 0 0</inkml:trace>
  <inkml:trace contextRef="#ctx0" brushRef="#br0" timeOffset="756">1147 441 8026,'-14'-23'417,"4"-3"55,0 6 1,7 1 10,-2 4 0,3-1 534,2-4 0,0 4-265,0-4 1,0 9-264,0 1 0,0 5-17,0-5 1,2 7-240,3-2 0,-2 3 20,7 2-74,0 0 1,4 2-142,1 3 0,0 3 120,-1 7 1,-4 6-135,0 4 1,0-3-149,5 3 1,-1 1-64,1 8 1,0-3-44,-1 4 1,3 1 47,2-2 1,-2 0-56,2-4 1,-2 1 67,-3 3 0,6-3-137,-1 3 1,1-4 113,-5-6 0,-2-1-57,-3-3 1,1-9 197,-6 4-136,6-10 181,-9 1 125,5-6 0,-7-6 330,0-4 1,0-3-211,0-2 1,0 0 5,0 1 0,0-3-201,0-2 1,4 1 37,1-7 0,2 2-136,-2-1 0,-2-4 136,7 4 1,-5-4-26,5-1 1,-6-1-44,6 1 1,-2-6 14,2 1 1,3-5-41,-3 5 1,1-6-101,-1 6 0,2 2-111,-7 7 1,4-3-381,-4 4 0,5 3-1764,-5 1 1219,0 10 0,-3 4-1227,2 6 2374,-2 0 0,24 32 0,-1 9 0</inkml:trace>
  <inkml:trace contextRef="#ctx0" brushRef="#br0" timeOffset="1691">2426 338 8026,'-15'-15'0,"7"-4"335,3-1 0,-1 1-61,1 4 0,-5 0 296,5 0 1,0 1 590,5-1 1,-6 0-237,4 1 233,-4 6-585,6 1-493,0 7 1,0 2-42,0 3 1,0 4 46,0 11 0,5 3-45,-1 6 1,3 5 26,-2 1 0,-2 6-148,7-2 0,-7 3-94,2 2 0,2 0-148,-2 1 0,4 0 46,-4 4 0,5-5-38,-5 0 0,5 1 12,-5-6 1,4-3-7,-4-2 1,2-5 4,-2-4 0,-4-9 150,4-6 310,-3-7 0,-2 2-121,0-10 0,-5 0 174,0-9 0,-6 1-38,1-12 1,-2 1 160,3-6 0,-4-6-145,3-3 0,2 0-69,-2-5 0,7 3 99,-2-8 1,3 2 15,2-2 0,0 5 52,0-1 0,2 1-128,3 5 1,-2-3 20,7-2 1,-5 8-106,4 6 0,1 1 18,5 4 0,0 2-30,-1-1 0,1 8 98,0 1 1,-1 2-369,1 8 1,5-5-35,-1 5 1,2 0-137,-1 5 1,-4 7 64,4 3 0,-4 8-78,-1 1 1,0 7 117,-1-1 0,-4 4-61,0 6 0,-5-3 19,5 7 0,-7-6 88,2 1 0,-3-1-26,-2 1 0,0-3 84,0 4 0,0-1 99,0-5 1,-7 4 86,-3-8 1,0-4 336,-4-2 0,7-4-51,-8-5 1,4 1 693,-4-6-687,1 0 0,4-5-10,0 0 1,7-1 184,-2-4-404,3-4 0,2-5-187,0-1 0,7 0 84,3 1 1,4-1-204,6 0 1,-4 1 69,4-1 1,-4 5 78,-1 0 1,4 5 187,1-4 1,5 5-73,-6-1 0,6 5-37,-6 5 0,6 0-43,-6 10 0,1-2 16,-5 11 0,3 1 34,-4 4 0,4 1-10,-8-1 0,-3 1 81,-3-1 0,-2 0 101,-2 1 0,-6-2 230,-4-4 1,-3-3-145,-2-6 0,-1 0 51,-4-1 0,2-1-192,-6-3 0,4-2 8,-4-3 0,4-3-293,-5 3 1,3 1-665,-3-1 1,-3 0-1258,4-5 1,-10 0 97,-6 0 1981,4 0 0,-11-5 0,-7-3 0,-1 0 0,-1 0 0</inkml:trace>
  <inkml:trace contextRef="#ctx0" brushRef="#br0" timeOffset="2434">1485 1661 7979,'-8'-10'0,"2"0"134,-1-1 0,6 3 664,-4-2 228,3 7-433,-5-10-520,6 11 203,-6-4-130,14 6 0,1 0 73,7 0 1,1 0-5,4 0 0,-2 0-16,6 0 0,2 0-25,9 0 0,9 0 186,10 0 1,16 0-97,8 0 0,15-7-442,-42 2 0,1 0 0,8-1 0,3-1 246,5 0 1,1-1 0,2 1 0,0 0-375,0-1 1,0 1-1,1 0 1,0 1 306,-3 1 1,-1 0-1,1-1 1,-1-1-88,-1 2 0,-2 0 0,-5 1 1,-2 0-86,-3-1 1,-2 0-1,38 0 15,-12-4 0,-9 4-85,-2-5 0,-14 7-110,-5-2 0,-16-2 504,-13 2-326,-11 0 911,-2 5 0,-9 0-730,-3 0 1,4-1 455,-4-4-1244,3 3-999,-4-4-128,4 6 1907,-4 0 0,12 6 0,2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13.0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44 236 8147,'-6'-15'293,"-4"1"1,3-1 398,3 0 1,2 6-80,2-1 1,-5 5 564,0-5-613,0 7-518,5-4 0,0 9 268,0 3 0,0 3 0,0 7 0,5 1-65,0 4 0,0 1-31,-5 3 1,0 4-173,0-3 1,2 2 41,2 3 1,-2-1-70,3 1 0,-3-1 111,-2 0 1,0 1-64,0-1 1,0-1-19,0-4 1,0 2-207,0-6 1,0 0 180,0-6 31,0 1-253,0 0 214,0-7 1,0-3-3,0-10 0,0-8-44,0-7 1,0-6-112,0 2 1,0-4-32,0-1 0,0-1-273,0 1 1,0-6 149,0 1 0,0 0 101,0 4 0,4-4 268,1 0 1,2-2-136,-2 2 0,1 4 404,4 1 1,3-1-56,-3 6 1,1 1 451,-1-1-475,3 6 1,-5-2-77,7 10 1,-5-1-92,0 6 0,0 0-211,4 5 1,-4 0 115,0 0 1,-5 6-122,5 4 1,-6 3 258,6 2 0,0 1-13,5 4 0,-5 3 166,-1 6 0,1 1-143,5-1 1,0 0-3,-1 1 1,1 1 47,0 3 1,-2-3 99,-3 3 0,3 2-340,-4-1 0,0 1 143,0-2 1,-4-3-204,5 3 1,-5-4-148,5-6 1,-5 4-130,4-4 1,-5-2-16,1-3 1,1-2-730,-1-3-1021,0-6 872,-5 6-81,0-13 49,0 6 676,0-14 0,0 4-52,0-7 679,0 7 0,-26-63 0,-7-7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7:41.9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15 177 8092,'0'-14'279,"-2"4"88,-3 0 1,4 5 426,-4-5 1,3 5-238,2-4 0,0 4 2,0-5-187,0 7-2,0-10-156,0 4 0,0 0 100,0-1-275,0 7 0,5-6 69,0 4 0,6 4-145,-1-4 0,5-2-76,4 3 1,3-3 54,2 2 1,4 3-48,-4-2 0,9 2 51,1 2 0,-4 0-88,-6 0 0,1 0-38,4 0 1,-6 0-169,-3 0 0,-4 0-115,-1 0 0,-1 0-1522,1 0 189,-7 6 1796,-1-4 0,-33 5 0,-7-7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32.99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133 368 7928,'-15'0'-302,"1"-5"-66,-1 0 1,2-2 367,3 2 1,-3 4 420,3-4 1,-1 2-127,1-2 1,2 3-12,3-3 210,3 4-98,-4-6 249,6 5-167,0-4 25,0-1-181,0 6-392,0-6 11,0 7 312,6 0-312,3 7 0,5 1-16,1 7 0,-5-1 35,0 1 0,1 0 18,9-1 1,-4 1 3,4 0 1,1-5-47,-2-1 1,7 1-110,-1 5 0,3 0 89,1-1 1,1 1-100,-1 0 1,0-2 26,1-3 0,-1 1 74,1-6 0,-3 1-26,-2-1 0,1-3 75,-6 3 1,-1-4 106,-4-1 0,0-1-45,-1-4 1,1-2 217,0-2 0,-1-9-137,1 3 1,0-3-21,-1 3 1,6-4-2,0-1 1,4 1-28,-4 4 1,6-5 11,-2 1 1,-1-1-61,2 5 0,-7 1-20,1-1 1,3 2 16,-3 3 0,2-1-9,-1 6 0,-4 0-34,4 5 0,-4 0-6,-1 0 0,4 5-2,1 0 0,0 6 103,-6-1 0,3 8 113,2 1 0,-2 3-141,2-3 0,2-1 9,-1 7 1,6-6-32,-1 6 0,2-7 9,3 1 1,-6-2-32,1-3 0,-1 1-47,6 0 0,-1-2 33,1-3 1,-8 1 5,-2-6 1,1 0-22,-1-5 1,-1 0 18,-4 0 0,-5 0 3,0 0 0,0-7 13,4-2 0,-4-3 3,0 2 0,-2-3 2,2 3 0,3-3 4,-3-1 1,3 1-4,1 3 0,1-2-2,0 8 1,0-6-1,-1 5 1,3 0 47,2 5 0,-1 0 99,7 0 1,-1 0-67,6 0 0,-6 0 13,1 0 0,-1 2-4,5 2 1,6 0 14,-1 6 0,5-7-153,-4 2 0,0 1 57,0-1 1,-4 5-151,3-5 0,-3 0 116,-1-5 1,-1 1-132,0 4 1,1-3 87,-1 3 1,-6-4-9,-3-1 1,-4 0 0,-1 0 1,-1 0 14,1 0 1,-5 0-118,0 0 87,-7 0 21,3 0 61,-6-6 90,0 4 0,0-6-176,0 3 1,0 2-133,0-7 1,0 5 129,0-5 0,0 6-86,0-6 1,0 5 169,0-5-50,0 0 207,0-4-67,0-1 158,-6 0 1,3 0-148,-7 1 0,5 6 54,-5 3-95,7-4-3,-10 1-7,5 0 1,-2-3 166,0 6-112,7 0 1,-5 5 134,3 0 30,3 0 1,-4-2 66,6-3 215,-7 4-361,5-6-6,-4 7-246,6 0 0,-2 0 58,-3 0-144,4 0 25,-6 0-129,7 0 1,5 2 115,0 3 1,5-2 74,-5 7 1,6-5 15,-1 5 0,3-1 7,2 6 1,-1 0 50,1-1 0,5 1 1,-1 0 1,2 0 13,-1-1 1,-2 1 19,6 0 0,1-2 17,4-4 0,-4 3 1,-1-7 0,-6 5 148,2-6 0,-4 1 96,-1-5 363,0 0-309,-1 0 0,-4-5-95,0 1 1,-7-3 275,2 2-289,-3 4-301,-2-6 240,0 0-250,-7 6-77,6-6 1,-12 9-277,3 3 1,0 3 186,-5 7 1,2 1-168,-11 4 0,4-2-162,-4 6 1,-1 1-159,-4 4 0,4 5-1352,1 1 2070,6-1 0,3 15 0,8 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42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44 133 7771,'0'-15'328,"0"5"-208,0 0 0,-2 5 407,-2-4 62,2-1-110,-5-5-226,7 0 1,0 6 387,0-1-82,0 7 27,0-11-277,0 13-306,0-6 140,0 7 0,0 2-96,0 3 0,0 3 83,0 7 0,0-1 28,0 1 0,0 6-4,0 4 0,5 3-71,0 1 1,0 5 21,-5 1 0,0 1 3,0-2 1,5 2 0,0 3 1,0 2 13,-5-7 1,5 5-104,0-4 1,0 4 73,-5-5 0,0 0-14,0-4 0,4-6-1,1 1 0,0-7-95,-5 1 0,0-2-158,0-3 1,0-4-53,0 0-352,0-7-10,0 10-552,0-11-56,0 4 326,0-6 0,0-1-403,0-4 693,0 3 0,0-6-414,0 3 994,0 4 0,0-52 0,0-4 0</inkml:trace>
  <inkml:trace contextRef="#ctx0" brushRef="#br0" timeOffset="484">15 471 7992,'0'-10'-4,"0"0"1,-5 5 335,0-5-71,0 1 1,5-6 99,0 0 1,0 5 83,0 1-239,0-1 1,0-5 263,0 0-254,0 1 1,0-1-1,0 0 1,7 2-4,2 3 1,0-3-29,0 4 1,1-4-43,5-2 1,4 5-109,1 0 1,1 2-77,-1-2 0,-2-1-9,6 6 1,-4 0-20,4 5 0,-4 0 31,5 0 0,-8 2-85,3 3 1,-2 3 79,2 6 0,-4 1 19,4 0 1,-4 1-16,-1 4 0,-6-2 4,1 6 0,-2-4 25,2 4 0,-2-6 25,-3 2 0,-3 1 9,3-1 1,-4-1 18,-1-4 1,-1 5 91,-4-1 1,2 1-34,-7-6 1,2-4 122,-2 0 0,-3-5-81,3 5 1,-3-5 60,-2 4 0,-1-5-111,-4 1 0,4 1-75,-4-1 1,4 0-178,1-5 1,1 0-62,-1 0 1,0 0-320,1 0 1,-1-2 28,0-3 0,2 2-248,3-7 1,-3 2 165,3-2 591,4-3 0,12-8 0,11-10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44.8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74 230 7980,'-6'-15'0,"-1"5"-19,-3 0 135,-3 1 1,7-6 445,-4 0 1,2 5 248,3 1-81,3 5-178,-4-9 2,6 12-182,0-6-278,0 7 156,0 0 1,5 2-24,0 3 1,4 3-110,-4 6 0,7 1-53,-3 0 1,0 1 3,0 4 1,1-4-125,5 4 0,-5 1 114,0-1 1,-1 4-161,6-4 0,-5-1 129,0-4 0,-1 5-157,6-1 0,-2 1 109,-3-6 0,3 1-13,-3 0 1,-2-1 169,2 1 1,-2-5 0,2 0 39,3-7 27,-11 4 217,4-1-254,-6-4 0,0 3 173,0-10 0,0 1-158,0-5 0,2 4-30,3-5 1,-4 0-456,4-5 0,-3 1 136,-2-1 0,0 0 27,0 1 1,5-1 41,0 0 0,-1-4-152,-4-1 1,5-1 112,0 1 0,0 2-56,-5-6 1,2 4 31,3-4 0,-4 6-137,4-2 1,-3 2-36,-2-1 0,5 2-181,0-2 0,6 2-308,-1 3 0,-2-3 220,2-2 0,0 7-98,4-2 0,1 4 700,0 0 0,19 10 0,5 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49.4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30 191 7958,'-8'-6'0,"1"2"52,7-5 1,0 4 198,0-5 0,-5 5 196,0-5 0,1 5-84,4-5 0,0 6 391,0-6-467,0 6 0,0-4 284,0 3-175,0 4-61,0-6-55,0 7-206,0 0 73,0 7 1,6-1 34,4 4 1,-2 3-187,2-3 1,0 5 19,4 4 1,1-2-47,0 2 1,-1 2 117,1-1 0,0 5-98,0-6 1,-1 2 46,1-1 1,0-4-137,-1 4 0,6-2-29,0 1 1,-2-7 134,-9 3 1,4-6 14,-3 1 1,-2 2 33,2-8 0,-7 3 68,2-2 95,-3-3 20,5 4 0,-6-8-141,4-2 0,-2 0-18,2-6 1,-3 1-155,3-6 1,1 5 108,-1 0 1,2-1-168,-2-9 0,-2 4 35,7-4 0,-7 4 41,2 1 1,1-4-14,-1-1 0,2 1-114,-2 4 1,-4-5 58,4 1 1,-3-3-132,-2 3 1,2 3-371,2-4 0,-2 4 206,3 1 0,-3 0-1576,-2 1 1995,6-1 0,22-13 0,11-3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50.3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161 280 7434,'2'-8'-477,"2"3"0,-2 2 1681,3-2-743,-3 3 0,-2-6 406,0 3-317,0 3-148,0-4-27,0 6 14,0 0-194,-7 0 0,4 0 79,-7 0 0,5 6 123,-5 4 0,1 5-146,-6 4 0,0-1 93,0 7 1,2 4-221,4 6 1,-5 1 22,5-2 0,-3 2-118,2 3 0,2 3 121,3-2 1,4 0-118,-4 0 0,5 1-40,5-7 0,3 5-111,7-5 0,-1 1-56,1-6 1,1-1-122,4-4 1,-2-1-461,6-3 0,-4-4 22,5 4 0,-6-4-257,6-1 0,-6-6 301,6 1 0,-6 0 28,6 5 0,-7-7 661,1-3 0,11-17 0,1-4 0</inkml:trace>
  <inkml:trace contextRef="#ctx0" brushRef="#br0" timeOffset="690">381 721 8061,'-6'-8'499,"4"-5"1,-4 9 257,6-5-328,-7 5-62,6-2-55,-6 6-298,7 0 1,2 0 85,3 0 0,-2 0-117,7 0 1,-1 0-14,6 0 0,0 0-71,0 0 0,4 0 13,1 0 1,4-5-12,-4 0 1,1 0-101,-1 5 0,-2 0 113,6 0 0,-6 0-89,2 0 1,-4 0-62,-1 0-221,-1 0 237,1 0 271,-7 0 451,-1 0-44,-7 0 780,0 0-922,-7 0 168,6 0-130,-6 0 115,7 0 72,0 0-513,0 7 1,0 1-175,0 7 1,0-6-66,0 1 1,0 0-147,0 5 0,0-1-101,0 1 0,5 0-317,0-1 1,5 1 85,-5 0 0,6 0 689,-1-1 0,55 7 0,15 2 0</inkml:trace>
  <inkml:trace contextRef="#ctx0" brushRef="#br0" timeOffset="1784">984 618 7747,'0'-8'660,"0"0"-512,0 3 6,0 3 1,0-6-44,0 3 252,0 3-9,0-4-131,0 6 1,0-2 256,0-3-67,0 4-8,0-6-346,0 7 1,0-1 266,0-4-27,7 3-154,-6-4 0,7 6-58,-3 0 52,-3 0-20,11 0-78,-5 0 1,7 0 7,0 0 0,-6 0-43,1 0 1,-5 4 92,5 1 1,0 5-9,4-5 0,-4 6-2,0-1 0,0 3-7,4 2 1,1 0-69,0-1 0,-5 1 0,-1 0 0,1 1 17,5 4 1,-2-2-154,-3 6 0,1-6 18,-6 2 1,5 1 54,-5-1 1,5-1-20,-5-4 0,-1 0 26,-4-1 13,0 1 1,-1-2 16,-4-3 1,2 1 7,-7-6-85,7 0 7,-10-5 129,4 0 0,0 0-13,-1 0 0,5 0 88,-5 0 1,5-2-117,-5-2 1,5 0 3,-4-6 1,4 6 2,-5-6 1,5 0 7,-5-5 0,5 2 140,-4 3 0,4-3-97,-5 4 1,7-4 7,-2-2 0,3-2-74,2-2 1,-5 3-5,0-4 1,0 4-46,5 1 0,5-1-166,0-4 0,7 4 22,-3-4 0,9 4-205,2 1 1,1 0-70,-1 1 1,3-1 162,6 0 1,0 2-652,1 3 0,-1-1 209,1 6 0,-3-5 748,-2 5 0,29-6 0,1 3 0</inkml:trace>
  <inkml:trace contextRef="#ctx0" brushRef="#br0" timeOffset="2201">1572 324 8028,'-8'-10'-128,"3"0"434,3 1 1,2-1 949,0 0-911,0 7 0,0-5-20,0 3-246,0 3 0,2-4 114,3 6 0,-2 1-85,7 4 0,-2 3 136,2 7 0,3 0 90,-3-1 1,3 8-83,2 2 1,1 4-21,3 1 0,-2 2-41,2 4 0,-2-3 16,-3 7 1,1-4-15,0 4 1,-2-5-156,-3 5 1,1-4-76,-6 4 0,0-6-83,-5 1 1,0-3-75,0-2 0,-7-1-122,-2-3 0,0-4-358,0-7 0,-1 1 263,-5 0 1,2-5-158,3-1 1,-3 0-603,3 0 0,-3 3 38,-1-7 1132,-1 6 0,0-22 0,1 1 0</inkml:trace>
  <inkml:trace contextRef="#ctx0" brushRef="#br0" timeOffset="3160">2028 45 8009,'-8'-7'-337,"-6"6"577,13-12 0,-11 9 896,8-6-459,-1 7-160,5-3-127,0 6 151,0 0 1,5 1-306,-1 4 0,8-2 340,-2 7-324,3 0 1,1 5-92,1-1 1,0 6-55,0 0 0,-1 1 74,1-2 0,0 3 2,-1 2 0,1 4-119,0-4 1,4 9 3,1 1 0,-1 7 28,-4-2 1,0-1 27,0 1 1,-1-1-129,1 1 1,-2 2 51,-3-7 1,1 7-2,-6-2 1,0-1 49,-5 1 0,0-6 4,0 1 1,0-3-3,0-2 1,-6-1 10,-4-3 1,2 1 14,-2-7 1,2 3-2,-2-3 0,-3-3-7,3 4 0,-1-4-65,1-1 1,-3 1-122,3 4 1,-3-4 72,-2 4 0,5-4-147,0-1 1,2 0-226,-1-1 0,-5 6 164,5 0 1,0-1-932,0-4 478,5 0 0,-7-1-1271,6 1 1313,0-7 1,5 0-746,0-3 723,0-3 637,0 4 0,13-45 0,4-10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9:45.6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250 103 8017,'0'-14'-81,"0"-1"0,0 5 481,0 0 104,0 1-274,0-6 0,0 5 258,0 0-25,0 7-29,0-4-331,0 7 0,-1 0 130,-4 0 0,2 0-26,-7 0 1,5 2 36,-5 3 0,0 2-9,-4 2 0,1 9 17,3-3 1,-7 5 162,8-1 0,-13-1-185,8 7 0,-3-1-13,8 6 0,-4-1-33,3 0 1,-2 2-32,3 4 1,-3-4-155,7 3 0,0 2 124,5-2 0,-5 5-89,0-4 0,1 4 70,4-5 1,1 5-125,4-4 1,2 1-24,2-2 0,5-5-235,-5 1 1,6-1-111,5-4 1,-2 2-28,6 3 0,-4-2-174,4-4 0,-4 2 66,4-6 1,1 4-272,4-4 1,1 4 261,-1-4 1,0 0 9,1-6 0,-1-1 522,1-3 0,5 3 0,3-5 0</inkml:trace>
  <inkml:trace contextRef="#ctx0" brushRef="#br0" timeOffset="2476">736 530 7949,'0'-15'31,"-5"0"41,0 1 1,0-1 112,5 0 1,0 5 494,0 1 188,0-1-313,0-5-25,0 0-161,0 7-5,0 2-379,0 6 162,0 0 1,1 6 33,4 4 1,-1 8-56,5 2 0,-5 4-60,1-4 1,1 6 14,-1-2 1,2 4-11,-3 1 0,-2 1 14,3-1 1,2 1-124,-3-1 1,6-5 25,-5 1 1,2-2-89,-2 1 1,-2 2 98,7-6 0,-7 0-23,2-6-32,3 1-25,-6 0 33,4-7 22,-6-2 474,0-6-363,0-6 0,0-2-261,0-7 1,0 0 125,0 1 1,0-1-147,0 0 0,0 1 99,0-1 1,0-1 15,0-4 1,-1 4-45,-4-4 1,3-1-117,-3 1 0,2-1 92,-2 1 0,3-1 85,-3-3 0,2-2 30,-2 6 1,2-6-30,-7 1 1,7-1 3,-2 2 0,-2-2 20,3 6 1,-6-5 4,5 6 0,-5-1 33,5 6 1,-1 0 101,1 5 1,1-4-5,-5 3 0,4 3-13,-5 2 1,5-1-29,-5 1 0,5 0-48,-4 5 1,4 0 25,-5 0-65,7 0 8,-10 0 0,9 0 27,-6 0 0,6 2-7,-6 3 0,5-2 111,-5 7 1,5-2-56,-5 2 1,7 8 117,-2-4 0,-1 4-95,1-3 1,-5 1 107,5 4 0,0-4-167,5 4 1,-5 1-1,0-1 1,0-1-3,5-4 1,0 5-129,0-1 1,0 1-394,0-6 260,7 1 1,1 0 8,7 0 0,0-6-125,-1 1 1,1-5-334,0 5 0,-1-7 126,1 2 1,5 2-169,-1-3 0,2 1 737,-1-5 0,23 7 0,10 1 0</inkml:trace>
  <inkml:trace contextRef="#ctx0" brushRef="#br0" timeOffset="2778">1015 721 7961,'0'-15'533,"0"7"2,0-5 14,0 5-328,0-1 108,0 3-253,0 6 774,0 0-665,-7 6 1,6 3-100,-4 5 0,-2 1 106,2 0 1,-4-1-8,4 1 1,-5 5-188,5-1 1,-5 1-42,5-5 0,-6 1-186,1 4 0,3-4-182,3 3 1,-3-2-439,2-3 1,0 1 334,5 0 514,-6 0 0,30-7 0,2-2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0:54.7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30 148 8022,'-2'-15'124,"-1"0"342,-2 1 0,0-1 446,5 0-464,-6 0 0,4 1 332,-3-1-238,3 7 226,2-5-422,0 11-221,0-4 212,0 6-322,0 0 235,0 6 0,0-3-114,0 7 1,0 2 220,0 7 1,0-1-134,0 7 1,0-6-21,0 6 1,0-1-54,0 6 0,0-1 17,0 1 0,0-1 3,0 0 1,0 6-182,0-1 0,5 5-34,0-5 1,0 2 54,-5-1 1,2-4-72,3 3 1,-4 2 55,4-2 1,2-4-140,-2-6 0,1-1-3,-1 2 0,-3 1-165,3-7 1,-2-1-415,2-8-428,-4 3-384,6-5 537,-7 0 5,0-1 463,0-7 0,5-2-726,0-3 195,0 4 1063,-5-12 0,13-35 0,3-15 0</inkml:trace>
  <inkml:trace contextRef="#ctx0" brushRef="#br0" timeOffset="359">133 515 8022,'-10'-24'230,"0"-1"1,7 7 387,-2-1 1,-2 1-170,2-2 1,1 7-3,4-7 0,1 12-200,4-6 1,3 4-109,7 0 0,0-3 36,-1 3 1,3 2-149,2-2 1,-2 5 26,2-5 1,2 7 79,-1-2 0,0 4-153,-6 1 0,1 0 29,0 0 0,1 0 39,4 0 1,-9 1 4,4 4 1,-4 2-66,4 2 0,-5 5 58,0-5 0,-6 4-20,6 2 1,-6 0-109,0-1 0,-2 1 1,-2 0 0,0 0 44,0-1 0,0-4 129,0 0 0,-5 0 142,0 4 1,-6 1-36,1 0 0,-8-5 201,-2-1 0,-4 1-301,4 5 0,-6-5-222,2-1 0,-4-4-140,-1 5 1,-4-5-308,4 5 0,-4-7-437,8 2 0,2-3 216,-1-2 0,6 0 790,-2 0 0,17-46 0,5-11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0:56.5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1529 103 8092,'-5'-10'125,"0"0"0,-1 1 478,1-6 25,3 0 252,-4 1-169,6-1-220,0 7-374,0 1 1,1 7 173,4 0 0,-3 7 16,3 3 0,1 3-44,-1 1 0,5 8-16,-5 2 0,5 4 14,-5 1 0,4 7-11,-4 3 1,5-1 88,-5 1 0,2 2-75,-3 8 0,-2 3-37,3 7 0,-3 5-28,-2-1 0,0 8-57,0-3 1,0 4-40,0 2 0,0-3-349,0-2 1,0 3 319,0-4 1,-2 3-127,-3-3 0,3-2 17,-2-8 1,2 1 119,2 0 0,0-2-32,0-3 1,0-2 46,0-3 1,0-3 22,0 3 0,2 2 14,2-2 1,-2 5 135,3-5 1,-2 1-153,2-1 0,-3 8-7,3 7 1,-2 0-218,2-5 0,-4-1 70,4 1 1,2 5 100,-2 0 0,1-1-69,-1-4 1,-3 0-151,3 0 0,-2 3 191,2-4 1,-3-2-239,2-12 0,0-6 142,1-4 0,-4-5-8,4-4 0,-3-4-227,-2-6 0,0-1-642,0 1-440,0 0 376,0 0-461,0-7-118,0-2 481,0-6 0,0-1 1095,0-4 0,5-36 0,3-18 0,0-5 0,0-1 0</inkml:trace>
  <inkml:trace contextRef="#ctx0" brushRef="#br0" timeOffset="1009">2367 279 7816,'0'-14'-623,"0"4"766,0 0 250,0 0 0,0-4-10,0-1 0,0 5 236,0 0 1,2 5-131,3-4 1,-4 4 124,4-5 150,-3 7-386,-2-4-189,6 7 0,-3 0 149,7 0 0,-5 7 104,5 3 0,-5 3-204,5 1 0,-5 8 0,4 2 1,-4 4-16,5 1 0,-7 1 15,2-1 1,2 5-171,-2 1 0,1 4-21,-1-5 1,-3 2-148,3-2 0,-2-1 93,2 6 0,-4-8-113,4-1 0,2-3 20,-2-7 0,0 0-307,-5-6-15,0 1 246,0-7-238,0-1 348,0-7 29,0-7 0,0-1-200,0-7 1,0 1-222,0-1 1,0 0 106,0 0 0,0 1-56,0-1 0,0 0 183,0 1 0,0-1-5,0 0 1,0 1 209,0-1 0,0-1-71,0-4 0,0 4 46,0-4 1,0-1-20,0 1 1,0-6 214,0 2 1,0 1-124,0-2 1,0 1 98,0-6 1,0 3-151,0 2 1,0-1 0,0 6 0,0-6 33,0 2 1,-7 2-22,-3 3 1,2 2 18,-2 3 26,1-7 0,-6 6 77,0 0 1,0 5-41,1 5 70,-1 4 1,0-6 101,1 7 1,4 2-49,0 3 0,0 1 110,-4 4 0,4 3-33,0-3 1,5 5-71,-5 4 0,5-2 42,-4 2 0,5-1-10,-1 2 1,-1-4-103,1 4 1,0 1-221,5-1 0,0 1-397,0-2 0,0-2-14,0 2 0,2-2-309,3-3 0,-2 1 103,7 0 1,4-1-451,6 1 1,4 0 1152,-4 0 0,45-1 0,7 1 0</inkml:trace>
  <inkml:trace contextRef="#ctx0" brushRef="#br0" timeOffset="1268">2808 500 10503,'0'-8'1687,"0"1"-1410,0 7-104,-7 0 0,6 2 95,-4 3 0,-3 3-133,-2 7 1,2-1-192,-2 1 1,0 1-281,-5 4 1,-1 1-372,-3 4 1,2 2 76,-2-2 0,1 3-473,-2 1 1,2 2 366,-6 3 736,-1-2 0,-12-2 0,-8 2 0,-2-1 0,0 0 0</inkml:trace>
  <inkml:trace contextRef="#ctx0" brushRef="#br0" timeOffset="2334">133 1323 8101,'-15'-6'-417,"5"4"-662,0-3 1152,1-3 1,-6 6 700,0-3 1,5 4 67,1 1-93,5 0-210,-9 0-130,12 0 36,-12 0-101,11 0-224,-5 0 250,7 0-223,7 0 0,6 0 0,7 0 0,6 0 0,-2 0 1,7 0-164,8 0 0,2 0 53,13 0 0,-3 0-42,8 0 1,4 0 2,16 0 0,2-2-505,8-3 0,-1 4 418,0-4 0,-5 1-116,1-1 1,-13 4 114,3-4 0,-10-2 30,-1 3 0,-1-3 147,2 2 0,-4 3-33,4-2 1,-3-3-31,-3 2 1,8-6 12,2 1 0,4 2-52,2-2 1,1 5 84,3-5 0,-1 7 11,6-2 0,-6-1-67,1 1 0,2 0 1,-1 5 1,-1-5-144,-4 0 1,-7 0 33,-4 5 1,-2 0 43,-2 0 1,4 0 33,1 0 0,5 0-12,-6 0 0,6 0 4,-5 0 1,7 0 19,-7 0 1,5 0 5,-10 0 0,1 0 9,9 0 0,-1 0 140,6 0 1,-2 0 76,-4 0 1,-1-5-213,-3 0 0,-4 0-31,4 5 1,-4 0-4,-1 0 0,2 0 30,2 0 1,-2 0-6,2 0 0,-7 0 2,-2 0 1,0 0-2,5 0 0,-1 0-30,1 0 0,2 0-1,2 0 1,-2 0 9,2 0 0,-4 0 193,-5 0 1,2 2-179,-7 3 1,4-3 46,-4 2 0,10-2 0,-5-2 0,0 2 76,-10 3 0,5-4-94,0 4 1,-1-2-35,-9 2 1,-2-3-5,-2 3 1,-4-4-3,3-1 1,-3 0-18,-2 0 0,-4 2-101,-1 3 1,-4-3 22,4 2 1,-6-2-165,2-2 1,-4 0 18,-1 0 1,0 0-169,-1 0 1,-4 0-485,0 0-393,-7 0 1294,4 0 0,-27-13 0,-4-3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20.7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30 353 7939,'0'-14'0,"-5"-1"526,0 0 0,0 1 330,5-1 873,0 0-580,-6 1-100,4-1-581,-4 7-375,6 1 1,0 9 118,0 3 1,4 3-29,1 7 1,5 1-53,-5 3 1,5 3 34,-5 2 0,1 4-167,-1-4 0,-2 4-49,7 2 0,-2-1-97,2 0 1,2 4 25,-7-4 0,4 4-143,-4-8 0,7 1 88,-2-2 0,-4 2-288,-1-6-305,3 0 524,-6-6 436,4-6 1,-6-3-170,0-10 0,-1-3 135,-4-6 0,-2-6-87,-3 0 0,-3-6-1,4 2 1,-3-6-225,2-4 1,-3 1 132,3-6 0,2 5 9,-2-5 1,7 4 64,-2-4 1,-1 5 47,1-5 1,0 6-49,5-1 0,0 8 165,0 1 0,2 2-78,3-1 0,-2 3 110,7 6 1,-6 0-172,6 0 1,0 1-33,5-1 0,1 5-302,4 0 0,-2 7 99,6-2 1,-6 4-30,2 1 0,-4 0 15,-1 0 1,-1 0-163,1 0 1,0 6-42,0 4 0,-6 3-144,1 2 1,-5 1-97,5 4 0,-2-2-483,2 6 0,-4-4 1096,-6 4 0,-19 60 0,7-33 0,-1 0 0</inkml:trace>
  <inkml:trace contextRef="#ctx0" brushRef="#br0" timeOffset="235">118 500 7953,'-15'0'801,"1"0"210,-1 0 1,0 0 438,1 0 419,6-6-425,1 4-551,7-4-162,0 6-556,7 0 0,6 0-122,6 0 1,1 0 90,-6 0 1,6 0-103,0 0 0,4-2-954,-4-3 1,4 4 439,-4-4 0,4 3-1435,-4 2 1,4 0 1906,-4 0 0,13 7 0,-2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02.3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104 500 8139,'1'-15'-2,"4"1"1,-3-1 300,3 0 1,-4 1 327,-1-1 0,2 2-267,3 3 1,-4-3-238,4 3 0,-3-3 80,-2-2 1,0 6 297,0-1-73,7 0-163,-6-5 0,6 6 326,-7-1-409,0 7 1,-2-4-43,-3 7-61,4 0 0,-13 0 121,5 0 1,1 2 41,-2 3 1,0 8-12,-5 6 0,2 6-30,3-6 1,-1 7-75,6-1 1,-5 8-87,5 1 1,-4 0 6,4-4 0,0 4-206,5 0 1,0 2-229,0-2 1,1-3 136,4 4 0,3-4-58,7-2 0,0-1 120,0-4 0,4 3 70,1-8 1,4-1 17,-4-8 1,6 1-27,-2-6 0,-1 0 32,2-5 0,-7-6 26,1-4 0,-1-5 162,2-4 0,-9 1-52,4-7 1,-5 1-122,0-6 0,-2 1 177,-3-1 0,-4-1 222,4-3 1,-3 3-201,-2-3 1,0 3-38,0 1 1,-5 1-75,0-1 0,-6 1-132,1 0 1,-3 4 45,-2 1 1,0 11-240,1-2 1,-3 8-569,-2-2 1,2 5 34,-2-1 0,3 5-261,1 5 1,0-1 358,0 5 750,7 1 0,-5 18 0,5 3 0</inkml:trace>
  <inkml:trace contextRef="#ctx0" brushRef="#br0" timeOffset="418">309 103 8171,'-8'-14'3,"-5"-1"359,3 0 725,4 1-517,-7-1 0,10 2 325,-7 3-51,6 3-400,-2 7-396,6 0 1,0 2 219,0 3 1,0 3 28,0 7 1,0 1-14,0 4 0,0 3-1,0 6 0,0 2-150,0 3 1,0 4-5,0 6 1,2 5 14,2 0 0,-2 5-4,3-5 1,-3 10-190,-2-5 0,0 6 80,0-6 1,0-3-163,0-2 1,0 1 20,0-1 0,-2-5 44,-3-5 1,3-6-112,-2 1 1,0 2 75,-1-1 1,4-6-128,-4-4 1,3-6 33,2 6 1,0-7-703,0 1 472,0-2 1,0-8-201,0 1 0,2-7-565,3 2-372,-4-3-343,6-2 1904,-1 0 0,9-33 0,8-8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00.8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30 118 8060,'-2'-10'2,"-1"1"169,-2-3 373,0-1-191,-2-2 0,6 6 164,-4-1-56,3 7-31,2-11 123,0 13-167,0-6-26,0 7 203,0 0-395,0 7 0,2-4-11,3 7 1,-4 0-16,4 4 1,-3 3 36,-2 2 0,5-1-50,0 7 0,0-1 15,-5 6 0,5 6 34,-1 3 1,6 3-23,-5 2 1,2 7-15,-2 3 1,-4 3-68,4 2 0,-2 5-23,2-1 0,-3 1 18,3-5 0,-4-2 8,-1-3 1,0 6-11,0-6 1,-1 5-88,-4-10 0,2 6 66,-7-1 1,5-1 19,-5 1 0,5-7-124,-5 2 0,6-2 95,-6 2 0,7-8-10,-2 3 1,1-5-31,-1 1 1,4 2-6,-4-3 0,3-1 98,2 1 0,0-5-4,0 5 0,0-6-36,0 1 1,0-1 3,0 1 0,0-3 38,0 4 1,0-4-80,0-2 0,0 1-11,0-1 0,5 0 22,0 1 1,0-1-2,-5 1 1,0-1-61,0 0 1,2 1-10,3-1 0,-4 1-10,4-1 0,-2-1-20,2-4 1,-3 2 64,3-6 0,-4 6-39,-1-1 1,0-3-2,0 3 1,0-2-27,0 1 1,0 2-113,0-6 0,0 5 98,0-6 1,0 2-111,0-1 1,0-4-173,0 4-372,0-4-414,0-1-83,0 0-379,0-7 245,0-2 576,0-6 0,0-1 799,0-4 0,-2-39 0,-2-18 0,0-7 0,0 0 0</inkml:trace>
  <inkml:trace contextRef="#ctx0" brushRef="#br0" timeOffset="803">324 118 8105,'0'-15'0,"-5"1"-107,0-1 458,0 0 611,-2 1-653,6-1 1,-7 5 192,3 0-125,3 7-265,-4-3 86,6 12 0,0 4 7,0 10 0,0-3 147,0 8 0,1-1-206,4 6 1,-3 1 1,3 3 1,1 4 57,-1 6 0,0 0 4,-5 0 0,5 7-39,0 3 0,0 4 4,-5 6 0,0 1-16,0 4 0,0 1 0,0-6 0,0 1-122,0-1 0,0-5 17,0 0 0,0-2-48,0-8 0,0 5 105,0-5 1,0 0-7,0-5 1,0 0-9,0 0 0,0 0 0,0 0 0,0-6-58,0-4 0,0 4 9,0 1 0,0-2 160,0 2 0,0 1-140,0 4 0,0-7-3,0-2 1,0 2-34,0 2 0,0-3-107,0-1 1,0-3 116,0 3 0,0 1-18,0 3 1,0-2-22,0-2 1,0-3-18,0 7 0,0 1-52,0 4 0,0-2 50,0-3 1,0 4-1,0-4 0,0 4-4,0 1 0,0-2-2,0-3 1,0 2 5,0-7 0,0 7-3,0-2 1,0 4 17,0 1 1,0-5-3,0 0 0,1-1-81,4 1 0,-3 2 40,3-7 0,-4 1-7,-1-6 0,0-1-35,0-4 1,5 2-143,0-6 0,0 0 79,-5-6 1,0 1-160,0 0 0,0-6-305,0 1 97,0-6 0,0 4-1510,0-3 575,0-4 772,0 6 1,0-9 45,0-3 633,0-3 0,0-46 0,0-10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15.8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45 250 8016,'-5'-14'0,"0"-1"588,2 0 962,-5 1 20,6-1-767,-4 7-581,6 1 0,0 9-35,0 3 0,0 3-15,0 7 1,4 6 12,1 3 1,0 1-115,-5 4 0,5-3 18,0 9 0,0-4-249,-5-2 1,0-3-39,0 4 1,5-9-268,0 8 0,0-9 130,-5-1 1,0 3 190,0-3 1,0-4 6,0-5 86,0-7 203,0 3 0,-2-6-167,-3 0 0,3-6 33,-2-4 0,0-8 33,-1-1 0,4-8-35,-4 3 1,-2-5-48,2-6 0,1 3 115,4-8 0,-2 6-1,-3-5 0,3 6-3,-2-1 1,2-2 140,2 2 0,5 4-127,0 6 1,4 4 155,-4-4 1,5 6 20,-5-2 0,6 5-161,-1 6 1,3-3-113,2 7 0,0 0-36,-1 5 1,1 0-248,0 0 1,1 0-47,4 0 1,-4 2-308,4 3 0,-2-2 66,1 7 1,-2 0-387,2 5 0,-2-1-83,-3 1 0,-1 5 285,-3-1 756,3 1 0,-24 7 0,1 5 0</inkml:trace>
  <inkml:trace contextRef="#ctx0" brushRef="#br0" timeOffset="184">163 383 8016,'-17'0'0,"-2"0"0,2 0 380,-2 0 1,4 1 1532,5 4-1277,-3-3 1,10 4 801,-7-6-574,7 0-487,9 0 1,4 0-626,10 0 1,1 0-256,-1 0 1,6 0-487,-2 0 1,2 0 413,-1 0 0,3 2-1113,-4 3 1688,-3-4 0,20 19 0,-2-4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14.9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44 192 8019,'-8'-7'187,"3"-2"522,4-4 1,-4-2 342,0 0-812,0 7 0,5 0-24,0 3-36,0 3 0,0-3 151,0 10-94,0 3 0,5 12 0,0 0 0,0 4-169,-5-4 0,1 6-31,4-2 0,-3 4 69,3 1 1,-4 1-64,-1-1 0,0 1-91,0-1 1,0 0 125,0 1 1,0-6-130,0 1 0,0-6 81,0 6 0,-1-7-255,-4 2 130,3-4 46,-4-1-218,6-7 216,0-2 1,-2-6-7,-3 0 1,4-6-18,-4-4 0,3-3-104,2-2 1,0 0 74,0 1 1,-5-6-103,0 1 1,0-6 131,5 5 1,0-6 32,0 2 1,0-4 8,0-1 0,0-1 22,0 1 0,0 3 153,0-4 1,0 4-91,0-8 1,0 8 190,0 1 0,2 2-120,3-1 1,-2-2 107,7 6 1,-5 1-188,5 4 1,-5 5 12,4 0 0,1 2-108,5-2 1,0 4-35,-1 6 1,1 0-226,0 0 0,4 0-316,1 0 146,-1 0 1,-4 1-6,0 4 1,0 4-151,-1 5 0,-1 1 7,-3 0 0,3-1-478,-3 1 1104,-3 0 0,-1 32 0,-6 9 0</inkml:trace>
  <inkml:trace contextRef="#ctx0" brushRef="#br0" timeOffset="211">74 427 8019,'-15'-8'387,"5"1"484,1 7-264,-1 0 0,0-5 1671,0 1-1160,7-1-64,-4 5-1000,7 0 0,7 0-213,3 0 0,3 0-190,1 0 0,6 0-162,0 0 0,4 1-556,-4 4 0,4-3 394,-4 3 0,6-4-1100,-1-1 1773,2 7 0,30-11 0,14-4 0,5 4 0,0-1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21.2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89 176 7991,'-9'-14'-1023,"-2"-1"1035,6 0 0,-1 2 347,1 3 1,1-3-195,-5 4 0,5 0-63,-1 0 0,2 0 88,-2 0-36,4-4-80,-6 4 0,2 0 256,0-1-6,0 7 311,5-4-229,0 7-154,0 0 0,0 7 48,0 2 0,0 6-115,0 5 1,5-2 9,0 6 1,5 2-41,-5 9 0,1 0-20,-1 5 0,2 2-149,3-3 1,-2 5 105,-3 5 1,1-1-113,4 6 0,-3 0 8,-7 4 0,5 1 30,-1 0 1,1 0 12,-5 0 0,0-6 7,0 1 0,-5 0 19,1 5 0,-1-7-9,5-3 1,0-3-66,0-2 0,0 5 65,0 0 0,0 0-23,0-5 1,0 0-6,0 0 1,5 4-7,-1-4 1,1 2 30,-5-12 1,0 7 3,0-2 1,2 2-17,3-2 0,-4 3 6,4-2 0,-3 0 119,-2 0 1,0 5-111,0-5 0,5 5-101,0-5 1,0 0 56,-5 0 1,0 2-20,0-3 1,5 2 92,0-2 0,1 4 78,-1-4 0,-3 2-70,2-2 1,3 3 8,-2-2 0,1-3 80,-1 2 0,-3 1-93,3 4 0,1-7 30,-1-3 1,0 2-14,-5-1 0,5 4-9,0-5 0,0 5-28,-5-4 0,0 1-84,0-2 1,2 2 21,2 3 1,-2-3-15,3-7 0,-3 1-15,-2-1 1,0 1 60,0-1 0,0-1 24,0-4 0,0 2-43,0-6 1,0 4-7,0-4 0,0 0-38,0-6 1,0 6-1,0 0 1,-5 1 19,0-2 1,0-2-12,5 2 0,0-2-175,0-3 1,0 1-410,0 0 167,0-1 1,-2 1-214,-3 0-84,4-7-597,-6-1-857,7-7 2190,0 0 0,7-59 0,1-15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18.2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44 8134,'-10'-1'757,"0"-4"84,7 3 0,-5-9 196,3 6-221,3 0-633,-4 5 1,12 0-36,4 0 1,3-2-144,2-3 0,6 4 86,4-4 0,2 3-81,3 2 0,4 0-199,0 0 0,2 0-532,-2 0 0,-1 0 101,6 0 0,-4 0-418,4 0 0,-11 0 146,1 0 1,-9 5 891,-1 0 0,-9 2 0,-5-3 0,-5 0 0,-5 6 0,-3-6 0,-7 6 0,0-7 0,1 2 0,-3-1 0,-2 1 0,2-4-202,-2 4 0,3-3 276,1-2 0,0 0 1393,0 0-855,1 0 1,-1 0 544,0 0-617,7 0 0,0-5 898,3 0-579,3 0-121,-4 5-558,6 0 0,0 7 50,0 2 0,0 4-448,0 2 0,0 0-153,0 0 0,0 4-509,0 1 0,5 6 344,0-2 0,0 4-307,-5 2 0,5-1 843,-1 0 0,1 40 0,-5 9 0</inkml:trace>
  <inkml:trace contextRef="#ctx0" brushRef="#br0" timeOffset="1827">104 985 8020,'-7'-15'-19,"4"2"9,-7 4 0,5-5 730,-5 5 1100,7 2-560,-4 1-373,7 6-645,0 0 0,5 1 9,0 4 0,7 8-29,-2 7 0,-2 4-83,1-4 1,-4 6-105,5-1 0,-2 2-31,2 3 1,-2-6-280,-3 1 1,-3-2-214,3 1 1,1 2 184,-1-6 0,0 4-298,-5-4 255,0-1 160,0-4 49,0 0 198,0-7 0,-2-3-12,-2-10 0,0-3 224,-6-7 0,1-4-57,-6-1 0,5-6 34,0 1 1,2-2-111,-2-3 1,-1-4-29,6 0 0,-1-7-18,1 2 1,3-2 58,-3 2 1,3 3 136,2 6 1,2-2-158,3 2 0,2 4-36,2 11 0,4 1-14,-3-1 0,3 7-140,2 3 1,1 3-248,4 2 1,-2 0-29,6 0 1,-1 2-306,2 3 1,-2 0 85,-4 9 1,-1-2-399,7 7 1,-7-1 231,1 2 1,-2 1-775,-3 4 1491,1 2 0,-7 55 0,-5-30 0,1-1 0</inkml:trace>
  <inkml:trace contextRef="#ctx0" brushRef="#br0" timeOffset="1969">280 1147 7981,'-21'-8'1415,"6"-1"-839,0 5 0,1 2 2,4-3 1,3 2 506,2-2-330,4 3 0,2-4-530,4 6 1,5 0-416,10 0 1,-2 0-926,6 0 0,6 0 772,4 0 1,0 5 342,-4-1 0,19 34 0,4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17.3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162 221 8015,'0'-15'561,"0"0"0,0 5 166,0 1-138,0 5-153,0-9-213,0 12 47,0-6 0,0 14 113,0 2 0,0 6-151,0 5 1,5-2-1,0 6 1,1 1-178,-1 4 0,-3 5-95,3 1 1,1-1-104,-1-5 0,0 2 104,-5 4 1,0-4-180,0 3 1,0-5 138,0-4 0,0-2-34,0-4 0,0-7-129,0 3 107,0-11 452,0 3-209,0-7 0,0-2-36,0-3 1,-5-4-100,0-11 1,-4 2-105,4-6 1,-5-1 108,5-4 0,-5-1-16,5 1 0,-5-5-6,6-1 1,-3-4-24,2 5 1,4-2 92,-4 2 0,3 3-37,2-4 0,2 4 114,3 2 0,-2-1-63,7 1 1,-1 6 108,6 4 1,0 2-153,-1 3 1,1 4-106,0 0 1,0 7 84,-1-2 1,1 3-270,0 2 0,1 2-60,4 3 1,-4-2-55,4 7 1,-2 0-240,1 4 1,-3 3 6,4 2 1,-4-1-26,-1 7 0,0-1 663,-1 6 0,-12 19 0,-4 4 0</inkml:trace>
  <inkml:trace contextRef="#ctx0" brushRef="#br0" timeOffset="193">280 426 8015,'-22'0'18,"-2"0"0,3 0 295,1 0 0,4 0 518,1 0 1,5-4 570,0-1-500,7 0-586,-3 5 1,7 0-168,4 0 0,0 0-119,10 0 1,-2 0 21,11 0 1,-4-5-195,4 0 0,1 0-937,4 5 1,6 0 491,-1 0 1,7 0-870,-2 0 0,3-2 1456,3-3 0,14-1 0,11-2 0,5-4 0,0 1 0</inkml:trace>
  <inkml:trace contextRef="#ctx0" brushRef="#br0" timeOffset="1693">309 1250 7820,'0'-15'-388,"0"0"488,0 0 0,0 1 712,0-1-444,0 0 1,0 1 701,0-1-643,0 0 1,0 5 101,0 1 336,0 5-227,0-2-481,0 6 1,0 2 134,0 2 0,2 6-3,3 10 1,-4 3-78,4 6 1,2 0-128,-2 1 1,-1 1 104,-4 3 0,5-3-135,0 4 0,0-4-478,-5-2 1,2 0 66,3 1 0,-4-1-124,4 1 1,-1-8 154,0-2 1,-2-4 4,3-1 0,-3-5-179,-2 0 139,0-7 119,0 3 286,0-19 0,0 4-206,0-11 1,-2 2-20,-3-2 1,2 2-2,-7-6 0,7 4 76,-2-4 1,-2 6-18,2-2 1,-1-1 18,1 1 0,3 1-5,-3 4 1,-1 0-16,1 1 0,0 4 17,5 0 0,-2 5-699,-2-5-81,2 7 106,-5-10 780,7 11 0,7-4 0,1 6 0</inkml:trace>
  <inkml:trace contextRef="#ctx0" brushRef="#br0" timeOffset="1970">59 1279 8020,'-14'-15'236,"-1"1"1,5-1 1085,0 0-825,7 0 1,-4 1 632,7-1-759,0 7 0,2 0-3,3 3 0,-2 3-169,7-3 0,1 4-7,9 1 1,-2 0-29,6 0 0,-4 0-76,5 0 0,-1 0-181,5 0 0,-1 0 46,-3 0 0,3 0-221,-4 0 1,4 0-219,1 0 0,1 0-578,-1 0 0,0 6-1525,1 4 2589,-1-3 0,14 19 0,2-2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23.6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74 8084,'0'-14'-1321,"2"1"1432,3 3 0,-3 2 156,2 3 257,-2 3-190,5-11 230,-6 11-205,6-4 344,-1 6-372,-4 0 0,5 2-118,-7 2 0,0 5 14,0 5 0,0 1-40,0 0 0,0 4-15,0 1 0,0 6-77,0-1 0,0 4-194,0 5 1,0-1 146,0 6 1,0 0 32,0 5 1,4 7-129,1 3 0,0 1 52,-5-1 0,0 2 93,0-7 1,-1 6 40,-4-1 0,3-3 13,-3-2 1,4-3-57,1-2 0,-5 5 9,0 0 0,0 0-44,5-5 1,0 0-88,0 0 1,0 0 25,0 0 1,0-1 19,0-4 1,0 3-19,0-2 0,5 2-3,0 2 0,0 0-9,-5 0 0,4 0 53,1 1 0,0-1-1,-5 0 0,5 0 4,0 0 1,0 0-7,-5 0 1,0 0 128,0 0 1,5-1-184,0-4 0,0 3 5,-5-2 0,4 2 8,1 2 1,2-1-10,-2-4 1,-4 3 32,4-2 1,2 2-20,-2 2 1,1-5 83,-1 0 0,-3 1 8,3 4 0,1 5-58,-1 0 1,5 0-12,-5-5 0,0 0 21,-5 0 0,5 3-13,0-3 0,1 4-2,-1-9 1,-3 4 23,3 1 1,-2 0-14,2 0 0,-4 0-60,4 0 0,-3 0 12,-2 0 1,2 4 38,2-4 0,-2 1-32,3-10 0,-3 6-1,-2-2 0,0-3-7,0-2 0,0 2-3,0-2 0,0 7-4,0-2 1,0 2-10,0-2 1,0 2 14,0-7 0,0 2-7,0-1 0,-2-4-40,-3 3 0,3-5 46,-2-4 0,2 3-2,2-4 1,-2 2-69,-3-1 0,4 1-142,-4-7 1,2 1 26,-2-5-299,3-1-270,-5-5-1491,7-3 1167,0-6 0,0-8 1085,0-7 0,-6-78 0,2 34 0,0-1 0</inkml:trace>
  <inkml:trace contextRef="#ctx0" brushRef="#br0" timeOffset="892">441 706 8103,'-5'-14'-409,"1"-1"855,-1 0-122,5 1 0,0-1 319,0 0-377,0 7 1,0 0 206,0 3-130,0 3-230,0-4 136,0 12 1,5 4-37,-1 10 1,1 3-58,-5 6 1,5 2-139,0 3 0,2 4 69,-2 6 1,-4 2-6,4 3 1,-3 3-53,-2 7 0,0 0 65,0-1 1,0 6-100,0 0 0,-7 1 141,-3-1 0,-1-9-2,1 4 0,-3-3-46,3 3 1,-1-1 12,1 1 1,-3-5-45,3 0 1,4-7-88,1 2 1,-2-1 16,2 1 0,0-4 90,5 4 0,0-3-68,0-2 1,5 2-140,0 3 0,5-3 148,-5 3 0,5-9 55,-5 0 0,4-1 13,-4 5 1,5 0-92,-5 0 1,2-5 17,-2 1 1,1 4-88,4 5 0,1 5 87,-6-5 0,7 1-4,-3-1 0,3-1-20,-2 5 0,3-4-17,-3 5 1,3-6-8,1 1 1,1-4-6,0 0 1,-2 4 85,-3 0 1,1-5 7,-6-5 0,5 0 115,-5 5 0,1-5-58,-1 0 1,-3-6-36,3 1 0,-4 2-59,-1-1 1,0 1 8,0-2 1,0-3 0,0 3 0,0 2-10,0-2 0,0 6-26,0-6 0,0 0-17,0-4 0,-1-3-30,-4-2 0,3 1 52,-3-6 0,3 1-6,2-2 1,0-2-45,0 2 0,0-2-5,0-3 1,0 1-81,0 0 1,0-5-555,0-1-178,0-5-774,0 2-1100,0-6 2744,0 0 0,-6-85 0,2 32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31.8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87 59 8088,'-14'0'-914,"4"-4"1148,0-1 0,5-5 542,-5 5 1,6-5-248,-6 5 1,7-1 466,-2 1-307,3 3 170,-5-4-780,6 6 0,-4 0 52,10 0 1,-2 0 71,7 0 1,1 0-48,9 0 1,-2 0-176,6 0 1,3 0 45,7 0 1,-2 0-168,8 0 1,-6 0-112,5 0 0,-5 0-210,6 0 1,-8 0-515,3 0 1,-6 0 189,-4 0 1,-4 0-1107,-7 0 1233,1 6 658,-7 2 0,-3 2 0,-10 0 0,-42-13 0,-17 1 0</inkml:trace>
  <inkml:trace contextRef="#ctx0" brushRef="#br0" timeOffset="244">323 89 8088,'-13'-2'-105,"3"-3"1,2 2 983,3-7 360,3 7 0,-6-4 186,3 7-674,3 0-259,-4 0-221,6 0 0,1 7 0,4 3 0,-1 3-10,5 2 1,-4 1-30,5 3 0,-5-1-51,5 7 1,-7-5-80,2 4 1,2-4-494,-3 4 0,3-1-30,-2 2 0,-3 1-268,2-7 1,-2 7 67,-2-1 1,0-2-456,0 1 0,0-6 228,0 2 1,0 1-942,0-1 1789,7-7 0,7-13 0,9-8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31.0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60 7983,'-9'-7'-57,"1"5"146,3-2 0,4 0 493,-4-1 0,2 4 375,-2-4-543,3 3 1,-4 1 214,6-4-20,0 3-193,0-5-1,0 7-225,0 0 1,6 0-154,4 0 1,3 0-47,2 0 0,4 0-64,1 0 0,6-1-81,-2-4 1,4 3 12,2-3 1,1 4-139,3 1 0,-8 0 101,3 0 0,-4 0-5,-1 0 1,-1 0-32,-3 0 1,-4 0-557,4 0 142,-4 0 0,-6 0-498,0 0-68,-7 0 608,4 0 586,-7 6 0,0-4 0,-27 18 0,-5-4 0</inkml:trace>
  <inkml:trace contextRef="#ctx0" brushRef="#br0" timeOffset="275">309 89 7986,'-8'0'-1026,"0"-5"2272,3 0-774,3-6 0,-9 7 32,6-5 0,0 4 422,5-5 1,0 7-621,0-4 1,0 6 214,0-4-294,0 3 1,0-3 14,0 10 0,0-2-4,0 7 0,0 2-13,0 7 0,2-1-201,3 7 0,-4-6 79,4 6 0,2-1-81,-2 6 0,1-1-70,-1 0 0,-3-1-352,3-3 1,1 2-14,-1-2 1,2-2-303,-3 1 0,-2-4 7,3 4 1,1-6-1292,-1 2 1999,7-4 0,55-14 0,21-4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20:19.5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88 221 7921,'-1'-15'139,"-2"0"339,-2 1 1,0 4-90,5 0 1,-5 5 759,0-5-435,0 7 39,5-3-775,0 6 145,0 0 1,0 6 104,0 4 0,0 5-14,0 4 0,2-1-85,3 7 0,-4-1-170,4 6 1,-2-1 78,2 0 0,-3 1-110,3-1 0,-4 1-33,-1-1 0,2 0 42,3 1 0,-3-3-107,2-2 1,-2 1 74,-2-6 1,0-1-219,0-4 304,0-7-74,0-1 201,0-7 0,0-2 258,0-3 1,-2-3-245,-2-7 1,0-6-101,-5-3 0,4-4-155,-5-2 0,2 1 31,-2 0 1,-2-2-157,8-4 1,-3 6 211,2-1 1,3 1 8,-2 5 1,-3-4-22,2-2 0,0 6 215,5-1 0,0 7-76,0-1 1,0-2 129,0 1 1,0 0-14,0 6 0,5 4-173,0 0 1,6 2-17,-1-2 0,-2-1 7,2 6 1,0 0-84,5 5 0,-5-5 55,-1 0 0,1 0-16,5 5 1,0 0-61,-1 0-62,1 7 1,0-1-16,-1 4 0,1 3-43,0-3 1,-2 3-135,-3 2 0,3-1 47,-4 1 0,0 0-164,0 0 1,1-1 47,5 1 1,-5-5-178,-1 0 0,0-1 124,0 6 0,3 0 23,-7-1 0,5 1 431,-6 0 0,1 6 0,-5 2 0</inkml:trace>
  <inkml:trace contextRef="#ctx0" brushRef="#br0" timeOffset="253">133 500 7939,'-15'0'1382,"2"-2"-129,3-3 95,-3 4-479,5-12-105,0 11-419,1-4 0,7 6-165,7 0 0,2 0-68,11 0 0,-4 0-345,4 0 1,-2 0-265,1 0 1,-1-5-563,7 0 1,-5 0 178,4 5 1,-4 0 879,4 0 0,27-7 0,11-1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50.0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89 7954,'-10'-2'154,"0"-1"925,-1-2-261,4-6 326,-6 9-517,11-4-214,-4 6-211,12-7 0,2 5-123,7-3 1,5 4 46,-1 1 0,3-2 32,-3-3 1,4 4-89,6-4 0,1 1 103,-1 0 0,7 2 72,3-3 1,4-1-112,1 1 1,2 0 41,3 5 1,1 0-112,4 0 0,-3 0-243,-7 0 0,-7 0-383,-2 0 0,-4 0 83,-2 0 1,-6 0-852,-3 0 283,-11 0-451,-2 0 1055,-7 0 1,-2 5 170,-3 0 1,-3-1-14,-6-4 1,-1 5-26,0 0 0,0 2 309,1-2 0,-1-4 0,-13 12 0,-3-4 0</inkml:trace>
  <inkml:trace contextRef="#ctx0" brushRef="#br0" timeOffset="215">574 104 7974,'-15'0'0,"6"-5"226,-1 0 1,2-7 954,-2 3-91,-3-4 303,11-2-606,-11 7-321,11 1-357,-4 7 1,7 0 59,4 0 0,-3 7 51,3 2 0,-3 9-71,-2 2 1,4 1-219,1-1 0,0-2-201,-5 6 1,0-4-543,0 4 0,5 1-539,0 4 0,0-4 637,-5-1 0,0 1 714,0 4 0,0 46 0,0 12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53.9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89 7889,'-10'0'129,"0"0"993,7-6-101,-10 4-420,11-11 1,-6 11 213,3-3-76,4 4-278,-6 1 68,7 0-266,7 0 0,3 0-92,9 0 1,-1 0-65,7 0 1,-1 0 51,6 0 1,-1-5-138,0 0 1,7-2 47,3 3 0,4 0-208,1-6 1,-5 7 163,0-2 1,-4 2-561,4-2 1,-6 4-786,1-4 1,-3 3 548,-2 2 0,-6 0-1124,-3 0 807,-4 0 591,-8 7 1,-3 1 495,-10 6 0,-3-4 0,-7 0 0,-4-2 0,-1 2 0,1 1 0,4-6 0,-5 2 0,1-2 6,-1-4 0,5 11 128,1-7 661,-1 0 625,0-5-184,1 6-374,-1-4 1,5 4 338,0-6-178,7 0-183,-4 0-155,7 0-229,0 0 0,0 7-198,0 3 1,0 3-43,0 1 1,0 3-85,0 2 0,0 3-195,0 2 0,5 4-494,0-4 1,0 9 193,-5 1 1,0 1-87,0-6 1,0-1-109,0-4 0,5 4-497,0-4 0,0-2 266,-5-3 0,2-7-176,2-2 0,0-6 964,5 6 0,14-59 0,8-10 0</inkml:trace>
  <inkml:trace contextRef="#ctx0" brushRef="#br0" timeOffset="952">397 148 7660,'-6'-8'442,"4"0"-115,-3 3-3,3 3-177,2-4 245,0-1-4,0 5-59,0-4-195,0 6 319,0 0-499,0 6 1,0 3-135,0 5 1,0 6-178,0-1 1,0 3-345,0-3 1,0-1 275,0 7 425,0-1 0,13 45 0,4 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1:51.8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 30 8015,'-10'0'-588,"1"0"2171,5 0-436,-9-7-674,12 6 0,-7-8 14,3 4-394,3 4 1,-3-6 82,10 7 1,3 0 0,7 0 0,1 0-13,4 0 0,-2 0 14,6 0 0,6 0-242,4 0 1,2 0 28,-2 0 1,4 0-20,6 0 0,0 0 48,0 0 0,5 0-195,0 0 1,-5 0-39,-5 0 0,-1 0-252,1 0 1,-3 0 101,-7 0 1,-6 0-930,-3 0 134,-4 0 229,-8 0 593,-1 0 0,-9 0 362,-3 0 0,-3 0 0,-7 0 0,1 2 0,-1 3 0,0-4 0,-25 13 0,-8-6 0</inkml:trace>
  <inkml:trace contextRef="#ctx0" brushRef="#br0" timeOffset="200">542 44 8015,'-6'9'-699,"-2"-3"1,-7-6 1691,0 0 1,5 0-431,1 0 0,4 0 678,-5 0-421,7 0-247,-10 0-27,11 0 33,-5 0-289,7 7 0,0 1-124,0 7 0,2 4-164,3 1 1,-2 1-193,7-1 1,-5 2-461,5 8 0,-5-1-694,4 1 1,-4 1 350,5 3 1,-7-1 992,2 6 0,-3 52 0,-2-36 0,0 0 0</inkml:trace>
  <inkml:trace contextRef="#ctx0" brushRef="#br0" timeOffset="1141">204 1132 7920,'-14'-6'242,"4"-1"43,0-3 0,5-1 94,-5 6 1,7-2 724,-2 3-161,-3 2-116,6-5-57,-4 1-390,-1 4-163,6-4 0,-4 4-17,10-3 1,-2 3-1,7-2 0,-1 2-4,6 2 0,1-5-128,4 0 0,3-5-30,6 5 0,6-1-138,-1 1 1,7 3-265,-2-2 0,3 0 23,3-1 0,-1 4-335,0-4 1,-2 3 167,-3 2 0,-4 0-281,-11 0 1,2 0 259,-6 0 0,-5 5-442,-6 0 448,-5 0 0,1-5 171,-10 0 0,1 5 232,-5 0 1,-1 0 119,-5-5 0,0 1 0,1 4 0,-1-3 0,0 3 0,1 1 0,-1-1 0,0 0 0,0-5 0,1 2 0,-1 2 0,5-2 266,1 3 1,-1-3 128,-5-2 1,5 0 1022,0 0-280,1 0 487,-6 0-573,0 0-535,7 0 0,0 0 62,3 0-360,3 0 1,-4 1-32,6 4 1,0-2-75,0 7 0,0 0-191,0 5 1,1 1-54,4 4 1,-3-2-380,3 6 1,-3 1-90,-2 4 1,0 0-581,0 1 1,4 1 334,1 3 0,0-3 843,-5 4 0,20-4 0,4-2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2FB5A-53F0-47C6-811D-7F7046091D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A7BB-4185-4FE5-BB58-0066A183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Superposition principle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Number of vertices in a box?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if the initial set is a circle?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17BE6-3A04-40B5-9ACD-B63886D97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Basic operations in truth 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Formal techniques? Is C/Python Code?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you solve these problems? Any ideas?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you test your code?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Race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those tools to verify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theoretical concepts and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General verification problem?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17BE6-3A04-40B5-9ACD-B63886D97A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verify: f(</a:t>
            </a:r>
            <a:r>
              <a:rPr lang="en-US" dirty="0" err="1"/>
              <a:t>x,t</a:t>
            </a:r>
            <a:r>
              <a:rPr lang="en-US" dirty="0"/>
              <a:t>). Property: \</a:t>
            </a:r>
            <a:r>
              <a:rPr lang="en-US" dirty="0" err="1"/>
              <a:t>forall_t</a:t>
            </a:r>
            <a:r>
              <a:rPr lang="en-US" dirty="0"/>
              <a:t> \</a:t>
            </a:r>
            <a:r>
              <a:rPr lang="en-US" dirty="0" err="1"/>
              <a:t>ge</a:t>
            </a:r>
            <a:r>
              <a:rPr lang="en-US" dirty="0"/>
              <a:t> 0 f(</a:t>
            </a:r>
            <a:r>
              <a:rPr lang="en-US" dirty="0" err="1"/>
              <a:t>x,t</a:t>
            </a:r>
            <a:r>
              <a:rPr lang="en-US" dirty="0"/>
              <a:t>)&gt;=0, x \in \theta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(true) {C;C ;  if (x SAT prop. P) {break;}} – Halting problem.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8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E63C-3DAC-AFE6-D0C7-F1D3E457B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0E3C1-817B-8737-1890-B318474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E2AC2-7261-34B0-B0F8-B5B15FF2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CA52-DFCE-4656-FC28-9FE8073B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1E09-547A-CD6D-919B-BC3DC3D1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4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A338-DAAD-8CE4-E3BA-E66B25F9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AB2D6-22C0-DDA2-EFA7-20DC7EC01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4FCB9-A937-5D6D-747C-BE7708D1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C473A-16E2-76B0-AB0D-2EC50F47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2E60A-6BAC-2076-831A-7797DA3B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92F64-7D7E-3B9F-2532-54F79B272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9DC70-323D-D00E-EF67-067183A07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6A352-2FCD-C5FB-34A3-10D24B0B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CE6C-A1E9-CFEC-A0AB-A5CFAFC6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0FC9-D14F-ABE9-697A-A56596DB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4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EBF9-F065-7DBD-5A43-7E5FCCA3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2C42-1EEC-4BB1-FE87-4962805B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6894-3E8F-7AFF-FE76-B4DADCD6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02F2-F4E0-B64B-100B-F483BDD0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8C165-BE07-10FC-D942-AA80B35C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D564-37DA-ADF0-2BA4-6B1B2F67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64195-93AA-0A5F-9734-C2058D20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FBEC-D8E9-0587-29AB-BF0AE919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5E8B1-1205-AAAD-71F1-4B77B906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EAD15-1AEF-F3EB-9D29-17B4421C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0AA4-64B4-F489-A812-6315258D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5ED2-2B41-AFD5-7F5A-929DA5C66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E1583-9B82-7F60-2A40-E0DDBD98B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5FCE7-42F0-7221-3CE0-CD37BFED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3DE6E-3F7C-B249-7A4D-4F258FA5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279A4-14FD-3131-5A64-AB806FCC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2D7E-E12A-8894-D791-8BA2425C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3D582-2D3D-B436-2E9D-CF5B81177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3397D-6220-6AEC-06F0-96C10312B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64656-24BE-B7F7-C54F-05A230E68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4473A-234B-5B68-11AF-73EE96EC4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86AE7-E810-5EDC-2884-8A9B3760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69B56D-2F20-6EBB-DCDD-E0252457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0EEFC-DA89-371E-FF5B-A6D373B4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166D-60F3-2D56-3396-26E883D2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C510A-B66E-93F3-1BB8-372D6F34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D28A6-5DBE-997C-6E9B-1673FC91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AE5F-1240-5EFF-15A2-A3962343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4461C-AB6E-F181-1ACF-FFBB9BBA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E5094-1CFE-7211-551F-3B15ADCB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7F4A3-0610-932B-19BC-DD48297D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1F94-F4AA-F86E-79E2-3EF28679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1C18-9AC0-67C6-80AB-691456DA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E7FA7-54E7-CEC2-A1D4-E53146D3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C3732-ECCE-F8B0-0549-A6FB6729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28080-4297-988A-3760-BB2969B5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D61E0-871D-C214-477B-BA5354DA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B195-64E0-C00C-3D65-C401A452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8A3C3-FD91-0226-8849-0F6FFFAE8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06F4A-32EC-4A75-4D9E-D4E6B30FA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FF95A-611B-4010-A663-713C1870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1993E-BFFE-4A2E-A9AB-D96ECBD7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2F96E-EF3B-50A3-E7DC-6367444D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66619-07EF-A0A8-0E7B-FEB3F8CE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8CAE4-AE36-965F-4E35-E698112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AACC-153C-F565-82B3-330774A0E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9B6C-02E9-41CE-A4C6-948B1E848BA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5569-3E42-916C-692C-7B305823C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BB3E7-4716-500A-D01D-DC33E8362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4CDE1-92C8-4383-99DF-EE85339D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27.png"/><Relationship Id="rId7" Type="http://schemas.openxmlformats.org/officeDocument/2006/relationships/image" Target="../media/image6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1010.png"/><Relationship Id="rId5" Type="http://schemas.openxmlformats.org/officeDocument/2006/relationships/image" Target="../media/image7.png"/><Relationship Id="rId10" Type="http://schemas.openxmlformats.org/officeDocument/2006/relationships/image" Target="../media/image910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70.png"/><Relationship Id="rId3" Type="http://schemas.openxmlformats.org/officeDocument/2006/relationships/image" Target="../media/image270.png"/><Relationship Id="rId12" Type="http://schemas.openxmlformats.org/officeDocument/2006/relationships/image" Target="../media/image168.png"/><Relationship Id="rId2" Type="http://schemas.openxmlformats.org/officeDocument/2006/relationships/image" Target="../media/image5.png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32" Type="http://schemas.openxmlformats.org/officeDocument/2006/relationships/image" Target="../media/image173.png"/><Relationship Id="rId28" Type="http://schemas.openxmlformats.org/officeDocument/2006/relationships/image" Target="../media/image169.png"/><Relationship Id="rId31" Type="http://schemas.openxmlformats.org/officeDocument/2006/relationships/image" Target="../media/image172.png"/><Relationship Id="rId4" Type="http://schemas.openxmlformats.org/officeDocument/2006/relationships/image" Target="../media/image280.png"/><Relationship Id="rId22" Type="http://schemas.openxmlformats.org/officeDocument/2006/relationships/image" Target="../media/image112.png"/><Relationship Id="rId27" Type="http://schemas.openxmlformats.org/officeDocument/2006/relationships/image" Target="../media/image1190.png"/><Relationship Id="rId30" Type="http://schemas.openxmlformats.org/officeDocument/2006/relationships/image" Target="../media/image171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70.png"/><Relationship Id="rId3" Type="http://schemas.openxmlformats.org/officeDocument/2006/relationships/image" Target="../media/image270.png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32" Type="http://schemas.openxmlformats.org/officeDocument/2006/relationships/image" Target="../media/image173.png"/><Relationship Id="rId5" Type="http://schemas.openxmlformats.org/officeDocument/2006/relationships/image" Target="../media/image174.png"/><Relationship Id="rId28" Type="http://schemas.openxmlformats.org/officeDocument/2006/relationships/image" Target="../media/image169.png"/><Relationship Id="rId31" Type="http://schemas.openxmlformats.org/officeDocument/2006/relationships/image" Target="../media/image172.png"/><Relationship Id="rId4" Type="http://schemas.openxmlformats.org/officeDocument/2006/relationships/image" Target="../media/image280.png"/><Relationship Id="rId22" Type="http://schemas.openxmlformats.org/officeDocument/2006/relationships/image" Target="../media/image112.png"/><Relationship Id="rId27" Type="http://schemas.openxmlformats.org/officeDocument/2006/relationships/image" Target="../media/image1190.png"/><Relationship Id="rId30" Type="http://schemas.openxmlformats.org/officeDocument/2006/relationships/image" Target="../media/image171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70.png"/><Relationship Id="rId3" Type="http://schemas.openxmlformats.org/officeDocument/2006/relationships/image" Target="../media/image270.png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73.png"/><Relationship Id="rId5" Type="http://schemas.openxmlformats.org/officeDocument/2006/relationships/image" Target="../media/image168.png"/><Relationship Id="rId28" Type="http://schemas.openxmlformats.org/officeDocument/2006/relationships/image" Target="../media/image169.png"/><Relationship Id="rId31" Type="http://schemas.openxmlformats.org/officeDocument/2006/relationships/image" Target="../media/image172.png"/><Relationship Id="rId4" Type="http://schemas.openxmlformats.org/officeDocument/2006/relationships/image" Target="../media/image280.png"/><Relationship Id="rId22" Type="http://schemas.openxmlformats.org/officeDocument/2006/relationships/image" Target="../media/image112.png"/><Relationship Id="rId27" Type="http://schemas.openxmlformats.org/officeDocument/2006/relationships/image" Target="../media/image1190.png"/><Relationship Id="rId30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7.png"/><Relationship Id="rId3" Type="http://schemas.openxmlformats.org/officeDocument/2006/relationships/image" Target="../media/image270.png"/><Relationship Id="rId7" Type="http://schemas.openxmlformats.org/officeDocument/2006/relationships/image" Target="../media/image170.png"/><Relationship Id="rId1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5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280.png"/><Relationship Id="rId9" Type="http://schemas.openxmlformats.org/officeDocument/2006/relationships/image" Target="../media/image1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7.png"/><Relationship Id="rId3" Type="http://schemas.openxmlformats.org/officeDocument/2006/relationships/image" Target="../media/image270.png"/><Relationship Id="rId7" Type="http://schemas.openxmlformats.org/officeDocument/2006/relationships/image" Target="../media/image170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5.png"/><Relationship Id="rId5" Type="http://schemas.openxmlformats.org/officeDocument/2006/relationships/image" Target="../media/image168.png"/><Relationship Id="rId15" Type="http://schemas.openxmlformats.org/officeDocument/2006/relationships/image" Target="../media/image179.png"/><Relationship Id="rId10" Type="http://schemas.openxmlformats.org/officeDocument/2006/relationships/image" Target="../media/image173.png"/><Relationship Id="rId4" Type="http://schemas.openxmlformats.org/officeDocument/2006/relationships/image" Target="../media/image280.png"/><Relationship Id="rId9" Type="http://schemas.openxmlformats.org/officeDocument/2006/relationships/image" Target="../media/image172.png"/><Relationship Id="rId14" Type="http://schemas.openxmlformats.org/officeDocument/2006/relationships/image" Target="../media/image1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4.png"/><Relationship Id="rId21" Type="http://schemas.openxmlformats.org/officeDocument/2006/relationships/image" Target="../media/image23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.xml"/><Relationship Id="rId29" Type="http://schemas.openxmlformats.org/officeDocument/2006/relationships/image" Target="../media/image29.png"/><Relationship Id="rId11" Type="http://schemas.openxmlformats.org/officeDocument/2006/relationships/image" Target="../media/image18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33.png"/><Relationship Id="rId40" Type="http://schemas.openxmlformats.org/officeDocument/2006/relationships/customXml" Target="../ink/ink19.xml"/><Relationship Id="rId45" Type="http://schemas.openxmlformats.org/officeDocument/2006/relationships/image" Target="../media/image37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9.png"/><Relationship Id="rId10" Type="http://schemas.openxmlformats.org/officeDocument/2006/relationships/customXml" Target="../ink/ink4.xml"/><Relationship Id="rId19" Type="http://schemas.openxmlformats.org/officeDocument/2006/relationships/image" Target="../media/image22.png"/><Relationship Id="rId31" Type="http://schemas.openxmlformats.org/officeDocument/2006/relationships/image" Target="../media/image30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1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6.png"/><Relationship Id="rId30" Type="http://schemas.openxmlformats.org/officeDocument/2006/relationships/customXml" Target="../ink/ink14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3" Type="http://schemas.openxmlformats.org/officeDocument/2006/relationships/image" Target="../media/image130.png"/><Relationship Id="rId12" Type="http://schemas.openxmlformats.org/officeDocument/2006/relationships/customXml" Target="../ink/ink5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.xml"/><Relationship Id="rId21" Type="http://schemas.openxmlformats.org/officeDocument/2006/relationships/image" Target="../media/image49.png"/><Relationship Id="rId42" Type="http://schemas.openxmlformats.org/officeDocument/2006/relationships/customXml" Target="../ink/ink44.xml"/><Relationship Id="rId47" Type="http://schemas.openxmlformats.org/officeDocument/2006/relationships/image" Target="../media/image63.png"/><Relationship Id="rId63" Type="http://schemas.openxmlformats.org/officeDocument/2006/relationships/image" Target="../media/image71.png"/><Relationship Id="rId68" Type="http://schemas.openxmlformats.org/officeDocument/2006/relationships/customXml" Target="../ink/ink57.xml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9" Type="http://schemas.openxmlformats.org/officeDocument/2006/relationships/image" Target="../media/image53.png"/><Relationship Id="rId11" Type="http://schemas.openxmlformats.org/officeDocument/2006/relationships/image" Target="../media/image44.png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37" Type="http://schemas.openxmlformats.org/officeDocument/2006/relationships/image" Target="../media/image57.png"/><Relationship Id="rId40" Type="http://schemas.openxmlformats.org/officeDocument/2006/relationships/customXml" Target="../ink/ink43.xml"/><Relationship Id="rId45" Type="http://schemas.openxmlformats.org/officeDocument/2006/relationships/image" Target="../media/image62.png"/><Relationship Id="rId53" Type="http://schemas.openxmlformats.org/officeDocument/2006/relationships/image" Target="../media/image66.png"/><Relationship Id="rId58" Type="http://schemas.openxmlformats.org/officeDocument/2006/relationships/customXml" Target="../ink/ink52.xml"/><Relationship Id="rId66" Type="http://schemas.openxmlformats.org/officeDocument/2006/relationships/customXml" Target="../ink/ink56.xml"/><Relationship Id="rId74" Type="http://schemas.openxmlformats.org/officeDocument/2006/relationships/customXml" Target="../ink/ink60.xml"/><Relationship Id="rId5" Type="http://schemas.openxmlformats.org/officeDocument/2006/relationships/image" Target="../media/image41.png"/><Relationship Id="rId61" Type="http://schemas.openxmlformats.org/officeDocument/2006/relationships/image" Target="../media/image70.png"/><Relationship Id="rId19" Type="http://schemas.openxmlformats.org/officeDocument/2006/relationships/image" Target="../media/image48.png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52.png"/><Relationship Id="rId30" Type="http://schemas.openxmlformats.org/officeDocument/2006/relationships/customXml" Target="../ink/ink38.xml"/><Relationship Id="rId35" Type="http://schemas.openxmlformats.org/officeDocument/2006/relationships/image" Target="../media/image56.png"/><Relationship Id="rId43" Type="http://schemas.openxmlformats.org/officeDocument/2006/relationships/image" Target="../media/image61.png"/><Relationship Id="rId48" Type="http://schemas.openxmlformats.org/officeDocument/2006/relationships/customXml" Target="../ink/ink47.xml"/><Relationship Id="rId56" Type="http://schemas.openxmlformats.org/officeDocument/2006/relationships/customXml" Target="../ink/ink51.xml"/><Relationship Id="rId64" Type="http://schemas.openxmlformats.org/officeDocument/2006/relationships/customXml" Target="../ink/ink55.xml"/><Relationship Id="rId69" Type="http://schemas.openxmlformats.org/officeDocument/2006/relationships/image" Target="../media/image74.png"/><Relationship Id="rId8" Type="http://schemas.openxmlformats.org/officeDocument/2006/relationships/customXml" Target="../ink/ink27.xml"/><Relationship Id="rId51" Type="http://schemas.openxmlformats.org/officeDocument/2006/relationships/image" Target="../media/image65.png"/><Relationship Id="rId72" Type="http://schemas.openxmlformats.org/officeDocument/2006/relationships/customXml" Target="../ink/ink59.xml"/><Relationship Id="rId3" Type="http://schemas.openxmlformats.org/officeDocument/2006/relationships/image" Target="../media/image40.png"/><Relationship Id="rId12" Type="http://schemas.openxmlformats.org/officeDocument/2006/relationships/customXml" Target="../ink/ink29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38" Type="http://schemas.openxmlformats.org/officeDocument/2006/relationships/customXml" Target="../ink/ink42.xml"/><Relationship Id="rId46" Type="http://schemas.openxmlformats.org/officeDocument/2006/relationships/customXml" Target="../ink/ink46.xml"/><Relationship Id="rId59" Type="http://schemas.openxmlformats.org/officeDocument/2006/relationships/image" Target="../media/image69.png"/><Relationship Id="rId67" Type="http://schemas.openxmlformats.org/officeDocument/2006/relationships/image" Target="../media/image73.png"/><Relationship Id="rId20" Type="http://schemas.openxmlformats.org/officeDocument/2006/relationships/customXml" Target="../ink/ink33.xml"/><Relationship Id="rId41" Type="http://schemas.openxmlformats.org/officeDocument/2006/relationships/image" Target="../media/image59.png"/><Relationship Id="rId54" Type="http://schemas.openxmlformats.org/officeDocument/2006/relationships/customXml" Target="../ink/ink50.xml"/><Relationship Id="rId62" Type="http://schemas.openxmlformats.org/officeDocument/2006/relationships/customXml" Target="../ink/ink54.xml"/><Relationship Id="rId70" Type="http://schemas.openxmlformats.org/officeDocument/2006/relationships/customXml" Target="../ink/ink58.xml"/><Relationship Id="rId7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openxmlformats.org/officeDocument/2006/relationships/customXml" Target="../ink/ink37.xml"/><Relationship Id="rId36" Type="http://schemas.openxmlformats.org/officeDocument/2006/relationships/customXml" Target="../ink/ink41.xml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customXml" Target="../ink/ink28.xml"/><Relationship Id="rId31" Type="http://schemas.openxmlformats.org/officeDocument/2006/relationships/image" Target="../media/image54.png"/><Relationship Id="rId44" Type="http://schemas.openxmlformats.org/officeDocument/2006/relationships/customXml" Target="../ink/ink45.xml"/><Relationship Id="rId52" Type="http://schemas.openxmlformats.org/officeDocument/2006/relationships/customXml" Target="../ink/ink49.xml"/><Relationship Id="rId60" Type="http://schemas.openxmlformats.org/officeDocument/2006/relationships/customXml" Target="../ink/ink53.xml"/><Relationship Id="rId65" Type="http://schemas.openxmlformats.org/officeDocument/2006/relationships/image" Target="../media/image72.png"/><Relationship Id="rId73" Type="http://schemas.openxmlformats.org/officeDocument/2006/relationships/image" Target="../media/image76.png"/><Relationship Id="rId4" Type="http://schemas.openxmlformats.org/officeDocument/2006/relationships/customXml" Target="../ink/ink25.xml"/><Relationship Id="rId9" Type="http://schemas.openxmlformats.org/officeDocument/2006/relationships/image" Target="../media/image43.png"/><Relationship Id="rId13" Type="http://schemas.openxmlformats.org/officeDocument/2006/relationships/image" Target="../media/image45.png"/><Relationship Id="rId18" Type="http://schemas.openxmlformats.org/officeDocument/2006/relationships/customXml" Target="../ink/ink32.xml"/><Relationship Id="rId39" Type="http://schemas.openxmlformats.org/officeDocument/2006/relationships/image" Target="../media/image58.png"/><Relationship Id="rId34" Type="http://schemas.openxmlformats.org/officeDocument/2006/relationships/customXml" Target="../ink/ink40.xml"/><Relationship Id="rId50" Type="http://schemas.openxmlformats.org/officeDocument/2006/relationships/customXml" Target="../ink/ink48.xml"/><Relationship Id="rId55" Type="http://schemas.openxmlformats.org/officeDocument/2006/relationships/image" Target="../media/image67.png"/><Relationship Id="rId7" Type="http://schemas.openxmlformats.org/officeDocument/2006/relationships/image" Target="../media/image42.png"/><Relationship Id="rId71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83.png"/><Relationship Id="rId18" Type="http://schemas.openxmlformats.org/officeDocument/2006/relationships/customXml" Target="../ink/ink69.xml"/><Relationship Id="rId3" Type="http://schemas.openxmlformats.org/officeDocument/2006/relationships/image" Target="../media/image78.png"/><Relationship Id="rId21" Type="http://schemas.openxmlformats.org/officeDocument/2006/relationships/image" Target="../media/image87.png"/><Relationship Id="rId7" Type="http://schemas.openxmlformats.org/officeDocument/2006/relationships/image" Target="../media/image80.png"/><Relationship Id="rId12" Type="http://schemas.openxmlformats.org/officeDocument/2006/relationships/customXml" Target="../ink/ink66.xml"/><Relationship Id="rId17" Type="http://schemas.openxmlformats.org/officeDocument/2006/relationships/image" Target="../media/image85.png"/><Relationship Id="rId2" Type="http://schemas.openxmlformats.org/officeDocument/2006/relationships/customXml" Target="../ink/ink61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1" Type="http://schemas.openxmlformats.org/officeDocument/2006/relationships/image" Target="../media/image82.png"/><Relationship Id="rId5" Type="http://schemas.openxmlformats.org/officeDocument/2006/relationships/image" Target="../media/image79.png"/><Relationship Id="rId15" Type="http://schemas.openxmlformats.org/officeDocument/2006/relationships/image" Target="../media/image84.png"/><Relationship Id="rId23" Type="http://schemas.openxmlformats.org/officeDocument/2006/relationships/image" Target="../media/image88.png"/><Relationship Id="rId10" Type="http://schemas.openxmlformats.org/officeDocument/2006/relationships/customXml" Target="../ink/ink65.xml"/><Relationship Id="rId19" Type="http://schemas.openxmlformats.org/officeDocument/2006/relationships/image" Target="../media/image86.png"/><Relationship Id="rId4" Type="http://schemas.openxmlformats.org/officeDocument/2006/relationships/customXml" Target="../ink/ink62.xml"/><Relationship Id="rId9" Type="http://schemas.openxmlformats.org/officeDocument/2006/relationships/image" Target="../media/image81.png"/><Relationship Id="rId14" Type="http://schemas.openxmlformats.org/officeDocument/2006/relationships/customXml" Target="../ink/ink67.xml"/><Relationship Id="rId22" Type="http://schemas.openxmlformats.org/officeDocument/2006/relationships/customXml" Target="../ink/ink7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77.xml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12" Type="http://schemas.openxmlformats.org/officeDocument/2006/relationships/image" Target="../media/image93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customXml" Target="../ink/ink75.xml"/><Relationship Id="rId1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83.xml"/><Relationship Id="rId18" Type="http://schemas.openxmlformats.org/officeDocument/2006/relationships/image" Target="../media/image102.png"/><Relationship Id="rId26" Type="http://schemas.openxmlformats.org/officeDocument/2006/relationships/image" Target="../media/image106.png"/><Relationship Id="rId3" Type="http://schemas.openxmlformats.org/officeDocument/2006/relationships/customXml" Target="../ink/ink78.xml"/><Relationship Id="rId21" Type="http://schemas.openxmlformats.org/officeDocument/2006/relationships/customXml" Target="../ink/ink87.xml"/><Relationship Id="rId7" Type="http://schemas.openxmlformats.org/officeDocument/2006/relationships/customXml" Target="../ink/ink80.xml"/><Relationship Id="rId12" Type="http://schemas.openxmlformats.org/officeDocument/2006/relationships/image" Target="../media/image99.png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2" Type="http://schemas.openxmlformats.org/officeDocument/2006/relationships/image" Target="../media/image181.png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29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customXml" Target="../ink/ink82.xml"/><Relationship Id="rId24" Type="http://schemas.openxmlformats.org/officeDocument/2006/relationships/image" Target="../media/image105.png"/><Relationship Id="rId32" Type="http://schemas.openxmlformats.org/officeDocument/2006/relationships/image" Target="../media/image109.png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107.png"/><Relationship Id="rId10" Type="http://schemas.openxmlformats.org/officeDocument/2006/relationships/image" Target="../media/image98.png"/><Relationship Id="rId19" Type="http://schemas.openxmlformats.org/officeDocument/2006/relationships/customXml" Target="../ink/ink86.xml"/><Relationship Id="rId31" Type="http://schemas.openxmlformats.org/officeDocument/2006/relationships/customXml" Target="../ink/ink92.xml"/><Relationship Id="rId4" Type="http://schemas.openxmlformats.org/officeDocument/2006/relationships/image" Target="../media/image95.png"/><Relationship Id="rId9" Type="http://schemas.openxmlformats.org/officeDocument/2006/relationships/customXml" Target="../ink/ink81.xml"/><Relationship Id="rId14" Type="http://schemas.openxmlformats.org/officeDocument/2006/relationships/image" Target="../media/image100.png"/><Relationship Id="rId22" Type="http://schemas.openxmlformats.org/officeDocument/2006/relationships/image" Target="../media/image104.png"/><Relationship Id="rId27" Type="http://schemas.openxmlformats.org/officeDocument/2006/relationships/customXml" Target="../ink/ink90.xml"/><Relationship Id="rId30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26F-2C17-F8C7-0A49-CAA12FC1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DDE6A-20F0-D446-C223-B44AB6349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+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blipFill>
                <a:blip r:embed="rId5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C5479-474B-EEDD-3982-61D59ABDA83C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C5479-474B-EEDD-3982-61D59ABDA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DDC27367-F16C-6297-153E-BBCF6FE7A21E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F8A248-64BC-F91C-3454-F89870FD161B}"/>
              </a:ext>
            </a:extLst>
          </p:cNvPr>
          <p:cNvCxnSpPr>
            <a:cxnSpLocks/>
            <a:endCxn id="15" idx="7"/>
          </p:cNvCxnSpPr>
          <p:nvPr/>
        </p:nvCxnSpPr>
        <p:spPr>
          <a:xfrm flipV="1">
            <a:off x="1416796" y="5099927"/>
            <a:ext cx="763051" cy="634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3B88A5-767E-D764-F937-4385200FCEFB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EC0F-0218-4BDE-640E-60254D234E3E}"/>
              </a:ext>
            </a:extLst>
          </p:cNvPr>
          <p:cNvSpPr/>
          <p:nvPr/>
        </p:nvSpPr>
        <p:spPr>
          <a:xfrm>
            <a:off x="6592474" y="1507358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D4CA3-F6AF-89EC-7B64-7195FD672966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61FB10-2203-5E95-320D-68457B328AD0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8BCEC5-3127-9526-ACB5-56C09EAA783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8BCEC5-3127-9526-ACB5-56C09EAA7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B4C707-43C0-E8B7-76A6-EABA3CEC748E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B4C707-43C0-E8B7-76A6-EABA3CEC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34005B-F430-A68A-ACB5-F857CA7F95DE}"/>
                  </a:ext>
                </a:extLst>
              </p:cNvPr>
              <p:cNvSpPr txBox="1"/>
              <p:nvPr/>
            </p:nvSpPr>
            <p:spPr>
              <a:xfrm>
                <a:off x="7992720" y="2320808"/>
                <a:ext cx="43928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What if there is an obstacle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3.2, 3.2</m:t>
                        </m:r>
                      </m:e>
                    </m:d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34005B-F430-A68A-ACB5-F857CA7F9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20" y="2320808"/>
                <a:ext cx="4392890" cy="707886"/>
              </a:xfrm>
              <a:prstGeom prst="rect">
                <a:avLst/>
              </a:prstGeom>
              <a:blipFill>
                <a:blip r:embed="rId10"/>
                <a:stretch>
                  <a:fillRect l="-1387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1FA8E89-BC6A-0D84-A4CB-28A6033664B0}"/>
              </a:ext>
            </a:extLst>
          </p:cNvPr>
          <p:cNvSpPr txBox="1"/>
          <p:nvPr/>
        </p:nvSpPr>
        <p:spPr>
          <a:xfrm>
            <a:off x="7992720" y="3251692"/>
            <a:ext cx="17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Will it be safe?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6D9A99-FB89-5FF7-C2DF-B50AE4C2A51D}"/>
              </a:ext>
            </a:extLst>
          </p:cNvPr>
          <p:cNvSpPr txBox="1"/>
          <p:nvPr/>
        </p:nvSpPr>
        <p:spPr>
          <a:xfrm>
            <a:off x="8010126" y="4139324"/>
            <a:ext cx="393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what time step does it become unsafe?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2B0816-F2EA-0AFC-85AF-40D2ED110FE7}"/>
              </a:ext>
            </a:extLst>
          </p:cNvPr>
          <p:cNvSpPr txBox="1"/>
          <p:nvPr/>
        </p:nvSpPr>
        <p:spPr>
          <a:xfrm>
            <a:off x="9774385" y="3250801"/>
            <a:ext cx="72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C4EF13-F007-DAE0-8692-C2CDB0F83685}"/>
                  </a:ext>
                </a:extLst>
              </p:cNvPr>
              <p:cNvSpPr txBox="1"/>
              <p:nvPr/>
            </p:nvSpPr>
            <p:spPr>
              <a:xfrm>
                <a:off x="8036143" y="4844650"/>
                <a:ext cx="9163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C4EF13-F007-DAE0-8692-C2CDB0F83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143" y="4844650"/>
                <a:ext cx="91632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02E847B-D4BB-3A31-A4A3-8CF81609B0AE}"/>
              </a:ext>
            </a:extLst>
          </p:cNvPr>
          <p:cNvSpPr txBox="1"/>
          <p:nvPr/>
        </p:nvSpPr>
        <p:spPr>
          <a:xfrm>
            <a:off x="964537" y="1716059"/>
            <a:ext cx="386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model?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C92CE9-EE0D-40B5-F625-2B8D59160323}"/>
              </a:ext>
            </a:extLst>
          </p:cNvPr>
          <p:cNvSpPr/>
          <p:nvPr/>
        </p:nvSpPr>
        <p:spPr>
          <a:xfrm>
            <a:off x="3904545" y="240281"/>
            <a:ext cx="3943311" cy="92606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EA61C-0657-BDFB-64C8-E2881D10EA71}"/>
              </a:ext>
            </a:extLst>
          </p:cNvPr>
          <p:cNvSpPr txBox="1"/>
          <p:nvPr/>
        </p:nvSpPr>
        <p:spPr>
          <a:xfrm>
            <a:off x="964537" y="2322633"/>
            <a:ext cx="386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property?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15BF3C-DD9F-F050-3516-03893D5EFC5A}"/>
              </a:ext>
            </a:extLst>
          </p:cNvPr>
          <p:cNvSpPr/>
          <p:nvPr/>
        </p:nvSpPr>
        <p:spPr>
          <a:xfrm>
            <a:off x="7637292" y="2193212"/>
            <a:ext cx="3943311" cy="92606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15DE98-1E62-5E08-F5CB-7E42659097D8}"/>
              </a:ext>
            </a:extLst>
          </p:cNvPr>
          <p:cNvSpPr txBox="1"/>
          <p:nvPr/>
        </p:nvSpPr>
        <p:spPr>
          <a:xfrm>
            <a:off x="1001196" y="2927636"/>
            <a:ext cx="386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Verification result?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90D018-39A0-4FCD-1156-872F8667A7E5}"/>
              </a:ext>
            </a:extLst>
          </p:cNvPr>
          <p:cNvSpPr/>
          <p:nvPr/>
        </p:nvSpPr>
        <p:spPr>
          <a:xfrm>
            <a:off x="7637292" y="3246871"/>
            <a:ext cx="3943311" cy="20556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9BF2DB-78E4-2001-6418-07811DC8E91C}"/>
              </a:ext>
            </a:extLst>
          </p:cNvPr>
          <p:cNvSpPr txBox="1"/>
          <p:nvPr/>
        </p:nvSpPr>
        <p:spPr>
          <a:xfrm>
            <a:off x="1001196" y="3506034"/>
            <a:ext cx="386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Verification tool?</a:t>
            </a:r>
          </a:p>
        </p:txBody>
      </p:sp>
    </p:spTree>
    <p:extLst>
      <p:ext uri="{BB962C8B-B14F-4D97-AF65-F5344CB8AC3E}">
        <p14:creationId xmlns:p14="http://schemas.microsoft.com/office/powerpoint/2010/main" val="11692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  <p:bldP spid="23" grpId="0"/>
      <p:bldP spid="2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verification hard?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general: Undecidable problem.</a:t>
            </a:r>
          </a:p>
        </p:txBody>
      </p:sp>
    </p:spTree>
    <p:extLst>
      <p:ext uri="{BB962C8B-B14F-4D97-AF65-F5344CB8AC3E}">
        <p14:creationId xmlns:p14="http://schemas.microsoft.com/office/powerpoint/2010/main" val="331096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 state: State of the system at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blipFill>
                <a:blip r:embed="rId12"/>
                <a:stretch>
                  <a:fillRect l="-269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93673-5BF9-13B6-DC54-1D6934FA3AA6}"/>
              </a:ext>
            </a:extLst>
          </p:cNvPr>
          <p:cNvCxnSpPr>
            <a:cxnSpLocks/>
          </p:cNvCxnSpPr>
          <p:nvPr/>
        </p:nvCxnSpPr>
        <p:spPr>
          <a:xfrm flipV="1">
            <a:off x="1416796" y="5099927"/>
            <a:ext cx="763051" cy="634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1718DB2-0788-ED4E-149A-3C528CAF5E7C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294D68-899B-01EC-D33B-747E535F59AC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484AEF-433D-8211-BB15-D01CE8F02B5D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A40599AE-704F-DA56-F419-EA5CB385F3D9}"/>
              </a:ext>
            </a:extLst>
          </p:cNvPr>
          <p:cNvSpPr/>
          <p:nvPr/>
        </p:nvSpPr>
        <p:spPr>
          <a:xfrm>
            <a:off x="6533478" y="152959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C361E6-4B21-630B-4143-66F863BFD8D7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736B7-56C5-18AC-7E8F-1EEADE54DADF}"/>
              </a:ext>
            </a:extLst>
          </p:cNvPr>
          <p:cNvSpPr txBox="1"/>
          <p:nvPr/>
        </p:nvSpPr>
        <p:spPr>
          <a:xfrm>
            <a:off x="8259228" y="1742979"/>
            <a:ext cx="361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the initial state of the system is noisy?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/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/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/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486741F2-FF98-BC6D-C6D7-B1142FAED93B}"/>
              </a:ext>
            </a:extLst>
          </p:cNvPr>
          <p:cNvSpPr/>
          <p:nvPr/>
        </p:nvSpPr>
        <p:spPr>
          <a:xfrm>
            <a:off x="9316153" y="3199277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AE9A9-388F-803D-26FC-F55E4DEA0009}"/>
              </a:ext>
            </a:extLst>
          </p:cNvPr>
          <p:cNvSpPr txBox="1"/>
          <p:nvPr/>
        </p:nvSpPr>
        <p:spPr>
          <a:xfrm>
            <a:off x="10068500" y="3601959"/>
            <a:ext cx="168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/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blipFill>
                <a:blip r:embed="rId31"/>
                <a:stretch>
                  <a:fillRect l="-2358" r="-33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90FBC6D5-9845-A997-F58E-250BC13B2F2C}"/>
              </a:ext>
            </a:extLst>
          </p:cNvPr>
          <p:cNvSpPr/>
          <p:nvPr/>
        </p:nvSpPr>
        <p:spPr>
          <a:xfrm>
            <a:off x="9067111" y="4771322"/>
            <a:ext cx="1289582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/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blipFill>
                <a:blip r:embed="rId32"/>
                <a:stretch>
                  <a:fillRect l="-2844" r="-3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4B83EC7-8C60-189A-E0CA-C9936BADF049}"/>
              </a:ext>
            </a:extLst>
          </p:cNvPr>
          <p:cNvSpPr txBox="1"/>
          <p:nvPr/>
        </p:nvSpPr>
        <p:spPr>
          <a:xfrm>
            <a:off x="1162763" y="1123100"/>
            <a:ext cx="441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this computed trajectory be still valid?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3160D3-C250-D023-D216-5D3451AAE6A8}"/>
              </a:ext>
            </a:extLst>
          </p:cNvPr>
          <p:cNvSpPr txBox="1"/>
          <p:nvPr/>
        </p:nvSpPr>
        <p:spPr>
          <a:xfrm>
            <a:off x="1118860" y="2206943"/>
            <a:ext cx="441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it ‘look’?</a:t>
            </a:r>
          </a:p>
        </p:txBody>
      </p:sp>
    </p:spTree>
    <p:extLst>
      <p:ext uri="{BB962C8B-B14F-4D97-AF65-F5344CB8AC3E}">
        <p14:creationId xmlns:p14="http://schemas.microsoft.com/office/powerpoint/2010/main" val="35320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35" grpId="0"/>
      <p:bldP spid="37" grpId="0"/>
      <p:bldP spid="38" grpId="0"/>
      <p:bldP spid="39" grpId="0" animBg="1"/>
      <p:bldP spid="41" grpId="0"/>
      <p:bldP spid="42" grpId="0"/>
      <p:bldP spid="44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978057" y="588388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57" y="5883882"/>
                <a:ext cx="171450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 state: State of the system at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blipFill>
                <a:blip r:embed="rId6"/>
                <a:stretch>
                  <a:fillRect l="-269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93673-5BF9-13B6-DC54-1D6934FA3AA6}"/>
              </a:ext>
            </a:extLst>
          </p:cNvPr>
          <p:cNvCxnSpPr>
            <a:cxnSpLocks/>
          </p:cNvCxnSpPr>
          <p:nvPr/>
        </p:nvCxnSpPr>
        <p:spPr>
          <a:xfrm flipV="1">
            <a:off x="1162763" y="5099927"/>
            <a:ext cx="1017084" cy="8425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1718DB2-0788-ED4E-149A-3C528CAF5E7C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294D68-899B-01EC-D33B-747E535F59AC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484AEF-433D-8211-BB15-D01CE8F02B5D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A40599AE-704F-DA56-F419-EA5CB385F3D9}"/>
              </a:ext>
            </a:extLst>
          </p:cNvPr>
          <p:cNvSpPr/>
          <p:nvPr/>
        </p:nvSpPr>
        <p:spPr>
          <a:xfrm>
            <a:off x="6533478" y="152959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C361E6-4B21-630B-4143-66F863BFD8D7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736B7-56C5-18AC-7E8F-1EEADE54DADF}"/>
              </a:ext>
            </a:extLst>
          </p:cNvPr>
          <p:cNvSpPr txBox="1"/>
          <p:nvPr/>
        </p:nvSpPr>
        <p:spPr>
          <a:xfrm>
            <a:off x="8259228" y="1742979"/>
            <a:ext cx="361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the initial state of the system is noisy?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/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/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/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486741F2-FF98-BC6D-C6D7-B1142FAED93B}"/>
              </a:ext>
            </a:extLst>
          </p:cNvPr>
          <p:cNvSpPr/>
          <p:nvPr/>
        </p:nvSpPr>
        <p:spPr>
          <a:xfrm>
            <a:off x="9316153" y="3199277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AE9A9-388F-803D-26FC-F55E4DEA0009}"/>
              </a:ext>
            </a:extLst>
          </p:cNvPr>
          <p:cNvSpPr txBox="1"/>
          <p:nvPr/>
        </p:nvSpPr>
        <p:spPr>
          <a:xfrm>
            <a:off x="10068500" y="3601959"/>
            <a:ext cx="168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/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blipFill>
                <a:blip r:embed="rId31"/>
                <a:stretch>
                  <a:fillRect l="-2358" r="-33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90FBC6D5-9845-A997-F58E-250BC13B2F2C}"/>
              </a:ext>
            </a:extLst>
          </p:cNvPr>
          <p:cNvSpPr/>
          <p:nvPr/>
        </p:nvSpPr>
        <p:spPr>
          <a:xfrm>
            <a:off x="9067111" y="4771322"/>
            <a:ext cx="1289582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/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blipFill>
                <a:blip r:embed="rId32"/>
                <a:stretch>
                  <a:fillRect l="-2844" r="-3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4B83EC7-8C60-189A-E0CA-C9936BADF049}"/>
              </a:ext>
            </a:extLst>
          </p:cNvPr>
          <p:cNvSpPr txBox="1"/>
          <p:nvPr/>
        </p:nvSpPr>
        <p:spPr>
          <a:xfrm>
            <a:off x="1162763" y="1123100"/>
            <a:ext cx="441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this computed trajectory be still valid?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3160D3-C250-D023-D216-5D3451AAE6A8}"/>
              </a:ext>
            </a:extLst>
          </p:cNvPr>
          <p:cNvSpPr txBox="1"/>
          <p:nvPr/>
        </p:nvSpPr>
        <p:spPr>
          <a:xfrm>
            <a:off x="1118860" y="2206943"/>
            <a:ext cx="441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it ‘look’?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C308E4-0572-82BD-6178-536A2DFB179D}"/>
              </a:ext>
            </a:extLst>
          </p:cNvPr>
          <p:cNvSpPr/>
          <p:nvPr/>
        </p:nvSpPr>
        <p:spPr>
          <a:xfrm>
            <a:off x="955380" y="592433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 state: State of the system at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blipFill>
                <a:blip r:embed="rId5"/>
                <a:stretch>
                  <a:fillRect l="-269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93673-5BF9-13B6-DC54-1D6934FA3AA6}"/>
              </a:ext>
            </a:extLst>
          </p:cNvPr>
          <p:cNvCxnSpPr>
            <a:cxnSpLocks/>
          </p:cNvCxnSpPr>
          <p:nvPr/>
        </p:nvCxnSpPr>
        <p:spPr>
          <a:xfrm flipV="1">
            <a:off x="1162763" y="5099927"/>
            <a:ext cx="1017084" cy="8425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1718DB2-0788-ED4E-149A-3C528CAF5E7C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294D68-899B-01EC-D33B-747E535F59AC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484AEF-433D-8211-BB15-D01CE8F02B5D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A40599AE-704F-DA56-F419-EA5CB385F3D9}"/>
              </a:ext>
            </a:extLst>
          </p:cNvPr>
          <p:cNvSpPr/>
          <p:nvPr/>
        </p:nvSpPr>
        <p:spPr>
          <a:xfrm>
            <a:off x="6533478" y="152959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C361E6-4B21-630B-4143-66F863BFD8D7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736B7-56C5-18AC-7E8F-1EEADE54DADF}"/>
              </a:ext>
            </a:extLst>
          </p:cNvPr>
          <p:cNvSpPr txBox="1"/>
          <p:nvPr/>
        </p:nvSpPr>
        <p:spPr>
          <a:xfrm>
            <a:off x="8259228" y="1742979"/>
            <a:ext cx="361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the initial state of the system is noisy?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/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/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/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486741F2-FF98-BC6D-C6D7-B1142FAED93B}"/>
              </a:ext>
            </a:extLst>
          </p:cNvPr>
          <p:cNvSpPr/>
          <p:nvPr/>
        </p:nvSpPr>
        <p:spPr>
          <a:xfrm>
            <a:off x="9316153" y="3199277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AE9A9-388F-803D-26FC-F55E4DEA0009}"/>
              </a:ext>
            </a:extLst>
          </p:cNvPr>
          <p:cNvSpPr txBox="1"/>
          <p:nvPr/>
        </p:nvSpPr>
        <p:spPr>
          <a:xfrm>
            <a:off x="10068500" y="3601959"/>
            <a:ext cx="168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/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blipFill>
                <a:blip r:embed="rId31"/>
                <a:stretch>
                  <a:fillRect l="-2358" r="-33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90FBC6D5-9845-A997-F58E-250BC13B2F2C}"/>
              </a:ext>
            </a:extLst>
          </p:cNvPr>
          <p:cNvSpPr/>
          <p:nvPr/>
        </p:nvSpPr>
        <p:spPr>
          <a:xfrm>
            <a:off x="9067111" y="4771322"/>
            <a:ext cx="1289582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/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blipFill>
                <a:blip r:embed="rId32"/>
                <a:stretch>
                  <a:fillRect l="-2844" r="-3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4B83EC7-8C60-189A-E0CA-C9936BADF049}"/>
              </a:ext>
            </a:extLst>
          </p:cNvPr>
          <p:cNvSpPr txBox="1"/>
          <p:nvPr/>
        </p:nvSpPr>
        <p:spPr>
          <a:xfrm>
            <a:off x="1162763" y="1123100"/>
            <a:ext cx="441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this computed trajectory be still valid?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3160D3-C250-D023-D216-5D3451AAE6A8}"/>
              </a:ext>
            </a:extLst>
          </p:cNvPr>
          <p:cNvSpPr txBox="1"/>
          <p:nvPr/>
        </p:nvSpPr>
        <p:spPr>
          <a:xfrm>
            <a:off x="1118860" y="2206943"/>
            <a:ext cx="441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it ‘look’?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C308E4-0572-82BD-6178-536A2DFB179D}"/>
              </a:ext>
            </a:extLst>
          </p:cNvPr>
          <p:cNvSpPr/>
          <p:nvPr/>
        </p:nvSpPr>
        <p:spPr>
          <a:xfrm>
            <a:off x="955380" y="592433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1761E3-1738-9B33-625F-4319E2612AEA}"/>
              </a:ext>
            </a:extLst>
          </p:cNvPr>
          <p:cNvSpPr/>
          <p:nvPr/>
        </p:nvSpPr>
        <p:spPr>
          <a:xfrm>
            <a:off x="959310" y="5216039"/>
            <a:ext cx="1017084" cy="863499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 state: State of the system at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blipFill>
                <a:blip r:embed="rId5"/>
                <a:stretch>
                  <a:fillRect l="-269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736B7-56C5-18AC-7E8F-1EEADE54DADF}"/>
              </a:ext>
            </a:extLst>
          </p:cNvPr>
          <p:cNvSpPr txBox="1"/>
          <p:nvPr/>
        </p:nvSpPr>
        <p:spPr>
          <a:xfrm>
            <a:off x="8259228" y="1742979"/>
            <a:ext cx="361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the initial state of the system is noisy?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/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/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/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486741F2-FF98-BC6D-C6D7-B1142FAED93B}"/>
              </a:ext>
            </a:extLst>
          </p:cNvPr>
          <p:cNvSpPr/>
          <p:nvPr/>
        </p:nvSpPr>
        <p:spPr>
          <a:xfrm>
            <a:off x="9316153" y="3199277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AE9A9-388F-803D-26FC-F55E4DEA0009}"/>
              </a:ext>
            </a:extLst>
          </p:cNvPr>
          <p:cNvSpPr txBox="1"/>
          <p:nvPr/>
        </p:nvSpPr>
        <p:spPr>
          <a:xfrm>
            <a:off x="10068500" y="3601959"/>
            <a:ext cx="168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/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blipFill>
                <a:blip r:embed="rId9"/>
                <a:stretch>
                  <a:fillRect l="-2358" r="-33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90FBC6D5-9845-A997-F58E-250BC13B2F2C}"/>
              </a:ext>
            </a:extLst>
          </p:cNvPr>
          <p:cNvSpPr/>
          <p:nvPr/>
        </p:nvSpPr>
        <p:spPr>
          <a:xfrm>
            <a:off x="9067111" y="4771322"/>
            <a:ext cx="1289582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/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blipFill>
                <a:blip r:embed="rId10"/>
                <a:stretch>
                  <a:fillRect l="-2844" r="-3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4B83EC7-8C60-189A-E0CA-C9936BADF049}"/>
              </a:ext>
            </a:extLst>
          </p:cNvPr>
          <p:cNvSpPr txBox="1"/>
          <p:nvPr/>
        </p:nvSpPr>
        <p:spPr>
          <a:xfrm>
            <a:off x="1162763" y="1123100"/>
            <a:ext cx="441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this computed trajectory be still valid?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3160D3-C250-D023-D216-5D3451AAE6A8}"/>
              </a:ext>
            </a:extLst>
          </p:cNvPr>
          <p:cNvSpPr txBox="1"/>
          <p:nvPr/>
        </p:nvSpPr>
        <p:spPr>
          <a:xfrm>
            <a:off x="1118860" y="2206943"/>
            <a:ext cx="441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it ‘look’?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1761E3-1738-9B33-625F-4319E2612AEA}"/>
                  </a:ext>
                </a:extLst>
              </p:cNvPr>
              <p:cNvSpPr/>
              <p:nvPr/>
            </p:nvSpPr>
            <p:spPr>
              <a:xfrm>
                <a:off x="959310" y="5216039"/>
                <a:ext cx="1017084" cy="8634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1761E3-1738-9B33-625F-4319E2612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10" y="5216039"/>
                <a:ext cx="1017084" cy="8634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D6FE94-04CA-4B69-DD8B-72C8996F653C}"/>
                  </a:ext>
                </a:extLst>
              </p:cNvPr>
              <p:cNvSpPr/>
              <p:nvPr/>
            </p:nvSpPr>
            <p:spPr>
              <a:xfrm>
                <a:off x="2665298" y="3198167"/>
                <a:ext cx="1718161" cy="1558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D6FE94-04CA-4B69-DD8B-72C8996F6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98" y="3198167"/>
                <a:ext cx="1718161" cy="15586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03F4A2-6CAC-C880-FA03-3DB3D95EE61F}"/>
                  </a:ext>
                </a:extLst>
              </p:cNvPr>
              <p:cNvSpPr/>
              <p:nvPr/>
            </p:nvSpPr>
            <p:spPr>
              <a:xfrm>
                <a:off x="5373473" y="237021"/>
                <a:ext cx="2841852" cy="22007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03F4A2-6CAC-C880-FA03-3DB3D95EE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73" y="237021"/>
                <a:ext cx="2841852" cy="2200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 state: State of the system at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blipFill>
                <a:blip r:embed="rId5"/>
                <a:stretch>
                  <a:fillRect l="-269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736B7-56C5-18AC-7E8F-1EEADE54DADF}"/>
              </a:ext>
            </a:extLst>
          </p:cNvPr>
          <p:cNvSpPr txBox="1"/>
          <p:nvPr/>
        </p:nvSpPr>
        <p:spPr>
          <a:xfrm>
            <a:off x="8259228" y="1742979"/>
            <a:ext cx="361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the initial state of the system is noisy?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/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/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/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486741F2-FF98-BC6D-C6D7-B1142FAED93B}"/>
              </a:ext>
            </a:extLst>
          </p:cNvPr>
          <p:cNvSpPr/>
          <p:nvPr/>
        </p:nvSpPr>
        <p:spPr>
          <a:xfrm>
            <a:off x="9316153" y="3199277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AE9A9-388F-803D-26FC-F55E4DEA0009}"/>
              </a:ext>
            </a:extLst>
          </p:cNvPr>
          <p:cNvSpPr txBox="1"/>
          <p:nvPr/>
        </p:nvSpPr>
        <p:spPr>
          <a:xfrm>
            <a:off x="10068500" y="3601959"/>
            <a:ext cx="168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/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blipFill>
                <a:blip r:embed="rId9"/>
                <a:stretch>
                  <a:fillRect l="-2358" r="-33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90FBC6D5-9845-A997-F58E-250BC13B2F2C}"/>
              </a:ext>
            </a:extLst>
          </p:cNvPr>
          <p:cNvSpPr/>
          <p:nvPr/>
        </p:nvSpPr>
        <p:spPr>
          <a:xfrm>
            <a:off x="9067111" y="4771322"/>
            <a:ext cx="1289582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/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blipFill>
                <a:blip r:embed="rId10"/>
                <a:stretch>
                  <a:fillRect l="-2844" r="-3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4B83EC7-8C60-189A-E0CA-C9936BADF049}"/>
              </a:ext>
            </a:extLst>
          </p:cNvPr>
          <p:cNvSpPr txBox="1"/>
          <p:nvPr/>
        </p:nvSpPr>
        <p:spPr>
          <a:xfrm>
            <a:off x="1162763" y="1123100"/>
            <a:ext cx="441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this computed trajectory be still valid?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3160D3-C250-D023-D216-5D3451AAE6A8}"/>
              </a:ext>
            </a:extLst>
          </p:cNvPr>
          <p:cNvSpPr txBox="1"/>
          <p:nvPr/>
        </p:nvSpPr>
        <p:spPr>
          <a:xfrm>
            <a:off x="1118860" y="2206943"/>
            <a:ext cx="441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it ‘look’?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1761E3-1738-9B33-625F-4319E2612AEA}"/>
                  </a:ext>
                </a:extLst>
              </p:cNvPr>
              <p:cNvSpPr/>
              <p:nvPr/>
            </p:nvSpPr>
            <p:spPr>
              <a:xfrm>
                <a:off x="959310" y="5216039"/>
                <a:ext cx="1017084" cy="8634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1761E3-1738-9B33-625F-4319E2612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10" y="5216039"/>
                <a:ext cx="1017084" cy="8634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D6FE94-04CA-4B69-DD8B-72C8996F653C}"/>
                  </a:ext>
                </a:extLst>
              </p:cNvPr>
              <p:cNvSpPr/>
              <p:nvPr/>
            </p:nvSpPr>
            <p:spPr>
              <a:xfrm>
                <a:off x="2665298" y="3198167"/>
                <a:ext cx="1718161" cy="1558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D6FE94-04CA-4B69-DD8B-72C8996F6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98" y="3198167"/>
                <a:ext cx="1718161" cy="15586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03F4A2-6CAC-C880-FA03-3DB3D95EE61F}"/>
                  </a:ext>
                </a:extLst>
              </p:cNvPr>
              <p:cNvSpPr/>
              <p:nvPr/>
            </p:nvSpPr>
            <p:spPr>
              <a:xfrm>
                <a:off x="5373473" y="237021"/>
                <a:ext cx="2841852" cy="22007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03F4A2-6CAC-C880-FA03-3DB3D95EE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73" y="237021"/>
                <a:ext cx="2841852" cy="2200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09D9B8E-1FB0-222F-144E-48C07FEF3B81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5DFE46-0EFF-4AB6-557C-CC925170DE25}"/>
              </a:ext>
            </a:extLst>
          </p:cNvPr>
          <p:cNvCxnSpPr>
            <a:cxnSpLocks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BD4E8CF-0577-F993-C3A6-1E4EE644158F}"/>
              </a:ext>
            </a:extLst>
          </p:cNvPr>
          <p:cNvSpPr/>
          <p:nvPr/>
        </p:nvSpPr>
        <p:spPr>
          <a:xfrm>
            <a:off x="6533478" y="152959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7173FE-CA0D-006D-C4B2-E43667647BF1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E88397-4298-FC63-6DA5-24AA244E4B90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E88397-4298-FC63-6DA5-24AA244E4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3CF3A454-918B-F4A3-AF0C-A766D36C86CC}"/>
              </a:ext>
            </a:extLst>
          </p:cNvPr>
          <p:cNvSpPr/>
          <p:nvPr/>
        </p:nvSpPr>
        <p:spPr>
          <a:xfrm>
            <a:off x="955380" y="592433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9D0448-73CC-D86F-31CB-D591185599FB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900BC7-6351-62EC-1AEF-531181B68137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900BC7-6351-62EC-1AEF-531181B68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61FED8-00E7-1972-5C30-C6550B857D95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61FED8-00E7-1972-5C30-C6550B85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19828CC-3EB7-278F-11E7-D90BF3E81AEC}"/>
              </a:ext>
            </a:extLst>
          </p:cNvPr>
          <p:cNvSpPr txBox="1"/>
          <p:nvPr/>
        </p:nvSpPr>
        <p:spPr>
          <a:xfrm>
            <a:off x="3688252" y="5244760"/>
            <a:ext cx="501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compute the trajectories then?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80A91F-B7BB-8F81-C739-88B9A19977CD}"/>
              </a:ext>
            </a:extLst>
          </p:cNvPr>
          <p:cNvCxnSpPr>
            <a:cxnSpLocks/>
          </p:cNvCxnSpPr>
          <p:nvPr/>
        </p:nvCxnSpPr>
        <p:spPr>
          <a:xfrm flipV="1">
            <a:off x="1162763" y="5099927"/>
            <a:ext cx="1017084" cy="8425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9DFADA-5131-293A-FB0F-047E3948307B}"/>
              </a:ext>
            </a:extLst>
          </p:cNvPr>
          <p:cNvSpPr txBox="1"/>
          <p:nvPr/>
        </p:nvSpPr>
        <p:spPr>
          <a:xfrm>
            <a:off x="4512999" y="4346703"/>
            <a:ext cx="501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many trajectories do you have to compute?</a:t>
            </a:r>
          </a:p>
        </p:txBody>
      </p:sp>
    </p:spTree>
    <p:extLst>
      <p:ext uri="{BB962C8B-B14F-4D97-AF65-F5344CB8AC3E}">
        <p14:creationId xmlns:p14="http://schemas.microsoft.com/office/powerpoint/2010/main" val="1288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verification hard?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general: Undecidable problem.</a:t>
                </a:r>
              </a:p>
              <a:p>
                <a:endParaRPr lang="en-US" dirty="0"/>
              </a:p>
              <a:p>
                <a:r>
                  <a:rPr lang="en-US" dirty="0"/>
                  <a:t>Why? Let’s see a specific example.</a:t>
                </a:r>
              </a:p>
              <a:p>
                <a:endParaRPr lang="en-US" dirty="0"/>
              </a:p>
              <a:p>
                <a:r>
                  <a:rPr lang="en-US" dirty="0"/>
                  <a:t>Model: Software.</a:t>
                </a:r>
              </a:p>
              <a:p>
                <a:r>
                  <a:rPr lang="en-US" dirty="0"/>
                  <a:t>Property: Given code terminates on an input.</a:t>
                </a:r>
              </a:p>
              <a:p>
                <a:r>
                  <a:rPr lang="en-US" dirty="0"/>
                  <a:t>Equivalent to: Halting problem.</a:t>
                </a:r>
              </a:p>
              <a:p>
                <a:endParaRPr lang="en-US" dirty="0"/>
              </a:p>
              <a:p>
                <a:r>
                  <a:rPr lang="en-US" dirty="0"/>
                  <a:t>Halting problem: Whether a given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on a given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Is an undecidable problem.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r="-58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11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 is no generic algorithm, why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it is important. REALLY important.</a:t>
            </a:r>
          </a:p>
          <a:p>
            <a:endParaRPr lang="en-US" dirty="0"/>
          </a:p>
          <a:p>
            <a:r>
              <a:rPr lang="en-US" dirty="0"/>
              <a:t>PPT crashed 3 times while I was preparing these slides.</a:t>
            </a:r>
          </a:p>
          <a:p>
            <a:r>
              <a:rPr lang="en-US" dirty="0"/>
              <a:t>If my flight control software crashes that many times?</a:t>
            </a:r>
          </a:p>
          <a:p>
            <a:endParaRPr lang="en-US" dirty="0"/>
          </a:p>
          <a:p>
            <a:r>
              <a:rPr lang="en-US" dirty="0"/>
              <a:t>Verification is important in </a:t>
            </a:r>
            <a:r>
              <a:rPr lang="en-US" b="1" i="1" u="sng" dirty="0"/>
              <a:t>Safety Critical Systems</a:t>
            </a:r>
            <a:r>
              <a:rPr lang="en-US" dirty="0"/>
              <a:t>.</a:t>
            </a:r>
          </a:p>
          <a:p>
            <a:r>
              <a:rPr lang="en-US" dirty="0"/>
              <a:t>Failure of these systems have catastrophic consequences.</a:t>
            </a:r>
          </a:p>
        </p:txBody>
      </p:sp>
    </p:spTree>
    <p:extLst>
      <p:ext uri="{BB962C8B-B14F-4D97-AF65-F5344CB8AC3E}">
        <p14:creationId xmlns:p14="http://schemas.microsoft.com/office/powerpoint/2010/main" val="178185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Scenarios!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6878"/>
            <a:ext cx="9144000" cy="5141538"/>
          </a:xfrm>
        </p:spPr>
        <p:txBody>
          <a:bodyPr/>
          <a:lstStyle/>
          <a:p>
            <a:r>
              <a:rPr lang="en-US" dirty="0"/>
              <a:t>Bad software caused some serious damage!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6014"/>
          <a:stretch/>
        </p:blipFill>
        <p:spPr>
          <a:xfrm>
            <a:off x="6882384" y="1604331"/>
            <a:ext cx="2029968" cy="2127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6" y="1699366"/>
            <a:ext cx="2731770" cy="1805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8139" r="2830" b="23064"/>
          <a:stretch/>
        </p:blipFill>
        <p:spPr>
          <a:xfrm>
            <a:off x="6955338" y="4511872"/>
            <a:ext cx="3212029" cy="1572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7" y="3943714"/>
            <a:ext cx="3225725" cy="2140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5257" y="1856233"/>
            <a:ext cx="1848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Intel Pentium bug</a:t>
            </a:r>
          </a:p>
          <a:p>
            <a:r>
              <a:rPr lang="en-US" dirty="0"/>
              <a:t>caused loss of </a:t>
            </a:r>
          </a:p>
          <a:p>
            <a:r>
              <a:rPr lang="en-US" dirty="0"/>
              <a:t>reputation</a:t>
            </a:r>
          </a:p>
          <a:p>
            <a:r>
              <a:rPr lang="en-US" dirty="0"/>
              <a:t>and money.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73860" y="1733741"/>
            <a:ext cx="1806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Ariane 5 crashed </a:t>
            </a:r>
          </a:p>
          <a:p>
            <a:r>
              <a:rPr lang="en-US" dirty="0"/>
              <a:t>within a few </a:t>
            </a:r>
          </a:p>
          <a:p>
            <a:r>
              <a:rPr lang="en-US" dirty="0"/>
              <a:t>minutes after </a:t>
            </a:r>
          </a:p>
          <a:p>
            <a:r>
              <a:rPr lang="en-US" dirty="0"/>
              <a:t>launch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7415" y="3865542"/>
            <a:ext cx="317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Software race condition caused </a:t>
            </a:r>
          </a:p>
          <a:p>
            <a:pPr algn="ctr"/>
            <a:r>
              <a:rPr lang="en-US" dirty="0"/>
              <a:t>northeast blackout of 2003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8495" y="4738421"/>
            <a:ext cx="1815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bug</a:t>
            </a:r>
          </a:p>
          <a:p>
            <a:r>
              <a:rPr lang="en-US" dirty="0"/>
              <a:t>caused Toyota to </a:t>
            </a:r>
          </a:p>
          <a:p>
            <a:r>
              <a:rPr lang="en-US" dirty="0"/>
              <a:t>recall 1.2M </a:t>
            </a:r>
          </a:p>
          <a:p>
            <a:r>
              <a:rPr lang="en-US" dirty="0"/>
              <a:t>Prius cars</a:t>
            </a:r>
          </a:p>
        </p:txBody>
      </p:sp>
    </p:spTree>
    <p:extLst>
      <p:ext uri="{BB962C8B-B14F-4D97-AF65-F5344CB8AC3E}">
        <p14:creationId xmlns:p14="http://schemas.microsoft.com/office/powerpoint/2010/main" val="4657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3B35-0ADF-5662-AB88-CBCF87FC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Arithmetic: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8C0AB7-1DF3-7646-BE10-8C2A5D67CC99}"/>
                  </a:ext>
                </a:extLst>
              </p:cNvPr>
              <p:cNvSpPr txBox="1"/>
              <p:nvPr/>
            </p:nvSpPr>
            <p:spPr>
              <a:xfrm>
                <a:off x="2081353" y="2812253"/>
                <a:ext cx="7267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8C0AB7-1DF3-7646-BE10-8C2A5D67C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53" y="2812253"/>
                <a:ext cx="726704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26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They Have Been Averted?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software bug for Ariane 5 is due to floating point imprecision that could not be detected during extensive testing.</a:t>
            </a:r>
          </a:p>
          <a:p>
            <a:r>
              <a:rPr lang="en-US" dirty="0"/>
              <a:t>Static analysis could catch the bug during the analysis</a:t>
            </a:r>
          </a:p>
          <a:p>
            <a:endParaRPr lang="en-US" dirty="0"/>
          </a:p>
          <a:p>
            <a:r>
              <a:rPr lang="en-US" dirty="0"/>
              <a:t>Intel now uses Synopsys/Cadence tools for formal verification.</a:t>
            </a:r>
          </a:p>
          <a:p>
            <a:endParaRPr lang="en-US" dirty="0"/>
          </a:p>
          <a:p>
            <a:r>
              <a:rPr lang="en-US" dirty="0"/>
              <a:t>NASA review of Toyota’s code mentions using Formal verification tools.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1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Propositions: variables/statements that can be assigned either true or false.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of the following are propositions:</a:t>
                </a:r>
              </a:p>
              <a:p>
                <a:r>
                  <a:rPr lang="en-US" dirty="0"/>
                  <a:t>Today is Tuesday.</a:t>
                </a:r>
              </a:p>
              <a:p>
                <a:r>
                  <a:rPr lang="en-US" dirty="0"/>
                  <a:t>Look out!</a:t>
                </a:r>
              </a:p>
              <a:p>
                <a:r>
                  <a:rPr lang="en-US" dirty="0"/>
                  <a:t>Drilling for oil caused the dinosaurs to become extinct.</a:t>
                </a:r>
              </a:p>
              <a:p>
                <a:r>
                  <a:rPr lang="en-US" dirty="0"/>
                  <a:t>How far is the next town?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space obeys Euclidian geometry.</a:t>
                </a:r>
              </a:p>
              <a:p>
                <a:r>
                  <a:rPr lang="en-US" dirty="0"/>
                  <a:t>This sentence if false.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13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and Inference on 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Propositional variables: are assigned either T or F.</a:t>
                </a:r>
              </a:p>
              <a:p>
                <a:r>
                  <a:rPr lang="en-US" dirty="0"/>
                  <a:t>Operations: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(and),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(or),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(not),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(implies), etc.</a:t>
                </a:r>
              </a:p>
              <a:p>
                <a:r>
                  <a:rPr lang="en-US" dirty="0"/>
                  <a:t>Well founded formulas and Truth tables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0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D603F4-D6FD-CE76-CDAC-67C34770D193}"/>
                  </a:ext>
                </a:extLst>
              </p14:cNvPr>
              <p14:cNvContentPartPr/>
              <p14:nvPr/>
            </p14:nvContentPartPr>
            <p14:xfrm>
              <a:off x="1290973" y="3566373"/>
              <a:ext cx="316080" cy="41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D603F4-D6FD-CE76-CDAC-67C34770D1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5853" y="3551253"/>
                <a:ext cx="34668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E58C06-2BEF-9073-3FA7-AD216069DD6C}"/>
                  </a:ext>
                </a:extLst>
              </p14:cNvPr>
              <p14:cNvContentPartPr/>
              <p14:nvPr/>
            </p14:nvContentPartPr>
            <p14:xfrm>
              <a:off x="2031853" y="3555933"/>
              <a:ext cx="344160" cy="323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E58C06-2BEF-9073-3FA7-AD216069DD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6733" y="3540453"/>
                <a:ext cx="374760" cy="32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E97E79-61D5-0062-996A-37A1404981F7}"/>
                  </a:ext>
                </a:extLst>
              </p14:cNvPr>
              <p14:cNvContentPartPr/>
              <p14:nvPr/>
            </p14:nvContentPartPr>
            <p14:xfrm>
              <a:off x="1163893" y="3540093"/>
              <a:ext cx="2826000" cy="667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E97E79-61D5-0062-996A-37A1404981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8773" y="3524613"/>
                <a:ext cx="2856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3617A4-ADA8-C889-7CBC-46F416088335}"/>
                  </a:ext>
                </a:extLst>
              </p14:cNvPr>
              <p14:cNvContentPartPr/>
              <p14:nvPr/>
            </p14:nvContentPartPr>
            <p14:xfrm>
              <a:off x="3550693" y="3513453"/>
              <a:ext cx="418320" cy="299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3617A4-ADA8-C889-7CBC-46F4160883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5213" y="3498333"/>
                <a:ext cx="448920" cy="30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571DE7-6F8A-36C9-16E3-BCFD4C6DBE63}"/>
                  </a:ext>
                </a:extLst>
              </p14:cNvPr>
              <p14:cNvContentPartPr/>
              <p14:nvPr/>
            </p14:nvContentPartPr>
            <p14:xfrm>
              <a:off x="3873253" y="3534693"/>
              <a:ext cx="2762640" cy="582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571DE7-6F8A-36C9-16E3-BCFD4C6DBE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8133" y="3519573"/>
                <a:ext cx="279324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3D77BF1-2335-08FB-BDE0-942FFE69238D}"/>
                  </a:ext>
                </a:extLst>
              </p14:cNvPr>
              <p14:cNvContentPartPr/>
              <p14:nvPr/>
            </p14:nvContentPartPr>
            <p14:xfrm>
              <a:off x="5418373" y="3476373"/>
              <a:ext cx="503280" cy="29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3D77BF1-2335-08FB-BDE0-942FFE6923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3242" y="3461253"/>
                <a:ext cx="533902" cy="29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E4D0A73-A761-0552-53CF-F832E4DDFDCA}"/>
                  </a:ext>
                </a:extLst>
              </p14:cNvPr>
              <p14:cNvContentPartPr/>
              <p14:nvPr/>
            </p14:nvContentPartPr>
            <p14:xfrm>
              <a:off x="6016333" y="3471333"/>
              <a:ext cx="1387080" cy="59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E4D0A73-A761-0552-53CF-F832E4DDFD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01209" y="3455862"/>
                <a:ext cx="1417688" cy="62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0DB1CB-8D77-8FEC-A3FB-452C08F74398}"/>
                  </a:ext>
                </a:extLst>
              </p14:cNvPr>
              <p14:cNvContentPartPr/>
              <p14:nvPr/>
            </p14:nvContentPartPr>
            <p14:xfrm>
              <a:off x="2661493" y="4286013"/>
              <a:ext cx="137880" cy="27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0DB1CB-8D77-8FEC-A3FB-452C08F7439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46373" y="4270893"/>
                <a:ext cx="1684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C77D410-745F-3C1F-2CCE-AAB228418482}"/>
                  </a:ext>
                </a:extLst>
              </p14:cNvPr>
              <p14:cNvContentPartPr/>
              <p14:nvPr/>
            </p14:nvContentPartPr>
            <p14:xfrm>
              <a:off x="1402213" y="4381413"/>
              <a:ext cx="148680" cy="238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C77D410-745F-3C1F-2CCE-AAB2284184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86733" y="4365933"/>
                <a:ext cx="1789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41F8A16-C294-03F8-5B85-D65F7D759372}"/>
                  </a:ext>
                </a:extLst>
              </p14:cNvPr>
              <p14:cNvContentPartPr/>
              <p14:nvPr/>
            </p14:nvContentPartPr>
            <p14:xfrm>
              <a:off x="4502893" y="4296813"/>
              <a:ext cx="164520" cy="289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41F8A16-C294-03F8-5B85-D65F7D75937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87773" y="4281333"/>
                <a:ext cx="1947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A927A92-BE3D-1151-0111-30775922A511}"/>
                  </a:ext>
                </a:extLst>
              </p14:cNvPr>
              <p14:cNvContentPartPr/>
              <p14:nvPr/>
            </p14:nvContentPartPr>
            <p14:xfrm>
              <a:off x="6402613" y="4222653"/>
              <a:ext cx="159120" cy="28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A927A92-BE3D-1151-0111-30775922A51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87493" y="4207173"/>
                <a:ext cx="1897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624369E-28C8-B85C-E0E9-872E90D083A3}"/>
                  </a:ext>
                </a:extLst>
              </p14:cNvPr>
              <p14:cNvContentPartPr/>
              <p14:nvPr/>
            </p14:nvContentPartPr>
            <p14:xfrm>
              <a:off x="2693173" y="5021493"/>
              <a:ext cx="254520" cy="222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624369E-28C8-B85C-E0E9-872E90D083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78053" y="5006349"/>
                <a:ext cx="284760" cy="253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1CA7A45-EED4-70EC-110A-41799982B01D}"/>
                  </a:ext>
                </a:extLst>
              </p14:cNvPr>
              <p14:cNvContentPartPr/>
              <p14:nvPr/>
            </p14:nvContentPartPr>
            <p14:xfrm>
              <a:off x="1412653" y="5079813"/>
              <a:ext cx="212040" cy="233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1CA7A45-EED4-70EC-110A-41799982B0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97533" y="5064693"/>
                <a:ext cx="2426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4A3268C-EBEC-1541-2DFF-BF844C79B947}"/>
                  </a:ext>
                </a:extLst>
              </p14:cNvPr>
              <p14:cNvContentPartPr/>
              <p14:nvPr/>
            </p14:nvContentPartPr>
            <p14:xfrm>
              <a:off x="2846893" y="5566533"/>
              <a:ext cx="121680" cy="222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4A3268C-EBEC-1541-2DFF-BF844C79B9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31459" y="5551413"/>
                <a:ext cx="15219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EDED502-60D7-D3E1-766A-88CF79BB9812}"/>
                  </a:ext>
                </a:extLst>
              </p14:cNvPr>
              <p14:cNvContentPartPr/>
              <p14:nvPr/>
            </p14:nvContentPartPr>
            <p14:xfrm>
              <a:off x="1402213" y="5693613"/>
              <a:ext cx="243720" cy="206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EDED502-60D7-D3E1-766A-88CF79BB98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86733" y="5678493"/>
                <a:ext cx="2743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5D03C10-CA7E-9597-6DE8-D0AD3395792E}"/>
                  </a:ext>
                </a:extLst>
              </p14:cNvPr>
              <p14:cNvContentPartPr/>
              <p14:nvPr/>
            </p14:nvContentPartPr>
            <p14:xfrm>
              <a:off x="2822773" y="6238653"/>
              <a:ext cx="246600" cy="212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5D03C10-CA7E-9597-6DE8-D0AD339579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07293" y="6223533"/>
                <a:ext cx="277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0CC0984-1969-3D06-D28C-AD9116CFF35A}"/>
                  </a:ext>
                </a:extLst>
              </p14:cNvPr>
              <p14:cNvContentPartPr/>
              <p14:nvPr/>
            </p14:nvContentPartPr>
            <p14:xfrm>
              <a:off x="1513093" y="6291573"/>
              <a:ext cx="370800" cy="199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0CC0984-1969-3D06-D28C-AD9116CFF35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97973" y="6276453"/>
                <a:ext cx="4014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EC57BA3-C3FA-1549-0D3A-2D00A341F8E5}"/>
                  </a:ext>
                </a:extLst>
              </p14:cNvPr>
              <p14:cNvContentPartPr/>
              <p14:nvPr/>
            </p14:nvContentPartPr>
            <p14:xfrm>
              <a:off x="4566613" y="4921053"/>
              <a:ext cx="190800" cy="222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EC57BA3-C3FA-1549-0D3A-2D00A341F8E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51133" y="4905933"/>
                <a:ext cx="2214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956A59A-5AB9-364E-1405-9EFE84719ECA}"/>
                  </a:ext>
                </a:extLst>
              </p14:cNvPr>
              <p14:cNvContentPartPr/>
              <p14:nvPr/>
            </p14:nvContentPartPr>
            <p14:xfrm>
              <a:off x="4672453" y="5513613"/>
              <a:ext cx="138600" cy="238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956A59A-5AB9-364E-1405-9EFE84719EC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6973" y="5498493"/>
                <a:ext cx="1692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8CD9E84-EA1A-E191-C910-C05957E57DEF}"/>
                  </a:ext>
                </a:extLst>
              </p14:cNvPr>
              <p14:cNvContentPartPr/>
              <p14:nvPr/>
            </p14:nvContentPartPr>
            <p14:xfrm>
              <a:off x="4640773" y="6116973"/>
              <a:ext cx="249120" cy="233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8CD9E84-EA1A-E191-C910-C05957E57D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293" y="6101853"/>
                <a:ext cx="279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84F3D65-28AD-83DB-82B5-91085E9A1318}"/>
                  </a:ext>
                </a:extLst>
              </p14:cNvPr>
              <p14:cNvContentPartPr/>
              <p14:nvPr/>
            </p14:nvContentPartPr>
            <p14:xfrm>
              <a:off x="6381733" y="6079893"/>
              <a:ext cx="220320" cy="259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84F3D65-28AD-83DB-82B5-91085E9A13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66253" y="6064773"/>
                <a:ext cx="2509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048645B-11C1-F69A-F504-72A384FF8045}"/>
                  </a:ext>
                </a:extLst>
              </p14:cNvPr>
              <p14:cNvContentPartPr/>
              <p14:nvPr/>
            </p14:nvContentPartPr>
            <p14:xfrm>
              <a:off x="6360493" y="5466093"/>
              <a:ext cx="259200" cy="236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048645B-11C1-F69A-F504-72A384FF804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45013" y="5450973"/>
                <a:ext cx="2894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2D2720B-5308-DE1F-A01B-2E42A9AC08AE}"/>
                  </a:ext>
                </a:extLst>
              </p14:cNvPr>
              <p14:cNvContentPartPr/>
              <p14:nvPr/>
            </p14:nvContentPartPr>
            <p14:xfrm>
              <a:off x="6302173" y="4883973"/>
              <a:ext cx="360360" cy="19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2D2720B-5308-DE1F-A01B-2E42A9AC08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87053" y="4868853"/>
                <a:ext cx="39060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6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different from “causally” used implication.</a:t>
            </a:r>
          </a:p>
          <a:p>
            <a:pPr marL="0" indent="0">
              <a:buNone/>
            </a:pPr>
            <a:r>
              <a:rPr lang="en-US" dirty="0"/>
              <a:t>If the earth is flat, then the space is made up of 12 dimensional geodesics.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EBCAC4B-EA82-2E50-B0BD-1CB9017030A2}"/>
                  </a:ext>
                </a:extLst>
              </p14:cNvPr>
              <p14:cNvContentPartPr/>
              <p14:nvPr/>
            </p14:nvContentPartPr>
            <p14:xfrm>
              <a:off x="1703893" y="2666733"/>
              <a:ext cx="1788840" cy="137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EBCAC4B-EA82-2E50-B0BD-1CB9017030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8413" y="2651613"/>
                <a:ext cx="18194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473233-BFA0-BDAC-EA62-EA322E6CD29C}"/>
                  </a:ext>
                </a:extLst>
              </p14:cNvPr>
              <p14:cNvContentPartPr/>
              <p14:nvPr/>
            </p14:nvContentPartPr>
            <p14:xfrm>
              <a:off x="2433973" y="2180013"/>
              <a:ext cx="148680" cy="264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473233-BFA0-BDAC-EA62-EA322E6CD2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8853" y="2164893"/>
                <a:ext cx="178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494733-B53E-C7FD-CFB6-C29D65F082CD}"/>
                  </a:ext>
                </a:extLst>
              </p14:cNvPr>
              <p14:cNvContentPartPr/>
              <p14:nvPr/>
            </p14:nvContentPartPr>
            <p14:xfrm>
              <a:off x="4254493" y="2735493"/>
              <a:ext cx="5694120" cy="111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494733-B53E-C7FD-CFB6-C29D65F082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9013" y="2720373"/>
                <a:ext cx="5724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E59343-4A1B-F911-B595-B95DB9A51C6A}"/>
                  </a:ext>
                </a:extLst>
              </p14:cNvPr>
              <p14:cNvContentPartPr/>
              <p14:nvPr/>
            </p14:nvContentPartPr>
            <p14:xfrm>
              <a:off x="947173" y="2963013"/>
              <a:ext cx="1561320" cy="58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E59343-4A1B-F911-B595-B95DB9A51C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693" y="2947893"/>
                <a:ext cx="159192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42DB26-3DD1-11D2-1FCC-66BFD237B9A6}"/>
                  </a:ext>
                </a:extLst>
              </p14:cNvPr>
              <p14:cNvContentPartPr/>
              <p14:nvPr/>
            </p14:nvContentPartPr>
            <p14:xfrm>
              <a:off x="1719733" y="4095573"/>
              <a:ext cx="1307160" cy="224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42DB26-3DD1-11D2-1FCC-66BFD237B9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4257" y="4080453"/>
                <a:ext cx="1337392" cy="22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5153215-FC06-FA33-9200-17815DB639CE}"/>
                  </a:ext>
                </a:extLst>
              </p14:cNvPr>
              <p14:cNvContentPartPr/>
              <p14:nvPr/>
            </p14:nvContentPartPr>
            <p14:xfrm>
              <a:off x="1576813" y="4063893"/>
              <a:ext cx="4074840" cy="2228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5153215-FC06-FA33-9200-17815DB639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1333" y="4048413"/>
                <a:ext cx="4105440" cy="22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0214412-70D9-F159-1FB0-36464F270D3C}"/>
                  </a:ext>
                </a:extLst>
              </p14:cNvPr>
              <p14:cNvContentPartPr/>
              <p14:nvPr/>
            </p14:nvContentPartPr>
            <p14:xfrm>
              <a:off x="3979093" y="4058493"/>
              <a:ext cx="1132560" cy="302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0214412-70D9-F159-1FB0-36464F270D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3978" y="4043373"/>
                <a:ext cx="116279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552FCDC-497D-40EC-6833-7C414994243C}"/>
                  </a:ext>
                </a:extLst>
              </p14:cNvPr>
              <p14:cNvContentPartPr/>
              <p14:nvPr/>
            </p14:nvContentPartPr>
            <p14:xfrm>
              <a:off x="2851933" y="5281053"/>
              <a:ext cx="24624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552FCDC-497D-40EC-6833-7C41499424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36813" y="5265573"/>
                <a:ext cx="2764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244C0D-2B5D-9816-E8AA-6AC22C9FAD5A}"/>
                  </a:ext>
                </a:extLst>
              </p14:cNvPr>
              <p14:cNvContentPartPr/>
              <p14:nvPr/>
            </p14:nvContentPartPr>
            <p14:xfrm>
              <a:off x="1904773" y="5243973"/>
              <a:ext cx="180360" cy="283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244C0D-2B5D-9816-E8AA-6AC22C9FAD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89653" y="5228493"/>
                <a:ext cx="2106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3632D4C-CA26-B4F0-39EA-70D959598BE1}"/>
                  </a:ext>
                </a:extLst>
              </p14:cNvPr>
              <p14:cNvContentPartPr/>
              <p14:nvPr/>
            </p14:nvContentPartPr>
            <p14:xfrm>
              <a:off x="2873173" y="4746453"/>
              <a:ext cx="196200" cy="284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3632D4C-CA26-B4F0-39EA-70D959598B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58053" y="4731333"/>
                <a:ext cx="2268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5E517C1-BE07-3DA6-FF22-DED39669FBBB}"/>
                  </a:ext>
                </a:extLst>
              </p14:cNvPr>
              <p14:cNvContentPartPr/>
              <p14:nvPr/>
            </p14:nvContentPartPr>
            <p14:xfrm>
              <a:off x="1878493" y="4736013"/>
              <a:ext cx="222480" cy="286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5E517C1-BE07-3DA6-FF22-DED39669FB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3013" y="4720533"/>
                <a:ext cx="2530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F85D916-0186-E138-42A7-5781C2C4B275}"/>
                  </a:ext>
                </a:extLst>
              </p14:cNvPr>
              <p14:cNvContentPartPr/>
              <p14:nvPr/>
            </p14:nvContentPartPr>
            <p14:xfrm>
              <a:off x="2719813" y="6222813"/>
              <a:ext cx="58680" cy="587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F85D916-0186-E138-42A7-5781C2C4B2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04333" y="6207693"/>
                <a:ext cx="8892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E29B5F8-37F0-4293-D1F5-BB7F385CC0B1}"/>
                  </a:ext>
                </a:extLst>
              </p14:cNvPr>
              <p14:cNvContentPartPr/>
              <p14:nvPr/>
            </p14:nvContentPartPr>
            <p14:xfrm>
              <a:off x="3968653" y="6209133"/>
              <a:ext cx="95760" cy="550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E29B5F8-37F0-4293-D1F5-BB7F385CC0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53173" y="6193653"/>
                <a:ext cx="12600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DDAD3CD-F777-EFFB-CC19-22ACC04870CB}"/>
                  </a:ext>
                </a:extLst>
              </p14:cNvPr>
              <p14:cNvContentPartPr/>
              <p14:nvPr/>
            </p14:nvContentPartPr>
            <p14:xfrm>
              <a:off x="3148213" y="6296973"/>
              <a:ext cx="217440" cy="243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DDAD3CD-F777-EFFB-CC19-22ACC04870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3093" y="6281493"/>
                <a:ext cx="2476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4F00CAD-826B-01FF-E62B-98D2BC37D567}"/>
                  </a:ext>
                </a:extLst>
              </p14:cNvPr>
              <p14:cNvContentPartPr/>
              <p14:nvPr/>
            </p14:nvContentPartPr>
            <p14:xfrm>
              <a:off x="1888933" y="6354933"/>
              <a:ext cx="233280" cy="264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4F00CAD-826B-01FF-E62B-98D2BC37D56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73813" y="6339813"/>
                <a:ext cx="2635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12EF094-F0CF-EA64-BF96-7CF5EDFE2DC5}"/>
                  </a:ext>
                </a:extLst>
              </p14:cNvPr>
              <p14:cNvContentPartPr/>
              <p14:nvPr/>
            </p14:nvContentPartPr>
            <p14:xfrm>
              <a:off x="3074413" y="5725293"/>
              <a:ext cx="148680" cy="249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12EF094-F0CF-EA64-BF96-7CF5EDFE2D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58933" y="5710173"/>
                <a:ext cx="1789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95595A4-AF8D-89FC-65B2-0189BDA94C6B}"/>
                  </a:ext>
                </a:extLst>
              </p14:cNvPr>
              <p14:cNvContentPartPr/>
              <p14:nvPr/>
            </p14:nvContentPartPr>
            <p14:xfrm>
              <a:off x="1888933" y="5773173"/>
              <a:ext cx="238320" cy="248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95595A4-AF8D-89FC-65B2-0189BDA94C6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73813" y="5757715"/>
                <a:ext cx="268920" cy="279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E5C84FC-7939-98DD-3870-3C1823A390DC}"/>
                  </a:ext>
                </a:extLst>
              </p14:cNvPr>
              <p14:cNvContentPartPr/>
              <p14:nvPr/>
            </p14:nvContentPartPr>
            <p14:xfrm>
              <a:off x="4354933" y="4674453"/>
              <a:ext cx="275400" cy="25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E5C84FC-7939-98DD-3870-3C1823A390D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39453" y="4659333"/>
                <a:ext cx="3060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EC257B8-8812-6D56-D3A3-B5A03B3567F9}"/>
                  </a:ext>
                </a:extLst>
              </p14:cNvPr>
              <p14:cNvContentPartPr/>
              <p14:nvPr/>
            </p14:nvContentPartPr>
            <p14:xfrm>
              <a:off x="4376173" y="5166573"/>
              <a:ext cx="354960" cy="227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EC257B8-8812-6D56-D3A3-B5A03B3567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60693" y="5151453"/>
                <a:ext cx="3855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DF0F64C-4049-C355-D5AE-B022763F07FD}"/>
                  </a:ext>
                </a:extLst>
              </p14:cNvPr>
              <p14:cNvContentPartPr/>
              <p14:nvPr/>
            </p14:nvContentPartPr>
            <p14:xfrm>
              <a:off x="4539973" y="6219573"/>
              <a:ext cx="190800" cy="241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DF0F64C-4049-C355-D5AE-B022763F07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24853" y="6204453"/>
                <a:ext cx="2214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BF42683-B4C4-6381-43D6-547206EA7478}"/>
                  </a:ext>
                </a:extLst>
              </p14:cNvPr>
              <p14:cNvContentPartPr/>
              <p14:nvPr/>
            </p14:nvContentPartPr>
            <p14:xfrm>
              <a:off x="4587853" y="5637453"/>
              <a:ext cx="129600" cy="238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BF42683-B4C4-6381-43D6-547206EA747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72373" y="5622333"/>
                <a:ext cx="1602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9C47319-5E2E-CD8B-4095-4735922C9575}"/>
                  </a:ext>
                </a:extLst>
              </p14:cNvPr>
              <p14:cNvContentPartPr/>
              <p14:nvPr/>
            </p14:nvContentPartPr>
            <p14:xfrm>
              <a:off x="1682653" y="5071533"/>
              <a:ext cx="3154320" cy="100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9C47319-5E2E-CD8B-4095-4735922C95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78333" y="5067213"/>
                <a:ext cx="31629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EEEEF77-6E27-3130-A7F4-EB220DAA7FD0}"/>
                  </a:ext>
                </a:extLst>
              </p14:cNvPr>
              <p14:cNvContentPartPr/>
              <p14:nvPr/>
            </p14:nvContentPartPr>
            <p14:xfrm>
              <a:off x="1703893" y="5526573"/>
              <a:ext cx="3196440" cy="159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EEEEF77-6E27-3130-A7F4-EB220DAA7F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99573" y="5522253"/>
                <a:ext cx="32050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B8B755-7BF9-565C-58FD-3132F4F1CB2C}"/>
                  </a:ext>
                </a:extLst>
              </p14:cNvPr>
              <p14:cNvContentPartPr/>
              <p14:nvPr/>
            </p14:nvContentPartPr>
            <p14:xfrm>
              <a:off x="9381973" y="3049773"/>
              <a:ext cx="1302120" cy="728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B8B755-7BF9-565C-58FD-3132F4F1CB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366853" y="3034653"/>
                <a:ext cx="133272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7520BE8-51E1-D889-E6E8-1706986A1B3A}"/>
                  </a:ext>
                </a:extLst>
              </p14:cNvPr>
              <p14:cNvContentPartPr/>
              <p14:nvPr/>
            </p14:nvContentPartPr>
            <p14:xfrm>
              <a:off x="10837093" y="3309333"/>
              <a:ext cx="534960" cy="365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7520BE8-51E1-D889-E6E8-1706986A1B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821973" y="3293853"/>
                <a:ext cx="5652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FB93E89-2EE4-2345-9766-D5A8F729278E}"/>
                  </a:ext>
                </a:extLst>
              </p14:cNvPr>
              <p14:cNvContentPartPr/>
              <p14:nvPr/>
            </p14:nvContentPartPr>
            <p14:xfrm>
              <a:off x="9551173" y="4013133"/>
              <a:ext cx="196200" cy="307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FB93E89-2EE4-2345-9766-D5A8F72927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36053" y="3997653"/>
                <a:ext cx="2268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EA7C29D-00A5-8B8D-FB3D-2EC5D0C422A1}"/>
                  </a:ext>
                </a:extLst>
              </p14:cNvPr>
              <p14:cNvContentPartPr/>
              <p14:nvPr/>
            </p14:nvContentPartPr>
            <p14:xfrm>
              <a:off x="9164893" y="4171893"/>
              <a:ext cx="190800" cy="143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EA7C29D-00A5-8B8D-FB3D-2EC5D0C422A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49773" y="4156413"/>
                <a:ext cx="221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4F996C8-8621-F5F7-D73D-CA005769CBD8}"/>
                  </a:ext>
                </a:extLst>
              </p14:cNvPr>
              <p14:cNvContentPartPr/>
              <p14:nvPr/>
            </p14:nvContentPartPr>
            <p14:xfrm>
              <a:off x="9969493" y="4097733"/>
              <a:ext cx="174960" cy="233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4F996C8-8621-F5F7-D73D-CA005769CBD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954013" y="4082613"/>
                <a:ext cx="205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923E863-D9FB-4D0F-CE35-76E227915242}"/>
                  </a:ext>
                </a:extLst>
              </p14:cNvPr>
              <p14:cNvContentPartPr/>
              <p14:nvPr/>
            </p14:nvContentPartPr>
            <p14:xfrm>
              <a:off x="10382053" y="4039413"/>
              <a:ext cx="196200" cy="296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923E863-D9FB-4D0F-CE35-76E22791524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366933" y="4024293"/>
                <a:ext cx="2268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F86DCCF-AE9E-2F3C-56F2-9055FE08C297}"/>
                  </a:ext>
                </a:extLst>
              </p14:cNvPr>
              <p14:cNvContentPartPr/>
              <p14:nvPr/>
            </p14:nvContentPartPr>
            <p14:xfrm>
              <a:off x="5608813" y="3991893"/>
              <a:ext cx="1788840" cy="2635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F86DCCF-AE9E-2F3C-56F2-9055FE08C29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93693" y="3976773"/>
                <a:ext cx="1819440" cy="26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5EA1408-1059-F460-2E89-0D87A013B7D1}"/>
                  </a:ext>
                </a:extLst>
              </p14:cNvPr>
              <p14:cNvContentPartPr/>
              <p14:nvPr/>
            </p14:nvContentPartPr>
            <p14:xfrm>
              <a:off x="5767573" y="3981093"/>
              <a:ext cx="450360" cy="310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5EA1408-1059-F460-2E89-0D87A013B7D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52441" y="3965973"/>
                <a:ext cx="480984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6FE0CE0-0028-252B-AE24-7E82D2AEF56C}"/>
                  </a:ext>
                </a:extLst>
              </p14:cNvPr>
              <p14:cNvContentPartPr/>
              <p14:nvPr/>
            </p14:nvContentPartPr>
            <p14:xfrm>
              <a:off x="6413413" y="4002333"/>
              <a:ext cx="587880" cy="30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6FE0CE0-0028-252B-AE24-7E82D2AEF56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97933" y="3987213"/>
                <a:ext cx="6181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A3DAAB5-4277-89DA-F2B3-B139EF3B72C2}"/>
                  </a:ext>
                </a:extLst>
              </p14:cNvPr>
              <p14:cNvContentPartPr/>
              <p14:nvPr/>
            </p14:nvContentPartPr>
            <p14:xfrm>
              <a:off x="7333933" y="3933573"/>
              <a:ext cx="392040" cy="2143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A3DAAB5-4277-89DA-F2B3-B139EF3B72C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18813" y="3918453"/>
                <a:ext cx="422280" cy="21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979EA9B-0674-2C62-2A75-FAF84BAD96C1}"/>
                  </a:ext>
                </a:extLst>
              </p14:cNvPr>
              <p14:cNvContentPartPr/>
              <p14:nvPr/>
            </p14:nvContentPartPr>
            <p14:xfrm>
              <a:off x="6370933" y="4664013"/>
              <a:ext cx="317880" cy="1904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979EA9B-0674-2C62-2A75-FAF84BAD96C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55813" y="4648562"/>
                <a:ext cx="348480" cy="220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C63F3E5-357D-14E1-FE80-0C9558910CEB}"/>
                  </a:ext>
                </a:extLst>
              </p14:cNvPr>
              <p14:cNvContentPartPr/>
              <p14:nvPr/>
            </p14:nvContentPartPr>
            <p14:xfrm>
              <a:off x="6418453" y="5097813"/>
              <a:ext cx="370800" cy="206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C63F3E5-357D-14E1-FE80-0C9558910CE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403333" y="5082693"/>
                <a:ext cx="4014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9C943BD-2EB6-6A9D-5136-1D7E9B241F29}"/>
                  </a:ext>
                </a:extLst>
              </p14:cNvPr>
              <p14:cNvContentPartPr/>
              <p14:nvPr/>
            </p14:nvContentPartPr>
            <p14:xfrm>
              <a:off x="6640933" y="5510733"/>
              <a:ext cx="156240" cy="233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9C943BD-2EB6-6A9D-5136-1D7E9B241F2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25453" y="5495253"/>
                <a:ext cx="1868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66B924E-4662-26AC-64AC-5BEB4441CD84}"/>
                  </a:ext>
                </a:extLst>
              </p14:cNvPr>
              <p14:cNvContentPartPr/>
              <p14:nvPr/>
            </p14:nvContentPartPr>
            <p14:xfrm>
              <a:off x="6439693" y="6108693"/>
              <a:ext cx="354960" cy="333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66B924E-4662-26AC-64AC-5BEB4441CD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24573" y="6093230"/>
                <a:ext cx="385560" cy="3639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1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a set of well founded formulas that are true, what are the other statements that can be inferred to be true.</a:t>
            </a:r>
          </a:p>
          <a:p>
            <a:r>
              <a:rPr lang="en-US" dirty="0"/>
              <a:t>Modus Ponens</a:t>
            </a:r>
            <a:br>
              <a:rPr lang="en-US" dirty="0"/>
            </a:br>
            <a:r>
              <a:rPr lang="en-US" dirty="0"/>
              <a:t> WFFs: If there is smoke, then there should be fire.</a:t>
            </a:r>
            <a:br>
              <a:rPr lang="en-US" dirty="0"/>
            </a:br>
            <a:r>
              <a:rPr lang="en-US" dirty="0"/>
              <a:t> WFFs: There is smoke.</a:t>
            </a:r>
            <a:br>
              <a:rPr lang="en-US" dirty="0"/>
            </a:br>
            <a:r>
              <a:rPr lang="en-US" dirty="0"/>
              <a:t> </a:t>
            </a:r>
            <a:r>
              <a:rPr lang="en-US" b="1" u="sng" dirty="0"/>
              <a:t>Inference: There is fire.</a:t>
            </a:r>
          </a:p>
          <a:p>
            <a:endParaRPr lang="en-US" dirty="0"/>
          </a:p>
          <a:p>
            <a:r>
              <a:rPr lang="en-US" dirty="0"/>
              <a:t>Modus </a:t>
            </a:r>
            <a:r>
              <a:rPr lang="en-US" dirty="0" err="1"/>
              <a:t>Tonens</a:t>
            </a:r>
            <a:br>
              <a:rPr lang="en-US" dirty="0"/>
            </a:br>
            <a:r>
              <a:rPr lang="en-US" dirty="0"/>
              <a:t> WFFs: If there is smoke, then there should be fire.</a:t>
            </a:r>
            <a:br>
              <a:rPr lang="en-US" dirty="0"/>
            </a:br>
            <a:r>
              <a:rPr lang="en-US" dirty="0"/>
              <a:t> WFFs: There is no fire.</a:t>
            </a:r>
            <a:br>
              <a:rPr lang="en-US" dirty="0"/>
            </a:br>
            <a:r>
              <a:rPr lang="en-US" dirty="0"/>
              <a:t> </a:t>
            </a:r>
            <a:r>
              <a:rPr lang="en-US" b="1" u="sng" dirty="0"/>
              <a:t>Inference: There is no smoke.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03190D-DE4C-52AF-135E-E9B00B483D7B}"/>
                  </a:ext>
                </a:extLst>
              </p14:cNvPr>
              <p14:cNvContentPartPr/>
              <p14:nvPr/>
            </p14:nvContentPartPr>
            <p14:xfrm>
              <a:off x="9260293" y="2645493"/>
              <a:ext cx="238320" cy="33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03190D-DE4C-52AF-135E-E9B00B483D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4813" y="2630373"/>
                <a:ext cx="2689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C81A9E-717F-D307-7157-A980D5AB273D}"/>
                  </a:ext>
                </a:extLst>
              </p14:cNvPr>
              <p14:cNvContentPartPr/>
              <p14:nvPr/>
            </p14:nvContentPartPr>
            <p14:xfrm>
              <a:off x="9630733" y="2730453"/>
              <a:ext cx="825840" cy="27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C81A9E-717F-D307-7157-A980D5AB27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5253" y="2714973"/>
                <a:ext cx="8564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5B1996-1FE3-244E-2097-A92CC79C4E80}"/>
                  </a:ext>
                </a:extLst>
              </p14:cNvPr>
              <p14:cNvContentPartPr/>
              <p14:nvPr/>
            </p14:nvContentPartPr>
            <p14:xfrm>
              <a:off x="9254893" y="3185493"/>
              <a:ext cx="244080" cy="307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5B1996-1FE3-244E-2097-A92CC79C4E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9751" y="3170013"/>
                <a:ext cx="274725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039454-ABB0-2CAA-44FD-68B40422D91D}"/>
                  </a:ext>
                </a:extLst>
              </p14:cNvPr>
              <p14:cNvContentPartPr/>
              <p14:nvPr/>
            </p14:nvContentPartPr>
            <p14:xfrm>
              <a:off x="9122773" y="3571773"/>
              <a:ext cx="2058840" cy="455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039454-ABB0-2CAA-44FD-68B40422D9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07293" y="3556293"/>
                <a:ext cx="20894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ECBDD0-CB07-3866-1951-E69E74850414}"/>
                  </a:ext>
                </a:extLst>
              </p14:cNvPr>
              <p14:cNvContentPartPr/>
              <p14:nvPr/>
            </p14:nvContentPartPr>
            <p14:xfrm>
              <a:off x="9254893" y="4889373"/>
              <a:ext cx="264960" cy="35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4ECBDD0-CB07-3866-1951-E69E748504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39773" y="4873893"/>
                <a:ext cx="2955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77A8D5A-F5B4-DF50-EC81-B081463584EE}"/>
                  </a:ext>
                </a:extLst>
              </p14:cNvPr>
              <p14:cNvContentPartPr/>
              <p14:nvPr/>
            </p14:nvContentPartPr>
            <p14:xfrm>
              <a:off x="9715333" y="4936893"/>
              <a:ext cx="1159200" cy="30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7A8D5A-F5B4-DF50-EC81-B081463584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00213" y="4921773"/>
                <a:ext cx="1189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429CAF-05C3-7E28-1789-A6DC005EC9CF}"/>
                  </a:ext>
                </a:extLst>
              </p14:cNvPr>
              <p14:cNvContentPartPr/>
              <p14:nvPr/>
            </p14:nvContentPartPr>
            <p14:xfrm>
              <a:off x="8863213" y="5873613"/>
              <a:ext cx="2312640" cy="148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429CAF-05C3-7E28-1789-A6DC005EC9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48093" y="5858493"/>
                <a:ext cx="23432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8E29B28-4DA9-A6FE-FF6A-336C3D766348}"/>
                  </a:ext>
                </a:extLst>
              </p14:cNvPr>
              <p14:cNvContentPartPr/>
              <p14:nvPr/>
            </p14:nvContentPartPr>
            <p14:xfrm>
              <a:off x="8863213" y="5450253"/>
              <a:ext cx="810000" cy="286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8E29B28-4DA9-A6FE-FF6A-336C3D7663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48093" y="5435133"/>
                <a:ext cx="8406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16F7091-EE01-5E4E-B3A8-27AB4D5BFE0E}"/>
                  </a:ext>
                </a:extLst>
              </p14:cNvPr>
              <p14:cNvContentPartPr/>
              <p14:nvPr/>
            </p14:nvContentPartPr>
            <p14:xfrm>
              <a:off x="9143653" y="6222813"/>
              <a:ext cx="312480" cy="10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16F7091-EE01-5E4E-B3A8-27AB4D5BFE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28173" y="6207333"/>
                <a:ext cx="3430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C16230B-6C71-B9D5-2FA8-4A95E2FBB9CA}"/>
                  </a:ext>
                </a:extLst>
              </p14:cNvPr>
              <p14:cNvContentPartPr/>
              <p14:nvPr/>
            </p14:nvContentPartPr>
            <p14:xfrm>
              <a:off x="9561973" y="6127413"/>
              <a:ext cx="180360" cy="286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C16230B-6C71-B9D5-2FA8-4A95E2FBB9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46493" y="6111933"/>
                <a:ext cx="2109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77B47B3-4CB3-30EF-0183-081F7916C97C}"/>
                  </a:ext>
                </a:extLst>
              </p14:cNvPr>
              <p14:cNvContentPartPr/>
              <p14:nvPr/>
            </p14:nvContentPartPr>
            <p14:xfrm>
              <a:off x="9546133" y="6286173"/>
              <a:ext cx="164520" cy="6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77B47B3-4CB3-30EF-0183-081F7916C9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30653" y="6271053"/>
                <a:ext cx="194760" cy="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1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31353"/>
            <a:ext cx="9144000" cy="535291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Developing verification</a:t>
            </a:r>
            <a:br>
              <a:rPr lang="en-US" dirty="0"/>
            </a:br>
            <a:r>
              <a:rPr lang="en-US" dirty="0"/>
              <a:t>tools requires some</a:t>
            </a:r>
            <a:br>
              <a:rPr lang="en-US" dirty="0"/>
            </a:br>
            <a:r>
              <a:rPr lang="en-US" dirty="0"/>
              <a:t>basic mathematical</a:t>
            </a:r>
            <a:br>
              <a:rPr lang="en-US" dirty="0"/>
            </a:br>
            <a:r>
              <a:rPr lang="en-US" dirty="0"/>
              <a:t>understanding of logic.</a:t>
            </a:r>
          </a:p>
          <a:p>
            <a:r>
              <a:rPr lang="en-US" dirty="0"/>
              <a:t>The simplest logic is propositional logic.</a:t>
            </a:r>
          </a:p>
          <a:p>
            <a:r>
              <a:rPr lang="en-US" dirty="0"/>
              <a:t>Logic used extensively in verification.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2872" y="1051561"/>
            <a:ext cx="8951974" cy="3990249"/>
            <a:chOff x="118872" y="2020824"/>
            <a:chExt cx="8951974" cy="3990249"/>
          </a:xfrm>
        </p:grpSpPr>
        <p:sp>
          <p:nvSpPr>
            <p:cNvPr id="4" name="Rectangle 3"/>
            <p:cNvSpPr/>
            <p:nvPr/>
          </p:nvSpPr>
          <p:spPr>
            <a:xfrm>
              <a:off x="3236976" y="2496312"/>
              <a:ext cx="3502152" cy="167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u="sng" dirty="0"/>
                <a:t>Verification Tool</a:t>
              </a:r>
            </a:p>
          </p:txBody>
        </p:sp>
        <p:sp>
          <p:nvSpPr>
            <p:cNvPr id="5" name="Snip Single Corner Rectangle 4"/>
            <p:cNvSpPr/>
            <p:nvPr/>
          </p:nvSpPr>
          <p:spPr>
            <a:xfrm>
              <a:off x="118872" y="2313432"/>
              <a:ext cx="2203704" cy="2039112"/>
            </a:xfrm>
            <a:prstGeom prst="snip1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Model</a:t>
              </a:r>
            </a:p>
            <a:p>
              <a:pPr algn="ctr"/>
              <a:r>
                <a:rPr lang="en-US" dirty="0"/>
                <a:t>Continuous</a:t>
              </a:r>
            </a:p>
            <a:p>
              <a:pPr algn="ctr"/>
              <a:r>
                <a:rPr lang="en-US" dirty="0"/>
                <a:t>+</a:t>
              </a:r>
            </a:p>
            <a:p>
              <a:pPr algn="ctr"/>
              <a:r>
                <a:rPr lang="en-US" dirty="0"/>
                <a:t>Discrete variables</a:t>
              </a:r>
            </a:p>
            <a:p>
              <a:pPr algn="ctr"/>
              <a:r>
                <a:rPr lang="en-US" dirty="0"/>
                <a:t>(ODEs + Software)</a:t>
              </a:r>
            </a:p>
          </p:txBody>
        </p:sp>
        <p:sp>
          <p:nvSpPr>
            <p:cNvPr id="6" name="Snip Diagonal Corner Rectangle 5"/>
            <p:cNvSpPr/>
            <p:nvPr/>
          </p:nvSpPr>
          <p:spPr>
            <a:xfrm>
              <a:off x="3598164" y="4849785"/>
              <a:ext cx="2779776" cy="1161288"/>
            </a:xfrm>
            <a:prstGeom prst="snip2Diag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Property</a:t>
              </a:r>
            </a:p>
            <a:p>
              <a:pPr algn="ctr"/>
              <a:r>
                <a:rPr lang="en-US" dirty="0"/>
                <a:t>(Breaks should be deployed within 3ms)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468880" y="318211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4700016" y="4326844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9899053">
              <a:off x="6903718" y="281635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596743">
              <a:off x="6931152" y="354787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Vertical Scroll 10"/>
            <p:cNvSpPr/>
            <p:nvPr/>
          </p:nvSpPr>
          <p:spPr>
            <a:xfrm>
              <a:off x="7558631" y="2020824"/>
              <a:ext cx="1512215" cy="1161288"/>
            </a:xfrm>
            <a:prstGeom prst="vertic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Certificate</a:t>
              </a:r>
            </a:p>
          </p:txBody>
        </p:sp>
        <p:sp>
          <p:nvSpPr>
            <p:cNvPr id="12" name="Double Wave 11"/>
            <p:cNvSpPr/>
            <p:nvPr/>
          </p:nvSpPr>
          <p:spPr>
            <a:xfrm>
              <a:off x="7604350" y="3520440"/>
              <a:ext cx="1466495" cy="83210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Counterexample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551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Propositions: Statements/variables that can be assigned True or False.</a:t>
                </a:r>
              </a:p>
              <a:p>
                <a:r>
                  <a:rPr lang="en-US" dirty="0"/>
                  <a:t>Well founded formulas: propositional variables,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∧,  ∨, ¬, →,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Syntax: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∷=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Association: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 &gt; ∧ &gt; ∨ &gt; →</m:t>
                    </m:r>
                  </m:oMath>
                </a14:m>
                <a:r>
                  <a:rPr lang="en-US" dirty="0"/>
                  <a:t>.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is right-associative.</a:t>
                </a:r>
              </a:p>
              <a:p>
                <a:r>
                  <a:rPr lang="en-US" dirty="0"/>
                  <a:t>Examples: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it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 Does it matter?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DB9AC6-1849-2DF0-618A-465D9119A0F6}"/>
                  </a:ext>
                </a:extLst>
              </p14:cNvPr>
              <p14:cNvContentPartPr/>
              <p14:nvPr/>
            </p14:nvContentPartPr>
            <p14:xfrm>
              <a:off x="3412813" y="4529373"/>
              <a:ext cx="1074600" cy="21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DB9AC6-1849-2DF0-618A-465D9119A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7693" y="4514253"/>
                <a:ext cx="1105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9A9C67-5080-F33B-14B4-DD2FA00C63D5}"/>
                  </a:ext>
                </a:extLst>
              </p14:cNvPr>
              <p14:cNvContentPartPr/>
              <p14:nvPr/>
            </p14:nvContentPartPr>
            <p14:xfrm>
              <a:off x="4799533" y="4450173"/>
              <a:ext cx="169560" cy="29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9A9C67-5080-F33B-14B4-DD2FA00C63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4053" y="4434693"/>
                <a:ext cx="2001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3C31FD-B8FB-A142-AB4E-8EEB24D5C7B9}"/>
                  </a:ext>
                </a:extLst>
              </p14:cNvPr>
              <p14:cNvContentPartPr/>
              <p14:nvPr/>
            </p14:nvContentPartPr>
            <p14:xfrm>
              <a:off x="5137933" y="4468173"/>
              <a:ext cx="185400" cy="19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3C31FD-B8FB-A142-AB4E-8EEB24D5C7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2813" y="4453053"/>
                <a:ext cx="21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739E7E-377B-89D3-1FBC-09C6C36F65B5}"/>
                  </a:ext>
                </a:extLst>
              </p14:cNvPr>
              <p14:cNvContentPartPr/>
              <p14:nvPr/>
            </p14:nvContentPartPr>
            <p14:xfrm>
              <a:off x="6090493" y="4455573"/>
              <a:ext cx="185400" cy="17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739E7E-377B-89D3-1FBC-09C6C36F65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5373" y="4440093"/>
                <a:ext cx="216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C45ADC-E577-55FD-C777-F14160554402}"/>
                  </a:ext>
                </a:extLst>
              </p14:cNvPr>
              <p14:cNvContentPartPr/>
              <p14:nvPr/>
            </p14:nvContentPartPr>
            <p14:xfrm>
              <a:off x="6466693" y="4286013"/>
              <a:ext cx="84636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C45ADC-E577-55FD-C777-F141605544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51573" y="4270893"/>
                <a:ext cx="8769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556A0F-191F-6EC2-C09C-5955A5751C70}"/>
                  </a:ext>
                </a:extLst>
              </p14:cNvPr>
              <p14:cNvContentPartPr/>
              <p14:nvPr/>
            </p14:nvContentPartPr>
            <p14:xfrm>
              <a:off x="5545453" y="4360173"/>
              <a:ext cx="365400" cy="423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556A0F-191F-6EC2-C09C-5955A5751C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0333" y="4345053"/>
                <a:ext cx="396000" cy="4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5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Tautologies, Contradictions, and </a:t>
            </a:r>
            <a:r>
              <a:rPr lang="en-US" dirty="0" err="1"/>
              <a:t>Satisfiable</a:t>
            </a:r>
            <a:r>
              <a:rPr lang="en-US" dirty="0"/>
              <a:t> formulas.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Tautology</a:t>
                </a:r>
                <a:r>
                  <a:rPr lang="en-US" dirty="0"/>
                  <a:t>: A formula that always evaluates to True for all values of the propositional variables.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Contradiction</a:t>
                </a:r>
                <a:r>
                  <a:rPr lang="en-US" dirty="0"/>
                  <a:t>: A formula that always evaluates to False for all values of propositional variables.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b="1" dirty="0" err="1"/>
                  <a:t>Satisfiable</a:t>
                </a:r>
                <a:r>
                  <a:rPr lang="en-US" b="1" dirty="0"/>
                  <a:t> formulas</a:t>
                </a:r>
                <a:r>
                  <a:rPr lang="en-US" dirty="0"/>
                  <a:t>: At least one valuation is true.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809EDA-BFFC-A40F-8206-EF2027414AEE}"/>
                  </a:ext>
                </a:extLst>
              </p14:cNvPr>
              <p14:cNvContentPartPr/>
              <p14:nvPr/>
            </p14:nvContentPartPr>
            <p14:xfrm>
              <a:off x="7201813" y="2333373"/>
              <a:ext cx="164520" cy="31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809EDA-BFFC-A40F-8206-EF2027414A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6693" y="2318253"/>
                <a:ext cx="1947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989AE6-DEC7-A36F-CF81-777AF6E1AA6F}"/>
                  </a:ext>
                </a:extLst>
              </p14:cNvPr>
              <p14:cNvContentPartPr/>
              <p14:nvPr/>
            </p14:nvContentPartPr>
            <p14:xfrm>
              <a:off x="7095973" y="2307093"/>
              <a:ext cx="2296800" cy="121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989AE6-DEC7-A36F-CF81-777AF6E1AA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0853" y="2291613"/>
                <a:ext cx="2327400" cy="12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44F033A-F565-0A9A-9CB6-2259EEDE7C95}"/>
                  </a:ext>
                </a:extLst>
              </p14:cNvPr>
              <p14:cNvContentPartPr/>
              <p14:nvPr/>
            </p14:nvContentPartPr>
            <p14:xfrm>
              <a:off x="8831533" y="2232933"/>
              <a:ext cx="137880" cy="46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44F033A-F565-0A9A-9CB6-2259EEDE7C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16413" y="2217813"/>
                <a:ext cx="1684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D40849-9F4A-4355-75ED-F5F50DF80F14}"/>
                  </a:ext>
                </a:extLst>
              </p14:cNvPr>
              <p14:cNvContentPartPr/>
              <p14:nvPr/>
            </p14:nvContentPartPr>
            <p14:xfrm>
              <a:off x="8381893" y="2317533"/>
              <a:ext cx="127080" cy="128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D40849-9F4A-4355-75ED-F5F50DF80F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457" y="2302413"/>
                <a:ext cx="157235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BE56D91-66EA-F92E-2C82-5EAF6F2D34AE}"/>
                  </a:ext>
                </a:extLst>
              </p14:cNvPr>
              <p14:cNvContentPartPr/>
              <p14:nvPr/>
            </p14:nvContentPartPr>
            <p14:xfrm>
              <a:off x="7984813" y="2830893"/>
              <a:ext cx="132840" cy="22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BE56D91-66EA-F92E-2C82-5EAF6F2D34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69652" y="2815773"/>
                <a:ext cx="163523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081062-77EA-547A-3DAB-91F570943128}"/>
                  </a:ext>
                </a:extLst>
              </p14:cNvPr>
              <p14:cNvContentPartPr/>
              <p14:nvPr/>
            </p14:nvContentPartPr>
            <p14:xfrm>
              <a:off x="7254733" y="2841333"/>
              <a:ext cx="190800" cy="238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081062-77EA-547A-3DAB-91F5709431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39613" y="2826213"/>
                <a:ext cx="2214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9315172-55C1-5AB5-16C9-04AA8BA7111D}"/>
                  </a:ext>
                </a:extLst>
              </p14:cNvPr>
              <p14:cNvContentPartPr/>
              <p14:nvPr/>
            </p14:nvContentPartPr>
            <p14:xfrm>
              <a:off x="7693933" y="3418413"/>
              <a:ext cx="84960" cy="139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9315172-55C1-5AB5-16C9-04AA8BA711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8813" y="3402933"/>
                <a:ext cx="115560" cy="14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D6B814E-FA6E-616E-CF86-EB9B157C6965}"/>
                  </a:ext>
                </a:extLst>
              </p14:cNvPr>
              <p14:cNvContentPartPr/>
              <p14:nvPr/>
            </p14:nvContentPartPr>
            <p14:xfrm>
              <a:off x="7953133" y="3291333"/>
              <a:ext cx="195480" cy="48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D6B814E-FA6E-616E-CF86-EB9B157C69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38013" y="3275853"/>
                <a:ext cx="2260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5BD30BE-959D-4A5C-D654-99F7108F43F9}"/>
                  </a:ext>
                </a:extLst>
              </p14:cNvPr>
              <p14:cNvContentPartPr/>
              <p14:nvPr/>
            </p14:nvContentPartPr>
            <p14:xfrm>
              <a:off x="7201813" y="3222573"/>
              <a:ext cx="291240" cy="592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5BD30BE-959D-4A5C-D654-99F7108F43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86693" y="3207093"/>
                <a:ext cx="32184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9403770-B4C5-BC73-8F89-45CF0FC87143}"/>
                  </a:ext>
                </a:extLst>
              </p14:cNvPr>
              <p14:cNvContentPartPr/>
              <p14:nvPr/>
            </p14:nvContentPartPr>
            <p14:xfrm>
              <a:off x="8344813" y="3296373"/>
              <a:ext cx="233280" cy="1667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9403770-B4C5-BC73-8F89-45CF0FC871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29693" y="3281253"/>
                <a:ext cx="263520" cy="16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5867605-89F4-C9C8-3867-78F7CAC50AA3}"/>
                  </a:ext>
                </a:extLst>
              </p14:cNvPr>
              <p14:cNvContentPartPr/>
              <p14:nvPr/>
            </p14:nvContentPartPr>
            <p14:xfrm>
              <a:off x="7943053" y="4233093"/>
              <a:ext cx="200160" cy="199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5867605-89F4-C9C8-3867-78F7CAC50A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27933" y="4217973"/>
                <a:ext cx="2307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82A7F8-B817-5CEC-F0BE-2D2E74BAD9C4}"/>
                  </a:ext>
                </a:extLst>
              </p14:cNvPr>
              <p14:cNvContentPartPr/>
              <p14:nvPr/>
            </p14:nvContentPartPr>
            <p14:xfrm>
              <a:off x="7217653" y="4196013"/>
              <a:ext cx="185760" cy="186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82A7F8-B817-5CEC-F0BE-2D2E74BAD9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04" y="4180864"/>
                <a:ext cx="216419" cy="217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B0DFC4-DB70-C833-ECD0-879ECFCB168B}"/>
                  </a:ext>
                </a:extLst>
              </p14:cNvPr>
              <p14:cNvContentPartPr/>
              <p14:nvPr/>
            </p14:nvContentPartPr>
            <p14:xfrm>
              <a:off x="8725693" y="2878413"/>
              <a:ext cx="312480" cy="19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B0DFC4-DB70-C833-ECD0-879ECFCB168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10573" y="2863264"/>
                <a:ext cx="343080" cy="221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BAB891C-A859-E664-5F6C-14B28B9173D0}"/>
                  </a:ext>
                </a:extLst>
              </p14:cNvPr>
              <p14:cNvContentPartPr/>
              <p14:nvPr/>
            </p14:nvContentPartPr>
            <p14:xfrm>
              <a:off x="8858173" y="4227693"/>
              <a:ext cx="253800" cy="224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BAB891C-A859-E664-5F6C-14B28B9173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42693" y="4212573"/>
                <a:ext cx="2844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574B7D-C127-B83E-192D-5391B2B0FAA3}"/>
                  </a:ext>
                </a:extLst>
              </p14:cNvPr>
              <p14:cNvContentPartPr/>
              <p14:nvPr/>
            </p14:nvContentPartPr>
            <p14:xfrm>
              <a:off x="8731813" y="3307173"/>
              <a:ext cx="290880" cy="534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574B7D-C127-B83E-192D-5391B2B0FAA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16333" y="3291693"/>
                <a:ext cx="321480" cy="5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1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1761E3-1738-9B33-625F-4319E2612AEA}"/>
                  </a:ext>
                </a:extLst>
              </p:cNvPr>
              <p:cNvSpPr/>
              <p:nvPr/>
            </p:nvSpPr>
            <p:spPr>
              <a:xfrm>
                <a:off x="959310" y="5216039"/>
                <a:ext cx="1017084" cy="8634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1761E3-1738-9B33-625F-4319E2612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10" y="5216039"/>
                <a:ext cx="1017084" cy="8634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D6FE94-04CA-4B69-DD8B-72C8996F653C}"/>
                  </a:ext>
                </a:extLst>
              </p:cNvPr>
              <p:cNvSpPr/>
              <p:nvPr/>
            </p:nvSpPr>
            <p:spPr>
              <a:xfrm>
                <a:off x="2665298" y="3198167"/>
                <a:ext cx="1718161" cy="1558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D6FE94-04CA-4B69-DD8B-72C8996F6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98" y="3198167"/>
                <a:ext cx="1718161" cy="15586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03F4A2-6CAC-C880-FA03-3DB3D95EE61F}"/>
                  </a:ext>
                </a:extLst>
              </p:cNvPr>
              <p:cNvSpPr/>
              <p:nvPr/>
            </p:nvSpPr>
            <p:spPr>
              <a:xfrm>
                <a:off x="5373473" y="237021"/>
                <a:ext cx="2841852" cy="22007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03F4A2-6CAC-C880-FA03-3DB3D95EE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73" y="237021"/>
                <a:ext cx="2841852" cy="2200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AF0BD5-28F8-94F2-4C7A-5A961DC9E059}"/>
                  </a:ext>
                </a:extLst>
              </p:cNvPr>
              <p:cNvSpPr txBox="1"/>
              <p:nvPr/>
            </p:nvSpPr>
            <p:spPr>
              <a:xfrm>
                <a:off x="1059776" y="547629"/>
                <a:ext cx="2690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AF0BD5-28F8-94F2-4C7A-5A961DC9E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76" y="547629"/>
                <a:ext cx="2690693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CB9B0F-0290-692B-1842-25F160A094EC}"/>
              </a:ext>
            </a:extLst>
          </p:cNvPr>
          <p:cNvSpPr txBox="1"/>
          <p:nvPr/>
        </p:nvSpPr>
        <p:spPr>
          <a:xfrm>
            <a:off x="5844617" y="3717265"/>
            <a:ext cx="587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interesting property of this system</a:t>
            </a:r>
            <a:endParaRPr lang="en-US" sz="2400" b="1" i="1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39CD8F-BFBC-6238-E468-8F7718F8839A}"/>
              </a:ext>
            </a:extLst>
          </p:cNvPr>
          <p:cNvSpPr/>
          <p:nvPr/>
        </p:nvSpPr>
        <p:spPr>
          <a:xfrm>
            <a:off x="898038" y="5167218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D27FAA-3068-C584-C27F-5E3B7EBC1FD5}"/>
              </a:ext>
            </a:extLst>
          </p:cNvPr>
          <p:cNvSpPr/>
          <p:nvPr/>
        </p:nvSpPr>
        <p:spPr>
          <a:xfrm>
            <a:off x="2604026" y="3132082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B3EE4F-A1F9-5C78-127C-0B965699771A}"/>
              </a:ext>
            </a:extLst>
          </p:cNvPr>
          <p:cNvSpPr/>
          <p:nvPr/>
        </p:nvSpPr>
        <p:spPr>
          <a:xfrm>
            <a:off x="5333913" y="144804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96D9F9-28AE-555C-204F-BAC19F229A9A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59310" y="3188643"/>
            <a:ext cx="1644716" cy="199809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21435-3A67-58FE-3B62-809D8E3C6373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2652206" y="257926"/>
            <a:ext cx="2742979" cy="29540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9CA9DE-8F9A-FB98-A228-CFCBA3B58E2C}"/>
              </a:ext>
            </a:extLst>
          </p:cNvPr>
          <p:cNvSpPr txBox="1"/>
          <p:nvPr/>
        </p:nvSpPr>
        <p:spPr>
          <a:xfrm>
            <a:off x="5844616" y="4300888"/>
            <a:ext cx="587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trajectories from the vertices of the boxes</a:t>
            </a:r>
            <a:endParaRPr lang="en-US" sz="2400" b="1" i="1" u="sng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33F209-4363-0FA0-A032-4D61311A4E26}"/>
              </a:ext>
            </a:extLst>
          </p:cNvPr>
          <p:cNvSpPr/>
          <p:nvPr/>
        </p:nvSpPr>
        <p:spPr>
          <a:xfrm>
            <a:off x="1945758" y="5159478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A7A845-064A-1232-8D15-62C9F38729FD}"/>
              </a:ext>
            </a:extLst>
          </p:cNvPr>
          <p:cNvSpPr/>
          <p:nvPr/>
        </p:nvSpPr>
        <p:spPr>
          <a:xfrm>
            <a:off x="898038" y="5995714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B2E0F3-4F6C-2290-149B-D825544F9CAB}"/>
              </a:ext>
            </a:extLst>
          </p:cNvPr>
          <p:cNvSpPr/>
          <p:nvPr/>
        </p:nvSpPr>
        <p:spPr>
          <a:xfrm>
            <a:off x="1899804" y="6008935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B34F75-BD94-1FED-A6DE-A0B3B0BD4027}"/>
              </a:ext>
            </a:extLst>
          </p:cNvPr>
          <p:cNvSpPr/>
          <p:nvPr/>
        </p:nvSpPr>
        <p:spPr>
          <a:xfrm>
            <a:off x="4322187" y="4700279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FCAB17-3169-8D07-FF02-FA0009EDA5F4}"/>
              </a:ext>
            </a:extLst>
          </p:cNvPr>
          <p:cNvSpPr/>
          <p:nvPr/>
        </p:nvSpPr>
        <p:spPr>
          <a:xfrm>
            <a:off x="8154053" y="2381214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BBED24-8117-876C-9E62-630168F08D55}"/>
              </a:ext>
            </a:extLst>
          </p:cNvPr>
          <p:cNvCxnSpPr>
            <a:cxnSpLocks/>
            <a:endCxn id="23" idx="7"/>
          </p:cNvCxnSpPr>
          <p:nvPr/>
        </p:nvCxnSpPr>
        <p:spPr>
          <a:xfrm flipV="1">
            <a:off x="1998034" y="4716845"/>
            <a:ext cx="2428751" cy="135840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D53F10-98AA-DC91-7CA5-C27A1722B46F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401048" y="2437775"/>
            <a:ext cx="3753005" cy="231906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D1ADBEB-B512-2467-4B7E-C59527334833}"/>
              </a:ext>
            </a:extLst>
          </p:cNvPr>
          <p:cNvSpPr/>
          <p:nvPr/>
        </p:nvSpPr>
        <p:spPr>
          <a:xfrm>
            <a:off x="4314539" y="3123500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E324C1-9835-BEDF-6893-9488C191B292}"/>
              </a:ext>
            </a:extLst>
          </p:cNvPr>
          <p:cNvSpPr/>
          <p:nvPr/>
        </p:nvSpPr>
        <p:spPr>
          <a:xfrm>
            <a:off x="8154053" y="153578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110621-02A9-9695-DFA9-ADD7B55D7487}"/>
              </a:ext>
            </a:extLst>
          </p:cNvPr>
          <p:cNvCxnSpPr>
            <a:cxnSpLocks/>
            <a:endCxn id="29" idx="4"/>
          </p:cNvCxnSpPr>
          <p:nvPr/>
        </p:nvCxnSpPr>
        <p:spPr>
          <a:xfrm flipV="1">
            <a:off x="2112965" y="3236622"/>
            <a:ext cx="2262846" cy="191333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6820C6-C772-44D8-953F-A2CE8CFB59CC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4426785" y="250134"/>
            <a:ext cx="3745214" cy="287336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5F5A149-45F5-9EB0-BE5B-7D03D5F791F8}"/>
              </a:ext>
            </a:extLst>
          </p:cNvPr>
          <p:cNvSpPr/>
          <p:nvPr/>
        </p:nvSpPr>
        <p:spPr>
          <a:xfrm>
            <a:off x="2647352" y="4696351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39109D7-FB62-EC10-CA85-AAE4A3083D2F}"/>
              </a:ext>
            </a:extLst>
          </p:cNvPr>
          <p:cNvSpPr/>
          <p:nvPr/>
        </p:nvSpPr>
        <p:spPr>
          <a:xfrm>
            <a:off x="5333913" y="2324653"/>
            <a:ext cx="122544" cy="1131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0DF9277-98F0-4124-4872-BF7744778542}"/>
              </a:ext>
            </a:extLst>
          </p:cNvPr>
          <p:cNvSpPr/>
          <p:nvPr/>
        </p:nvSpPr>
        <p:spPr>
          <a:xfrm>
            <a:off x="961534" y="2384981"/>
            <a:ext cx="4494341" cy="3629320"/>
          </a:xfrm>
          <a:custGeom>
            <a:avLst/>
            <a:gdLst>
              <a:gd name="connsiteX0" fmla="*/ 0 w 4494341"/>
              <a:gd name="connsiteY0" fmla="*/ 3629320 h 3629320"/>
              <a:gd name="connsiteX1" fmla="*/ 1376313 w 4494341"/>
              <a:gd name="connsiteY1" fmla="*/ 2894029 h 3629320"/>
              <a:gd name="connsiteX2" fmla="*/ 1762812 w 4494341"/>
              <a:gd name="connsiteY2" fmla="*/ 2375555 h 3629320"/>
              <a:gd name="connsiteX3" fmla="*/ 4128940 w 4494341"/>
              <a:gd name="connsiteY3" fmla="*/ 650450 h 3629320"/>
              <a:gd name="connsiteX4" fmla="*/ 4449452 w 4494341"/>
              <a:gd name="connsiteY4" fmla="*/ 0 h 362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341" h="3629320">
                <a:moveTo>
                  <a:pt x="0" y="3629320"/>
                </a:moveTo>
                <a:cubicBezTo>
                  <a:pt x="541255" y="3366155"/>
                  <a:pt x="1082511" y="3102990"/>
                  <a:pt x="1376313" y="2894029"/>
                </a:cubicBezTo>
                <a:cubicBezTo>
                  <a:pt x="1670115" y="2685068"/>
                  <a:pt x="1304041" y="2749485"/>
                  <a:pt x="1762812" y="2375555"/>
                </a:cubicBezTo>
                <a:cubicBezTo>
                  <a:pt x="2221583" y="2001625"/>
                  <a:pt x="3681167" y="1046376"/>
                  <a:pt x="4128940" y="650450"/>
                </a:cubicBezTo>
                <a:cubicBezTo>
                  <a:pt x="4576713" y="254524"/>
                  <a:pt x="4513082" y="127262"/>
                  <a:pt x="4449452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7DD098-48D3-C290-41A9-6910419F5E8D}"/>
              </a:ext>
            </a:extLst>
          </p:cNvPr>
          <p:cNvSpPr txBox="1"/>
          <p:nvPr/>
        </p:nvSpPr>
        <p:spPr>
          <a:xfrm>
            <a:off x="5886004" y="5216039"/>
            <a:ext cx="587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Gives you the set at each time step, without using interval matrices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3617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4" grpId="0" animBg="1"/>
      <p:bldP spid="15" grpId="0"/>
      <p:bldP spid="19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7" grpId="0" animBg="1"/>
      <p:bldP spid="38" grpId="0" animBg="1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8495-3FCE-6F48-9F21-3E4235C3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552-B1C4-F76F-6D2F-8734C099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techniques to ensure safety in systems</a:t>
            </a:r>
          </a:p>
        </p:txBody>
      </p:sp>
    </p:spTree>
    <p:extLst>
      <p:ext uri="{BB962C8B-B14F-4D97-AF65-F5344CB8AC3E}">
        <p14:creationId xmlns:p14="http://schemas.microsoft.com/office/powerpoint/2010/main" val="979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33C2-98D0-E9BF-E73B-D1EA9482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EC6A29-CCDF-1E92-E52E-C59A6949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31353"/>
            <a:ext cx="12030075" cy="687947"/>
          </a:xfrm>
        </p:spPr>
        <p:txBody>
          <a:bodyPr/>
          <a:lstStyle/>
          <a:p>
            <a:r>
              <a:rPr lang="en-US" dirty="0"/>
              <a:t>Autonomous Systems (Cyber-physical Systems): Physical part + Software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9B7A5-0592-3B56-C58B-8E78CCA73F33}"/>
              </a:ext>
            </a:extLst>
          </p:cNvPr>
          <p:cNvGrpSpPr/>
          <p:nvPr/>
        </p:nvGrpSpPr>
        <p:grpSpPr>
          <a:xfrm>
            <a:off x="3473196" y="1776413"/>
            <a:ext cx="5989320" cy="4953212"/>
            <a:chOff x="0" y="0"/>
            <a:chExt cx="9144000" cy="6864308"/>
          </a:xfrm>
        </p:grpSpPr>
        <p:pic>
          <p:nvPicPr>
            <p:cNvPr id="6" name="Picture 2" descr="http://www.seriouswheels.com/pics-2010/nopq/2010-Peugeot-RCZ-Cutaway-Powertrain-1920x1440.jpg">
              <a:extLst>
                <a:ext uri="{FF2B5EF4-FFF2-40B4-BE49-F238E27FC236}">
                  <a16:creationId xmlns:a16="http://schemas.microsoft.com/office/drawing/2014/main" id="{2788B91F-5CE4-DD39-D03C-CA47F1369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547936" cy="350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Great East Japan Earthquake, Nuclear disaster, renewable energy, solar power, wind power, geothermic power, Japan">
              <a:extLst>
                <a:ext uri="{FF2B5EF4-FFF2-40B4-BE49-F238E27FC236}">
                  <a16:creationId xmlns:a16="http://schemas.microsoft.com/office/drawing/2014/main" id="{DAB31366-FA26-80E0-9E15-ED4476ADE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18991"/>
              <a:ext cx="4547937" cy="3345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5C4C3C-41E0-EAFC-80F6-1D0AA92B6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9"/>
            <a:stretch/>
          </p:blipFill>
          <p:spPr>
            <a:xfrm>
              <a:off x="4547937" y="1"/>
              <a:ext cx="4596063" cy="35059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FD72F7-8ED6-E9DC-8AB0-05C2444ED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6" b="8385"/>
            <a:stretch/>
          </p:blipFill>
          <p:spPr>
            <a:xfrm>
              <a:off x="4547937" y="3540586"/>
              <a:ext cx="4596063" cy="3317414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B8DB1A-9177-3C85-3E2B-F15841949250}"/>
              </a:ext>
            </a:extLst>
          </p:cNvPr>
          <p:cNvSpPr txBox="1">
            <a:spLocks/>
          </p:cNvSpPr>
          <p:nvPr/>
        </p:nvSpPr>
        <p:spPr>
          <a:xfrm>
            <a:off x="1676400" y="2599766"/>
            <a:ext cx="9144000" cy="18241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Problems in CPS</a:t>
            </a:r>
          </a:p>
          <a:p>
            <a:r>
              <a:rPr lang="en-US" dirty="0">
                <a:solidFill>
                  <a:schemeClr val="bg1"/>
                </a:solidFill>
              </a:rPr>
              <a:t> Toyota recalled 1.9 Million Prius cars (total cars recalled in 2013 – 20M)</a:t>
            </a:r>
          </a:p>
          <a:p>
            <a:r>
              <a:rPr lang="en-US" dirty="0">
                <a:solidFill>
                  <a:schemeClr val="bg1"/>
                </a:solidFill>
              </a:rPr>
              <a:t> FDA report: Software failure is responsible for 24% of recalls in medical devices (of 2M)</a:t>
            </a:r>
          </a:p>
          <a:p>
            <a:r>
              <a:rPr lang="en-US" dirty="0">
                <a:solidFill>
                  <a:schemeClr val="bg1"/>
                </a:solidFill>
              </a:rPr>
              <a:t> Northeast blackout of 2003 caused due to a race condition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D6E034-F7B1-4EA3-DC14-2A94A7DDE70C}"/>
              </a:ext>
            </a:extLst>
          </p:cNvPr>
          <p:cNvSpPr txBox="1">
            <a:spLocks/>
          </p:cNvSpPr>
          <p:nvPr/>
        </p:nvSpPr>
        <p:spPr>
          <a:xfrm>
            <a:off x="1676400" y="4610585"/>
            <a:ext cx="9144000" cy="18241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Software testing did not reveal all “bugs” in the system.</a:t>
            </a:r>
          </a:p>
          <a:p>
            <a:r>
              <a:rPr lang="en-US" dirty="0">
                <a:solidFill>
                  <a:schemeClr val="bg1"/>
                </a:solidFill>
              </a:rPr>
              <a:t>Need for verification: consider all possible behaviors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36186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8495-3FCE-6F48-9F21-3E4235C3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552-B1C4-F76F-6D2F-8734C099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fundamental concepts and principles of formal methods.</a:t>
            </a:r>
          </a:p>
          <a:p>
            <a:endParaRPr lang="en-US" dirty="0"/>
          </a:p>
          <a:p>
            <a:r>
              <a:rPr lang="en-US" dirty="0"/>
              <a:t>Gain insights into the techniques used for verifying the safety and correctness of programs and autonomous systems.</a:t>
            </a:r>
          </a:p>
          <a:p>
            <a:endParaRPr lang="en-US" dirty="0"/>
          </a:p>
          <a:p>
            <a:r>
              <a:rPr lang="en-US" dirty="0"/>
              <a:t>Explore the theoretical foundations of formal methods and their practical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0931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1649-E255-D2DD-DAC2-59937F4C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Formal Verification?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C93E0B-FAFA-89AB-C382-CA6312BFC95C}"/>
              </a:ext>
            </a:extLst>
          </p:cNvPr>
          <p:cNvGrpSpPr/>
          <p:nvPr/>
        </p:nvGrpSpPr>
        <p:grpSpPr>
          <a:xfrm>
            <a:off x="1308479" y="1807760"/>
            <a:ext cx="8951974" cy="3990249"/>
            <a:chOff x="118872" y="2020824"/>
            <a:chExt cx="8951974" cy="39902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E5E15C-5B4A-B435-0875-284AD256EF91}"/>
                </a:ext>
              </a:extLst>
            </p:cNvPr>
            <p:cNvSpPr/>
            <p:nvPr/>
          </p:nvSpPr>
          <p:spPr>
            <a:xfrm>
              <a:off x="3236976" y="2496312"/>
              <a:ext cx="3502152" cy="167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u="sng" dirty="0"/>
                <a:t>Verification Tool</a:t>
              </a:r>
            </a:p>
          </p:txBody>
        </p:sp>
        <p:sp>
          <p:nvSpPr>
            <p:cNvPr id="6" name="Snip Single Corner Rectangle 4">
              <a:extLst>
                <a:ext uri="{FF2B5EF4-FFF2-40B4-BE49-F238E27FC236}">
                  <a16:creationId xmlns:a16="http://schemas.microsoft.com/office/drawing/2014/main" id="{1451D2CE-60E3-3998-A816-4B39F7153E11}"/>
                </a:ext>
              </a:extLst>
            </p:cNvPr>
            <p:cNvSpPr/>
            <p:nvPr/>
          </p:nvSpPr>
          <p:spPr>
            <a:xfrm>
              <a:off x="118872" y="2313432"/>
              <a:ext cx="2203704" cy="2039112"/>
            </a:xfrm>
            <a:prstGeom prst="snip1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Model</a:t>
              </a:r>
            </a:p>
            <a:p>
              <a:pPr algn="ctr"/>
              <a:r>
                <a:rPr lang="en-US" dirty="0"/>
                <a:t>Continuous</a:t>
              </a:r>
            </a:p>
            <a:p>
              <a:pPr algn="ctr"/>
              <a:r>
                <a:rPr lang="en-US" dirty="0"/>
                <a:t>+</a:t>
              </a:r>
            </a:p>
            <a:p>
              <a:pPr algn="ctr"/>
              <a:r>
                <a:rPr lang="en-US" dirty="0"/>
                <a:t>Discrete variables</a:t>
              </a:r>
            </a:p>
            <a:p>
              <a:pPr algn="ctr"/>
              <a:r>
                <a:rPr lang="en-US" dirty="0"/>
                <a:t>(ODEs + Software)</a:t>
              </a:r>
            </a:p>
          </p:txBody>
        </p:sp>
        <p:sp>
          <p:nvSpPr>
            <p:cNvPr id="7" name="Snip Diagonal Corner Rectangle 5">
              <a:extLst>
                <a:ext uri="{FF2B5EF4-FFF2-40B4-BE49-F238E27FC236}">
                  <a16:creationId xmlns:a16="http://schemas.microsoft.com/office/drawing/2014/main" id="{CD22E8FE-7D55-ACAE-BDBD-A49550659C4E}"/>
                </a:ext>
              </a:extLst>
            </p:cNvPr>
            <p:cNvSpPr/>
            <p:nvPr/>
          </p:nvSpPr>
          <p:spPr>
            <a:xfrm>
              <a:off x="3598164" y="4849785"/>
              <a:ext cx="2779776" cy="1161288"/>
            </a:xfrm>
            <a:prstGeom prst="snip2Diag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Property</a:t>
              </a:r>
            </a:p>
            <a:p>
              <a:pPr algn="ctr"/>
              <a:r>
                <a:rPr lang="en-US" dirty="0"/>
                <a:t>(Breaks should be deployed within 3ms)</a:t>
              </a:r>
            </a:p>
          </p:txBody>
        </p:sp>
        <p:sp>
          <p:nvSpPr>
            <p:cNvPr id="8" name="Right Arrow 6">
              <a:extLst>
                <a:ext uri="{FF2B5EF4-FFF2-40B4-BE49-F238E27FC236}">
                  <a16:creationId xmlns:a16="http://schemas.microsoft.com/office/drawing/2014/main" id="{4F1F5D6D-5D39-B657-8D11-52ED49AB0570}"/>
                </a:ext>
              </a:extLst>
            </p:cNvPr>
            <p:cNvSpPr/>
            <p:nvPr/>
          </p:nvSpPr>
          <p:spPr>
            <a:xfrm>
              <a:off x="2468880" y="318211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7">
              <a:extLst>
                <a:ext uri="{FF2B5EF4-FFF2-40B4-BE49-F238E27FC236}">
                  <a16:creationId xmlns:a16="http://schemas.microsoft.com/office/drawing/2014/main" id="{88A4180B-314C-1F11-5365-D133AA227907}"/>
                </a:ext>
              </a:extLst>
            </p:cNvPr>
            <p:cNvSpPr/>
            <p:nvPr/>
          </p:nvSpPr>
          <p:spPr>
            <a:xfrm rot="16200000">
              <a:off x="4700016" y="4326844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8">
              <a:extLst>
                <a:ext uri="{FF2B5EF4-FFF2-40B4-BE49-F238E27FC236}">
                  <a16:creationId xmlns:a16="http://schemas.microsoft.com/office/drawing/2014/main" id="{DC318905-4031-0BD3-0A05-3C28F804F820}"/>
                </a:ext>
              </a:extLst>
            </p:cNvPr>
            <p:cNvSpPr/>
            <p:nvPr/>
          </p:nvSpPr>
          <p:spPr>
            <a:xfrm rot="19899053">
              <a:off x="6903718" y="281635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9">
              <a:extLst>
                <a:ext uri="{FF2B5EF4-FFF2-40B4-BE49-F238E27FC236}">
                  <a16:creationId xmlns:a16="http://schemas.microsoft.com/office/drawing/2014/main" id="{530F374C-6581-3F58-279E-5201E7F2D4C9}"/>
                </a:ext>
              </a:extLst>
            </p:cNvPr>
            <p:cNvSpPr/>
            <p:nvPr/>
          </p:nvSpPr>
          <p:spPr>
            <a:xfrm rot="1596743">
              <a:off x="6931152" y="3547872"/>
              <a:ext cx="576072" cy="36576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Vertical Scroll 10">
              <a:extLst>
                <a:ext uri="{FF2B5EF4-FFF2-40B4-BE49-F238E27FC236}">
                  <a16:creationId xmlns:a16="http://schemas.microsoft.com/office/drawing/2014/main" id="{FC372265-5FB3-8FC5-0553-DDCD34B30998}"/>
                </a:ext>
              </a:extLst>
            </p:cNvPr>
            <p:cNvSpPr/>
            <p:nvPr/>
          </p:nvSpPr>
          <p:spPr>
            <a:xfrm>
              <a:off x="7558631" y="2020824"/>
              <a:ext cx="1512215" cy="1161288"/>
            </a:xfrm>
            <a:prstGeom prst="vertic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Certificate</a:t>
              </a:r>
            </a:p>
          </p:txBody>
        </p:sp>
        <p:sp>
          <p:nvSpPr>
            <p:cNvPr id="13" name="Double Wave 12">
              <a:extLst>
                <a:ext uri="{FF2B5EF4-FFF2-40B4-BE49-F238E27FC236}">
                  <a16:creationId xmlns:a16="http://schemas.microsoft.com/office/drawing/2014/main" id="{13F590B3-27CD-4519-B372-ED1E6BEB0F34}"/>
                </a:ext>
              </a:extLst>
            </p:cNvPr>
            <p:cNvSpPr/>
            <p:nvPr/>
          </p:nvSpPr>
          <p:spPr>
            <a:xfrm>
              <a:off x="7604350" y="3520440"/>
              <a:ext cx="1466495" cy="83210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Counterexample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0340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components in verification.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Model: Choosing a modeling framework which accurately captures the details of the system. Represent the real world system in a mathematical domain</a:t>
            </a:r>
          </a:p>
          <a:p>
            <a:r>
              <a:rPr lang="en-US" dirty="0"/>
              <a:t>Property: Choose a mathematical domain to express the properties you expect the system to satisfy. In software terms: specification.</a:t>
            </a:r>
          </a:p>
          <a:p>
            <a:r>
              <a:rPr lang="en-US" dirty="0"/>
              <a:t>Verification: Develop techniques for checking if the model satisfies the properties.</a:t>
            </a:r>
          </a:p>
          <a:p>
            <a:r>
              <a:rPr lang="en-US" dirty="0"/>
              <a:t>Certificate: “Proof” that the model satisfies the property.</a:t>
            </a:r>
          </a:p>
          <a:p>
            <a:r>
              <a:rPr lang="en-US" dirty="0"/>
              <a:t>Counterexample: The execution of the model that violates the property. </a:t>
            </a:r>
          </a:p>
        </p:txBody>
      </p:sp>
    </p:spTree>
    <p:extLst>
      <p:ext uri="{BB962C8B-B14F-4D97-AF65-F5344CB8AC3E}">
        <p14:creationId xmlns:p14="http://schemas.microsoft.com/office/powerpoint/2010/main" val="191633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Model: Finite state machine (represents say the user interface of touch–screen phone).</a:t>
            </a:r>
          </a:p>
          <a:p>
            <a:r>
              <a:rPr lang="en-US" dirty="0"/>
              <a:t>Property: Specification of interface (you should be able to hang up the ongoing call).</a:t>
            </a:r>
          </a:p>
          <a:p>
            <a:r>
              <a:rPr lang="en-US" dirty="0"/>
              <a:t>Verification technique: Model checking.</a:t>
            </a:r>
          </a:p>
          <a:p>
            <a:endParaRPr lang="en-US" dirty="0"/>
          </a:p>
          <a:p>
            <a:r>
              <a:rPr lang="en-US" dirty="0"/>
              <a:t>Model: Software (Say auto-pilot software).</a:t>
            </a:r>
          </a:p>
          <a:p>
            <a:r>
              <a:rPr lang="en-US" dirty="0"/>
              <a:t>Property: No division by zero errors and no buffer overflows.</a:t>
            </a:r>
          </a:p>
          <a:p>
            <a:r>
              <a:rPr lang="en-US" dirty="0"/>
              <a:t>Verification technique: Software model checking.</a:t>
            </a:r>
          </a:p>
        </p:txBody>
      </p:sp>
    </p:spTree>
    <p:extLst>
      <p:ext uri="{BB962C8B-B14F-4D97-AF65-F5344CB8AC3E}">
        <p14:creationId xmlns:p14="http://schemas.microsoft.com/office/powerpoint/2010/main" val="412171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1640</Words>
  <Application>Microsoft Office PowerPoint</Application>
  <PresentationFormat>Widescreen</PresentationFormat>
  <Paragraphs>286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Trustworthy Autonomy Lecture 6</vt:lpstr>
      <vt:lpstr>Interval Arithmetic: Subtraction</vt:lpstr>
      <vt:lpstr>PowerPoint Presentation</vt:lpstr>
      <vt:lpstr>Formal Methods</vt:lpstr>
      <vt:lpstr>Formal Methods</vt:lpstr>
      <vt:lpstr>Formal Methods</vt:lpstr>
      <vt:lpstr>What is Formal Verification?</vt:lpstr>
      <vt:lpstr>Different components in verification.</vt:lpstr>
      <vt:lpstr>Verification 101</vt:lpstr>
      <vt:lpstr>PowerPoint Presentation</vt:lpstr>
      <vt:lpstr>Why is verification hard?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verification hard?</vt:lpstr>
      <vt:lpstr>If there is no generic algorithm, why do it?</vt:lpstr>
      <vt:lpstr>Disaster Scenarios!</vt:lpstr>
      <vt:lpstr>How Could They Have Been Averted?</vt:lpstr>
      <vt:lpstr>Propositional Logic</vt:lpstr>
      <vt:lpstr>Operations and Inference on propositions</vt:lpstr>
      <vt:lpstr>Implication </vt:lpstr>
      <vt:lpstr>Logical Inference</vt:lpstr>
      <vt:lpstr>PowerPoint Presentation</vt:lpstr>
      <vt:lpstr>Propositional Logic</vt:lpstr>
      <vt:lpstr>Tautologies, Contradictions, and Satisfiable formulas.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Trustworthy Autonomy Lecture 5</dc:title>
  <dc:creator>Bineet Ghosh</dc:creator>
  <cp:lastModifiedBy>Bineet Ghosh</cp:lastModifiedBy>
  <cp:revision>13</cp:revision>
  <dcterms:created xsi:type="dcterms:W3CDTF">2024-01-25T15:57:08Z</dcterms:created>
  <dcterms:modified xsi:type="dcterms:W3CDTF">2024-02-05T15:47:38Z</dcterms:modified>
</cp:coreProperties>
</file>