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notesSlides/notesSlide1.xml" ContentType="application/vnd.openxmlformats-officedocument.presentationml.notesSlide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notesSlides/notesSlide2.xml" ContentType="application/vnd.openxmlformats-officedocument.presentationml.notesSlide+xml"/>
  <Override PartName="/ppt/ink/ink96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819" r:id="rId3"/>
    <p:sldId id="820" r:id="rId4"/>
    <p:sldId id="821" r:id="rId5"/>
    <p:sldId id="822" r:id="rId6"/>
    <p:sldId id="823" r:id="rId7"/>
    <p:sldId id="824" r:id="rId8"/>
    <p:sldId id="825" r:id="rId9"/>
    <p:sldId id="826" r:id="rId10"/>
    <p:sldId id="827" r:id="rId11"/>
    <p:sldId id="828" r:id="rId12"/>
    <p:sldId id="829" r:id="rId13"/>
    <p:sldId id="830" r:id="rId14"/>
    <p:sldId id="831" r:id="rId15"/>
    <p:sldId id="832" r:id="rId16"/>
    <p:sldId id="83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6960" autoAdjust="0"/>
  </p:normalViewPr>
  <p:slideViewPr>
    <p:cSldViewPr snapToGrid="0">
      <p:cViewPr varScale="1">
        <p:scale>
          <a:sx n="71" d="100"/>
          <a:sy n="71" d="100"/>
        </p:scale>
        <p:origin x="11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01.02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147 383 7816,'-10'8'-959,"0"-3"1248,1-3 1,-1-2-368,0 0 247,7 0-172,-10-7 0,9 4 111,-5-7-274,5 7 169,-9-10-7,12 11 1,-7-9 81,3 6 92,3 0 223,-5-2-252,7 6 0,-1-6 156,-4 7 0,3-1 137,-3-4-44,4 3 69,1-4 17,0 6 146,0 0-420,0-7-207,0 5 126,0-4-44,0 6-588,0 0 433,6 0 64,-4 0 1,6 0-15,-3 0 1,-2 0 20,7 0 1,-5 2 2,5 2 0,0-2-36,4 3 1,1 2-4,0-3 1,1 1 21,4-5 1,-2 5 5,6 0 1,1 5-4,4-5 1,0 0-11,1-5 0,-6 5-3,1 0 1,-1-1 55,6-4 0,-3 0 5,-2 0 1,1 0-26,-6 0 0,-1 0-29,-4 0-3,-7 0 0,0 0 130,-3 0 10,-3 0-50,4 0 1,-7 0 331,-4 0-442,3 0 26,-11 0 0,10 0 0,-7 0-98,7 0 1,-5 0-171,3 0 162,3 0 49,-11 0-18,5 7 0,-7 1-25,0 7 1,1-2 100,-1-3 1,0 3 10,1-3 1,-1 3-4,0 1 0,-4 6 9,-1-1 0,-4 3 42,4-3 0,-6-2-23,1 2 1,-1 2 86,2-1 0,-2 0-64,6-6 1,-5 1 11,6 0 0,-6-1-4,6 1 1,1-5 5,8 0 1,-3-5-20,3 4-91,4-5 46,-1 2 82,7-6 356,0 0-316,7-6-62,-6 4 1,7-4-3,-3 6 0,-3-2 77,3-3-99,-4 3-282,-1-4 237,0 6 0,2 0-41,3 0 72,-3 0 0,6 0 3,-3 0 0,-2 0 6,7 0 1,-5 0 24,4 0 10,1 0 1,5 5-61,0 0 1,4 4 0,1-4 0,1 5 2,-1-5 0,3 7-14,6-3 1,0-1-6,1 2 0,-1-2-10,1 2 0,-1 3 21,0-3 0,1-3 45,-1-2 0,-4 1 8,-1-1 0,-4 0 11,4-5 0,-6 0 12,2 0 0,-4 0-44,-1 0 0,-5 0 36,-1 0-56,-5 0-1,2 0-12,-6 0 33,-6 0-9,4 0-18,-4 0-9,-1 0 21,5 0 8,-4 0-621,6 0-548,0 0 0,0 0 0</inkml:trace>
  <inkml:trace contextRef="#ctx0" brushRef="#br0" timeOffset="1867">1147 163 7899,'0'-10'3,"1"2"0,2-1 199,2 1 0,2 3 274,-2-4-15,-4-1 0,8-3 399,-4 3-95,-4-3-162,6 5 59,-7 0-339,0-6-222,0 13-140,-7-6 0,-1 7-35,-7 0 1,1 0-78,-1 0 1,-5 0 62,1 0 0,-3 0-18,3 0 0,3 2 68,-4 3 0,-1-4 35,1 4 0,-4 2 56,4-2 0,0 0 356,6-5-69,-1 0 1,0 5 133,1 0 247,5-1-176,-4-4 73,12 0-334,-6 0-265,7 0 177,0 0-285,7 0 0,-6 7-2,4 3 0,2 4 39,-2 6 1,5 3-67,-6 6 0,6 1 68,-5-1 0,2 7-1,-2 3 0,-2 4 46,7 1 1,-5 0 20,4 0 1,-5 5 19,0 0 1,0 0 0,1-5 0,-4-1-47,4-4 0,-3 6 67,-2-5 1,0 1 121,0-7 1,0-3-86,0 3 0,0-8 134,0-1 0,5-7-73,0 1 0,0-1 145,-5 2 1,1-9 39,4 4-198,-3-4 0,6 3-17,-3-5 0,-4-1 28,4-3-12,-3-3 27,-2 5-255,0-1 149,0-4-277,0 4 126,0-6-2342,0 0 2363,6 0-4,-4 0 3,5 0-11,-7 0-136,0 0 197,6 0-21,-4 0 1,6 0 2,-3 0 1,-2 0-9,7 0 1,-5 0-98,5 0 0,-1 0-4,6 0 0,0 0-37,-1 0 0,1 0-114,0 0 0,4 0 14,1 0 1,0 0-176,-6 0 1,1 0 2,0 0 0,-1 0-838,1 0 322,0 0-61,0 0 1032,-1 0 0,-6-13 0,-1-3 0</inkml:trace>
  <inkml:trace contextRef="#ctx0" brushRef="#br0" timeOffset="2259">1352 442 8010,'-6'-15'395,"4"5"185,-3 1 0,-1 4-149,1-5 1,0 5 648,5-5-250,0 7 295,0-10-441,0 11-158,0-4-152,0 6 0,0 6-132,0 4 0,0 3-34,0 2 0,5 4-40,0 1 0,0 4-111,-5-4 0,1 6 72,4-1 0,-3-2-103,3 1 1,-4-4-250,-1 4 0,0-4-484,0 4 0,0-6-11,0 2 1,2-4-610,3-1 1,-3 0-1435,2-1 2761,5 1 0,18-26 0,13-7 0</inkml:trace>
  <inkml:trace contextRef="#ctx0" brushRef="#br0" timeOffset="2800">1558 177 8010,'-10'-14'74,"2"-1"0,2 0 455,2 1 1,3 4 301,1 0 392,-7 0-536,6-5-326,1 1 1,8 4-112,6 0 0,1 5-29,0-5 1,-2 6-114,-3-6 0,3 6 20,-3 0 1,3 2-137,1 2 1,1 0 47,0 0 0,-5 0-167,-1 0 1,1 5 36,5 0 1,-5 5-52,-1-6 0,-4 8 159,5-2 1,-5 3 27,5 1 0,-7 1 87,2 0 1,2 1-40,-3 4 0,1-2 133,-5 6 0,0-4-107,0 4 0,2-1 124,3 2 0,-3 7-162,2-2 1,0 2 11,1-2 0,-2 6-30,7 3 0,-5-2 41,4 3 0,-4-1-84,5 5 0,-2 2 88,2 3 1,3-5-12,-3 0 0,-2-5-59,2-5 0,-2-3-3,2 4 1,1-4-35,-6-2 1,5-4 0,-5-1 0,1-4 65,-1 4 1,-3-6 33,3 2 123,-4-4-33,-1-8 207,0 5 48,0-11 10,-6 5 0,-4-7-229,-9 0 1,2 0-98,-2 0 0,-4 4-198,-2 1 0,-1 2-455,2-2 0,-4-4-703,3 4 1,2-3 81,-1-2 1,6 0-1718,-2 0 1981,4 0 879,8 0 0,41-39 0,16-10 0</inkml:trace>
  <inkml:trace contextRef="#ctx0" brushRef="#br0" timeOffset="3243">2293 530 8013,'-10'-5'68,"2"-1"1,0-1 910,0 1-526,5-6 1,-6 6 944,4-4-735,4-3 1,-6 9-234,7-5 0,2 5-30,3 0 0,3-3-131,7 2 0,-1-5 14,1 5 0,1-1-108,4 1 1,-2 3-147,7-3 0,-6 4-96,6 1 0,-6 0-425,6 0 0,-6 0-912,6 0 0,-6 0 263,6 0 1,-5 1-178,4 4 1,-6 4 811,2 5 0,-4 1 506,-1 0 0,-7 6 0,-28 28 0,-12 13 0</inkml:trace>
  <inkml:trace contextRef="#ctx0" brushRef="#br0" timeOffset="3420">2499 706 7874,'-21'7'-352,"4"-4"750,-2 7 1,2-7 610,3 2 0,4-3 128,0-2 25,0 6-21,2-4 294,2 5-347,6-7-689,0 0 0,6 0-143,4 0 0,3 0-345,2 0 0,-1 0-379,1 0 1,5 0-130,-1 0 1,6 0-866,-6 0 1,3 0 545,-3 0 1,-2 4-1156,2 1 2071,4 0 0,0 15 0,6 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28.21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3304 7909,'-8'-14'953,"2"0"0,6 4-191,0 0-504,0 7 1,6-8-45,4 6 1,3 1-1,1 4 0,0-5-24,0 0 0,2 0-138,3 5 1,-1 0 65,6 0 1,-5 0-169,5 0 1,-5 0-121,4 0 0,-5 0 99,1 0 1,-3 0 178,-2 0-249,7 0 1,-5 0 0,0 2 51,-7 3 41,-6-4 224,4 6 0,-7-6 275,0 4 288,0-3-419,0 10 0,0-4-24,0 7 1,-2-1-88,-3 0 1,4 0 93,-4 1 1,3 4-135,2 0 1,-4 6-17,-1-1 0,0 3-20,5 2 1,0-1-128,0 1 0,0 4-77,0 1 1,0 4 144,0-5 0,-5 7 61,1-2 0,-1 2-113,5-2 1,-2 3 2,-3-3 0,4-1-2,-4 1 0,4-6-3,1 1 1,-2-1 28,-3 1 0,4-2-5,-4 2 1,3-3-113,2-1 0,0-2 45,0-3 0,0 3-44,0-4 0,0 3 79,0-2 0,0 1 31,0-6 1,0 0-49,0-5 1,0 1-6,0-1 16,0-6 4,0 5 14,0-12 126,0 6 9,0-7 20,0 0 322,0-7-537,0 6 1,-5-7-135,1 3 0,-7 2-86,1-7 1,-7 7-323,-3-2 1,1-1-166,5 1 0,-5 0-111,0 5 1,-2-4-371,2-1 1,3 0 456,-3 5 767,3 0 0,-4-32 0,-2-7 0</inkml:trace>
  <inkml:trace contextRef="#ctx0" brushRef="#br0" timeOffset="1676">544 115 7983,'-14'0'0,"0"0"0,4-5 187,1 1 178,-1-8 0,-4 6 6,0-3 0,4-3 737,0 8-22,1-7-642,1 3 0,-3-2 139,6 1-390,0 5 0,12-7-148,2 6 1,4 1 137,1 4 1,5 0-55,0 0 1,5 0-223,-5 0 1,5 0-18,-5 0 0,5 4-80,-5 1 0,5 6 44,-5-1 0,0-2-15,-5 1 0,1-1 132,-1 2 0,0 6 3,1-7 0,-3 12 7,-2-7 1,2 4-1,-2-4 0,-2 5 41,2 0 1,-6 7 30,6-3 1,-7 4 9,2 2 0,1 4-12,-1 1 1,1 5 89,-1 0 0,-3 2 2,2 2 0,3 0 160,-3 0 1,3 4-106,-2 1 1,-4 6-36,4-2 1,-2 4 122,2 1 1,-4-4-127,4-1 1,-3 2-121,-2 8 0,0-8 42,0 3 1,0-9-137,0 0 1,0-4 139,0-1 0,0 0-116,0 0 0,0 0 171,0 0 0,0 6 123,0 3 1,0-1-113,0 2 1,0-7-62,0 1 1,0-2 20,0-2 0,-5 0-45,0 0 1,-1-1 7,1 1 0,4 0 5,-4 0 1,-2 0-36,3 0 1,-3 0 32,3 0 1,2 0-24,-3 0 1,4-7-182,1-2 1,0-4 58,0-2 0,0 6 47,0-1 0,0 5 29,0-4 1,0 4-7,0-5 1,0 7-24,0-2 0,0-2-115,0 3 1,0-6 97,0 5 1,1 0-10,4 5 0,-3-2 63,2-2 0,-2 0-6,-2-5 1,2 5 2,2 0 0,-2 0-49,3-1 0,-2 2 1,2-7 1,-4 7 31,4-2 1,-3-3 7,-2-1 1,1 1-14,4-2 1,-4 5 25,4-5 1,-3 6 1,-2-6 1,1 2-26,4-2 1,-3-1 2,3 6 0,-4-4 45,-1 4 1,0-5 0,0 5 1,0-1-41,0 1 1,0-2-1,0-2 0,0-4-78,0 3 1,0 2-119,0-1 0,0-6 88,0-4 0,0 0-91,0 5 0,0-1 10,0 1 1,0-2 166,0-3 0,0 3 1,0-4 0,0 4 4,0 2 1,0-2 148,0-3 1,0 3-167,0-3 0,0 1 16,0-1 0,5-2-58,0-3 1,-1-3-123,-4 3 0,0 2 197,0-2 0,2 0-7,3-5 1,-4 5-17,4 1 0,-3 3 21,-2-4 0,0 5 106,0-5 0,5 0-111,-1-4 1,1 4 19,-5 0 0,0 0-17,0-5 20,0 1 0,0-1-350,0 0 176,0-6 80,0 5 47,0-12-1,0 6 24,0-7 87,0 0-125,-6 0 0,3 0-84,-7 0 1,5 0 62,-4 0 0,-1 0-109,-4 0 1,-2-5 138,-3 0 1,1 0-4,-5 5 0,4 0-90,-5 0 1,6 0-140,-1 0 0,-2 0-135,2 0 1,0 0-7,5 0 0,0 2-413,-1 3-236,1-4 164,0 6 0,4-7 252,1 0 639,6 0 0,5-42 0,8-24 0,2-2 0,0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31.50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86 180 7907,'-14'-14'0,"-1"-1"0,6 1 182,-1 0 1,2 0 946,-1-1 318,-4 1-421,12 0 55,-6 6-670,7 1-371,0 7 1,0 2 105,0 3 0,5 4 8,0 10 1,4-1-101,-4 6 0,5-5 112,-6 4 1,6 0-68,-5 1 1,4 1-4,-4-6 1,4 5-57,-4-5 0,5 5 17,-5-5 0,1 2-118,-1-2 1,-2-4 130,6 5 1,-4-5-172,5 0 1,-6-6 111,6 1 0,-1-5 15,6 4 1,1-6-15,3 2 0,3-3 31,7-2 0,7-2-1,7-3 1,2-1-44,7-4 1,2-2 3,8 2 1,-3-1-27,3 1 1,-4-1-134,0 7 1,-1-1-65,0 5 1,0 0 9,1 0 0,-1 0-2,0 0 0,-1 0 147,-4 0 1,4-2-22,-4-3 0,2 4 43,-2-4 0,4 4 6,-3 1 0,-1 0 41,5 0 0,-8 0 209,9 0 1,-4 0-44,3 0 0,-3 0-111,3 0 0,-3-2-45,8-3 0,-8 4-29,-1-4 1,-1 2-18,5-2 0,-1 2 29,-4-7 0,2 7-14,-6-2 1,1-1-33,-1 1 0,-4-1-14,4 1 1,-4 3 24,-1-2 0,5-3 11,0 2 0,4-1 14,-4 1 1,1 4-5,-1-4 0,-4-1 0,4 1 1,-4-1-33,-1 1 0,-5 3-3,1-3 0,-6-1 2,5 1 1,-6 1 1,1 4 0,-3-2-10,-1-3 0,4 4 0,1-4 0,-1 3 61,-4 2 1,-1-1-9,1-4 0,0 3 13,-1-2 0,-4 2 10,0 2 0,-5-2 107,5-2 0,-2 2-87,2-3 1,-4 4 5,-5 1 1,-1-2-4,0-3 1,1 4 42,-1-4-114,0 3 1,1 2 21,-1 0 1,-5 0-181,1 0 115,-1 0-210,6 0 269,-7 0-11,4 0 85,-10 0 113,4 0 1,-4 0-103,3 0-140,-4 0 25,12 0-37,-5 0-20,6 0 89,1 0-13,-1 0 0,-5 0 217,1 0 372,-7 0 126,3-6-418,-6 4 0,0-6 36,0 4 59,0 2 42,0-11-187,0 5-225,0-6 0,0 0-11,0 0 0,0-1-253,0 1 0,0 4-561,0 1 1,0-1-991,0-4-903,-6 0 1132,4-1 1589,-10 7 0,10 34 0,-4 14 0</inkml:trace>
  <inkml:trace contextRef="#ctx0" brushRef="#br0" timeOffset="743">2260 895 7915,'0'-14'793,"0"-1"0,0 1-298,0 0 1,-2 4 704,-3 1-631,4 6-446,-6-4-79,7 7 0,0 2 33,0 3 1,0 4-44,0 10 0,-1-1 83,-4 6 1,2 4-162,-7 5 0,6 1-43,-6-6 0,2 1 37,-1 0 0,-4-2 80,3-4 0,2 0 44,-1-4 1,4-5-132,-5 0 0,3 1 149,-3-6-18,4-2 37,-1-1 1,6-12 111,-4-4 1,3-9-192,2-5 0,2-3 8,3-1 0,1-7-16,4-4 1,2 3-70,-2-2 1,1 4 97,-2-4 1,4 6 48,-3-1 1,2 5 98,3 4 1,-1-2-112,0 7 0,-4 0 152,-1 5 0,1 1-92,4 4 0,-4-3 181,-1 8-228,1-1 0,4 5-116,0 0 0,-4 0-63,0 0 0,-1 6-13,5 4 0,1 3 18,-1 1 0,-1 0 86,-4 0 1,4 2-6,-4 3 1,4-3 26,1 3 1,-4 4 12,0 0 1,-3 0 122,3 1 1,3-5-77,-4 4 0,-1 1-93,2 5 0,-7-5-46,2 0 1,-2-2-175,2 2 1,-4 3-44,4-4 0,-3 0-282,-2 1 0,0-7 169,0 2 1,0 2-176,0-2 0,0 0-1365,0-5 1361,0 0 0,0 1-409,0-1 1,-2-4 416,-3-1 1,2-4 542,-6 4 0,-20-24 0,-9-3 0</inkml:trace>
  <inkml:trace contextRef="#ctx0" brushRef="#br0" timeOffset="934">2274 1181 7879,'-22'-5'196,"3"1"0,3-6 274,1 5 1,3-1 1835,2 1-1002,-3 4 211,12-6-1001,-5 7 1,7 0-226,4 0 0,4 0-225,11 0 1,-3 0-294,7 0 1,0 0-475,4 0 0,1 0-4,-1 0 1,1 0-937,0 0 0,-1 0 1643,1 0 0,31-19 0,9-5 0</inkml:trace>
  <inkml:trace contextRef="#ctx0" brushRef="#br0" timeOffset="2393">4991 252 7789,'-14'0'157,"4"-5"367,1 0 220,6-6 711,-10 9-568,11-10-57,-4 10-554,6-4-254,0 6 1,0 1 49,0 4 0,1 3 99,4 6 0,-3 2 73,3 3 0,1 3-84,-1 7 1,4-2-12,-4-3 0,1 3-17,-1-3 0,-2-4 36,7-1 0,-7 2-32,2-2 0,-2 0-141,2-4-13,-4-1 1,7-1 1,-3-4 76,-3 4 1,10-12-46,-2 4 0,3-3-14,1-2 1,2-2 10,3-3 1,0-1-97,9-4 0,-2-1-31,7 7 1,-1-6-228,1 5 1,2-4 62,4 4 0,2-5 62,-3 6 1,2-1 90,-2 5 1,3 0 39,-3 0 1,4-5 153,0 0 1,1 1-110,0 4 0,2 0 35,2 0 1,4-5 42,7 0 1,-1-1 106,0 1 1,2 3-84,3-2 0,-4-3-51,4 2 0,-4 1-16,-6 4 1,4-5-20,-4 0 0,-3 0-9,-1 5 1,1 0 29,-1 0 0,1-4-4,-1-1 1,-4-1-3,4 1 0,1 3 0,-1-3 1,8 4 36,1 1 1,0-5-36,5 0 0,-3 1 127,-2 4 1,2-5-53,3 0 1,-8 0-29,3 5 1,-8 0-60,4 0 0,-6-5-100,6 1 0,-2-1 78,1 5 1,-7-5-126,-7 0 1,0 1 124,5 4 1,0 0 49,-1 0 1,0-2-10,-4-3 0,5 4-50,0-4 1,0 3 113,4 2 1,-2-4 200,-2-1 1,-2 0-164,-3 5 0,2-5 81,-7 0 1,1 1-67,-6 4 1,1-5-273,-1 0 1,1 0 27,0 5 0,-1 0 25,1 0 0,-1 0 41,1 0 0,0 0-159,-1 0 0,6 0 159,-1 0 1,5 0-9,-5 0 1,1 0 158,-6 0 0,-1 0-101,-3 0 0,3 0 109,-3 0 0,-3 0-136,-2 0 0,2 0-37,-2 0 1,0 0 60,-5 0 1,0 0 0,1 0 0,-1 0-30,0 0 0,5 0-17,0 0 1,-4 0 71,-6 0 1,1 0-10,4 0 0,0 0 89,1 0 1,-1 0-25,0 0 1,0 0 72,1 0 1,-1 0-110,0 0 1,1 0 19,-1 0 0,0 0-48,1 0 1,4 0-28,0 0 0,0 0 10,-5 0-89,0 0 0,1 0 106,-1 0 70,0 0 0,-4 0 345,-1 0-106,-5 0 278,2 0-181,-6 0-35,0 0-107,0-6-194,0 4-130,0-4 157,0 0 54,0 4-108,0-11 9,-6 6-23,4-8 1,-4 1-3,6 0 0,0 4-32,0 1 0,-5-1-223,0-4 1,0-1-704,5 1 305,0 0 1,0 0-1505,0-1 353,0 1 1774,-6 0 0,-27 31 0,-14 9 0</inkml:trace>
  <inkml:trace contextRef="#ctx0" brushRef="#br0" timeOffset="3475">6965 838 7925,'-8'0'645,"-5"0"0,11-2 143,-2-3-294,-4 4 1,6-7 373,-3 3-183,4 4 118,1-6-385,0 7 425,0 0-627,6 0-216,2 0 1,6 5-121,1 0 1,0 6 31,5-2 0,-5 4-2,4 1 0,2 1 94,-2-1 0,5-4-134,-5-1 0,5-1 203,-5 2 1,2-4 118,-2-6 1,-3 5 21,3-1 0,-3 1-102,-2-5 1,0-1-22,0-4 1,-6 2-63,-3-7 1,2 1-155,-3-6 169,1 1 0,-5 0-33,0-1 0,0 6 87,0-1-187,0 7-413,0-10 77,0 12 0,-6 1 221,-4 9 0,-3 9 81,-1 1 0,0 6 4,0-1 1,-6 8-10,1 1 0,-1 1 10,1-6 0,1 6 71,-6-1 1,5 0 115,-5-4 0,2-2 95,-2-3 0,4-3 215,5-7 1,1-1 167,0-4-44,6-3-22,-5-6-240,12 0 0,-4-4 97,10-1 0,-2-5-87,6 6 0,1-6-45,4 5 0,2-4 59,3 4 1,-1-1 204,5 1 1,-4 3-306,5-2 0,-1 2-296,0 2 0,3 0-371,-7 0 0,6 5-56,-1-1 1,2 8-659,-3-3 1,4-1 219,-3 2 0,2-2-489,-2 1 1,1 2 750,-6-6 0,0 5 734,-5-6 0,7-12 0,1-8 0</inkml:trace>
  <inkml:trace contextRef="#ctx0" brushRef="#br0" timeOffset="4050">7751 895 7976,'0'-9'626,"0"-1"76,6 0 1,-4-4-529,3 0 1,-4 4 60,-1 1-145,0-1 42,0-4-259,0 0 1,-1 1 164,-4 3 1,2-1-112,-7 7 235,1-8 0,-6 11 84,1-4 0,5-1 192,-1 1 1,5 0-31,-4 5 0,4 0-6,-4 0 1,4 0 164,-5 0-313,7 0 0,-5 0 136,3 0-239,4 0 104,-6 0-436,1 0-156,4 0 254,-10 0 3,10 0 1,-6 2-11,3 2 66,4-2 0,-7 11 93,3-4 0,4-1 161,-4 2 1,3-1-106,2 6 0,-5 1 175,1 3 1,-1-2-62,5 7 0,0-2-56,0 2 1,0 8-16,0-4 1,0 6-35,0-1 1,0-1-17,0 6 1,0-5-27,0 6 0,0-8-39,0 3 0,0-6-3,0-4 1,1 2-89,4-7 0,-3 0 479,3-5-314,3 0 0,-5-1 5,6-3 1,-4-3-54,5-2-175,-1-3 1,5 4 86,1-6-179,-1 7 0,0-6 59,1 4 1,-1-2-147,0 2 0,0-4 135,1 4 0,-1-3-772,0-2 1,2 5-906,3-1 1,-6 1 840,6-5 0,-9 2-172,9 2 0,-10-2 391,10 3 757,-12-4 0,24-39 0,-7-9 0</inkml:trace>
  <inkml:trace contextRef="#ctx0" brushRef="#br0" timeOffset="4403">7994 1110 7879,'0'-15'-540,"0"1"1,0 0 2414,0-1-1384,0 1 0,0 0 478,0-1-268,0 8 178,0 0-626,0 7 80,0 0-389,-6 0 1,3 7 60,-7 2 1,5 9 150,-4 1 1,6 6 2,-2-1 1,-1 3-218,1 1 1,0-1 42,5-3 0,2 2-165,2-7 1,0 5 12,5-5 0,1 0 101,4-5 0,2-1 95,3-4 1,-2-2-159,7-7 0,-6 0-181,1 0 0,-3-2 222,-2-3 1,3-3 274,-2-6 0,-3-2-188,-7-3 0,-3 3-49,3-3 1,-5 2 350,-5-2 1,-3 3 112,-7-3 1,-4 1-410,0-1 0,-1 3 79,1-3 0,3 8-890,-3 1 0,3 6-17,1-6 0,6 7-1557,-1-2 1530,7 4 850,-3 1 0,44 12 0,10 4 0</inkml:trace>
  <inkml:trace contextRef="#ctx0" brushRef="#br0" timeOffset="4935">8395 824 7879,'-23'-15'165,"4"1"1,5 4 822,4 1-242,-2-1 158,10 2-94,-4-4-254,6 10 1,1-4 700,4 6-460,-3 0-112,10 0-527,-4-7 1,7 6-77,-1-4-97,0 3 0,1 2-226,-1 0 1,0 0 66,1 0 0,-1 2-214,0 3 0,0-2 92,1 7 0,-6-7 90,1 1 1,-5 3 99,4-2 0,-1 6 94,2-2 0,1 4 219,-7 1 1,3 1-87,-2-1 0,-4 0 130,4 0 1,-3 6-73,-2-1 0,1 6 22,4-1 0,-4 3-228,4 1 0,-3 1 113,-2 0 1,0 1 5,0 3 1,1-3-116,4 4 0,-3-4-203,3-1 1,-4-1 203,-1 1 1,5-1 37,0 1 1,1-7 106,-1-3 1,-4-3-113,4-2 1,-2 1 117,2-1-128,-3-6 0,4 0 35,-6-3 83,0-4-15,0 6 100,0-7-15,0 0-14,-6 0 1,-2 0-58,-7 0 0,1 0-533,0 0 1,-5 1-141,0 4 1,-7-3-400,2 2 0,-3 3 164,-1-2 1,-1 4-422,1-4 0,4 1 526,0-1 0,0-3 685,-5 2 0,1-15 0,-1-5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52.68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101 715 8052,'-6'-14'0,"-2"4"191,-7 1 1,3-1 117,2-4 0,-1 0 146,6-1 0,-4-5-112,4-4 1,-1 2 69,1-2 1,3-2-78,-2-7 1,2-2 13,2-3 0,0-2-77,0 7 1,2-1 28,2 6 1,3-6-16,2 1 1,6 5-40,-1 4 1,0 6 28,5-1 1,3-2-107,2 2 0,2 0-123,-2 5 1,6 1 68,-6 4 0,6-2-235,-6 6 0,-2 0-41,2 5 0,-5 2-195,5 2 1,-5 4-180,4 7 1,-5 5 185,1 4 0,-3 3-8,-2 2 0,-1 1 60,-4 3 0,3-1 78,-8 6 1,-1-1 119,-7 1 1,1 8 208,-7-3 0,-6 3-53,-8-3 1,-3 5 196,-1-1 1,-6 6 154,1-6 0,-5 1-145,4-5 0,1-5 12,4 0 1,2-6-176,4 1 1,2-4 13,7-5 0,6 1-93,3-6 1,3 0-245,2-4 1,7-1 48,2 0 1,4 2-196,1 3 0,2-3-648,3 3 1,-1-3 27,6-2 0,-1 7-1076,6 3 2062,-7-3 0,24 31 0,0 2 0</inkml:trace>
  <inkml:trace contextRef="#ctx0" brushRef="#br0" timeOffset="467">416 1773 7931,'-7'-14'189,"6"5"490,-4-1 83,3 1 369,2-6-750,0 1 0,0 4-98,0 1 1,7 6-102,2-2 0,-1 3-49,2 2 141,-1 0-331,6 0 1,-3 2-44,-2 3 0,1-2-78,-6 6 1,-1-4-128,-4 5 1,-1-1 89,-4 6 1,-1-1-6,-4 0 1,-2 0 113,2 1 0,-3-1 33,-1 0 0,0-4 35,-1-1 0,6-4 187,-1 5 0,6-7 187,-6 2-327,7-4 15,-4-1 0,7-1 8,0-4 1,2-3 12,3-6 0,1 4 139,4 1 9,2-1-403,-4-4 189,7-1 0,-6 7-509,1 4-97,-7 2-68,3 2 140,-6 0-348,0 0 903,0 6 0,-19 21 0,-5 12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51.58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186 129 8013,'-14'0'0,"-2"0"30,-3 0 0,3-5 172,-3 1 0,5-3 289,4 3 0,-3 0-18,4-5 1,-2 4 327,1-5-115,-3 7 363,5-9-307,1 10 127,0-4-342,7 6-428,0 0 1,8-2 28,6-3 0,4 4 14,10-4 1,4 2-130,11-2 1,6 3 54,4-2 1,-2-3-116,1 3 1,1-3-157,4 2 0,-6 4-237,-4-4 1,-1 3 68,2 2 1,-10 0-122,0 0 0,-12 0-52,-7 0 1,-8 0-464,-2 0 0,-5 7 187,0 2 1,-4-1 318,-4 2 1,0 4 81,-5 5 1,-2 5 66,-8-5 352,3 7 0,-30 21 0,0 14 0</inkml:trace>
  <inkml:trace contextRef="#ctx0" brushRef="#br0" timeOffset="275">243 487 8052,'-28'0'224,"-1"0"170,0 0 1,7 0 20,3 0 0,3 0 836,2 0-409,6 0 27,2 0-233,6 0-162,0 0 0,6 0-200,4 0 0,4 0 32,5 0 1,0-2 106,10-3 0,-4 4-250,8-4 1,4 3-124,1 2 1,2-4-56,-2-1 1,3 0-245,-3 5 1,-1 0-94,1 0 1,-1 0-303,1 0 1,-2 0-30,-2 0 1,-4 0-145,3 0 1,-7 6-403,-3 4 0,-7 3 1229,-1 1 0,-20 26 0,-11 6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57.65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144 115 7895,'0'-8'416,"0"0"30,0 3-264,0 3 1,0-6 162,0 4-196,0 2-29,0-4-295,0 6 287,0 0-91,-6 6 1,4 2 24,-3 6 1,4 2 3,1 3 0,-5 4 11,0 5 1,-4 2 28,4 4 1,-6-3-54,1 8 1,2-3-4,-1 2 0,4 2-17,-5-7 0,6 6-15,-6-6 1,5 0 45,-4-4 1,6-1-8,-2 1 0,-2-7-12,3-3-12,-1-3 1,5-6-21,0-1 63,0-5-34,0 2 0,0-8 72,0-2-47,0 2 1,0-6 102,0 3-70,0 4 1,0-7-34,0 3-25,0-3 1,0-6-116,0-1 1,2 1 19,2 0 1,-2-1-100,3 1 0,-4-2 119,-1-3 0,5 2-17,0-7 1,0 5-21,-5-5 0,4 5-16,1-5 0,5 0 54,-6-4 0,3-1 5,-2 0 0,-4 2 62,4 4 0,1-4-4,-1 3 1,0 3 11,-5 2 1,5 3-115,-1 2 0,3 4 3,-3 1 0,-2 4-228,3-5-36,3 7 1,-5-3-540,6 6 887,1 0 0,30 13 0,6 3 0</inkml:trace>
  <inkml:trace contextRef="#ctx0" brushRef="#br0" timeOffset="556">144 386 7936,'-10'0'-523,"1"0"911,6-6 117,-10 4 1,10-4 313,-7 6-418,7 0-213,-3 0 1,4 0 162,-3 0-264,4 0 0,-4 0 95,10 0 0,-2 5-174,7 0 0,4 1 36,5-1 1,6-4-182,-1 4 1,3 1-174,2-1 1,4 0-97,0-5 1,6 0-305,-6 0 0,5 5 281,-5-1 429,1 1 0,14 8 0,4 3 0</inkml:trace>
  <inkml:trace contextRef="#ctx0" brushRef="#br0" timeOffset="1156">530 86 7902,'-8'-6'-34,"-5"-2"635,12-7-321,-12 1 0,12 5 253,-4-1-253,3 7 0,2-5 171,0 3-26,0 4-38,0-6-148,0 7-221,0 0 0,0 7 110,0 2 0,0 4 60,0 1 1,0 5-93,0 0 0,5 7-107,0-2 1,1 4 92,-1 6 0,-4-4-134,4 3 1,3 4 128,2 1 1,-2-2-113,1 2 1,-1 1 68,2 3 0,2-3 38,-2-1 0,1-5-1,-1 5 1,2-6 28,-2 1 0,-2-4 19,1-5 1,-1 3-79,2-3 0,1-4-2,-6-1 0,1-3-20,-1-1 1,-4-1-21,4 0 0,1-4-48,-1-1 31,0-6 0,-3 9-66,2-8 13,-2 1-15,4-5-53,-6 0-2320,0 0 1501,0-6-122,0 4 500,0-11 1,0 5-682,0-6 1261,0 6 0,-6-36 0,-2-4 0</inkml:trace>
  <inkml:trace contextRef="#ctx0" brushRef="#br0" timeOffset="1625">215 429 7902,'-14'-6'0,"5"0"229,-1-4 1,5 4 268,-4 6 189,6-7-317,-10 6-183,11-6-19,-4 7 1,8 0-90,2 0 1,1 2 115,9 3 1,-2-4-21,7 4 1,1 1-146,-1-1 1,7 5-96,-2-6 1,3 1-204,1-5 1,-4 5-57,0 0 1,-2 0-293,2-5 0,1 4 126,-6 1 0,2 0 490,-2-5 0,-9 19 0,2 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32.53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236 794 9506,'0'-8'845,"0"0"-631,0 3 1,1 3-50,4-3 0,-3 2 311,3-2-54,-3 4-278,4-12 0,-4 9 183,3-6-104,-4 7-237,-1-10 0,0 10 76,0-7 1,-1 7 103,-4-2-202,-3 3 1,-7 2 127,0 0 0,0 0-14,1 0 0,-6 7-13,1 3 1,-3 4 6,3 6 0,2 3-48,-2 6 1,2 1 3,3-1 1,-1 0-131,0 1 1,7-1-66,3 1 0,4-3-186,1-2 1,1 1 110,4-6 0,8-1-73,7-4 0,-1-7 130,-4-3 1,5-3 17,-1-2 1,6 0 73,-6 0 1,1-2 137,-5-3 0,-5-3 252,-1-7 1,-1 0-80,2 1 1,2-3 34,-7-2 0,0 1-24,-5-7 0,4 6 78,1-6 1,0 6-159,-5-6 0,0 6-26,0-6 1,0 5 90,0-4 0,0 6 2,0-2 0,5 9 202,0 1 0,0 5 201,-5-5-190,0 7-99,0-3-156,6 12 1,-2 2-4,6 7 0,-6 1-119,6 4 1,-2-4-34,2 4 1,3 3-258,-3 1 0,-2 2-783,2-1 0,0 3 0,5-4 0,-1-1-378,1 2 1,6-1 476,4 5 1,-3-4-1038,3-1 1959,-1-6 0,32 4 0,6-8 0</inkml:trace>
  <inkml:trace contextRef="#ctx0" brushRef="#br0" timeOffset="588">1030 765 7908,'-2'-10'0,"-1"0"668,-2-1 0,0-2-25,5-2 1,-5 5 766,0 0-527,0 7-454,5-3 0,0 4 118,0-3-27,0 3-228,0-4-274,0 12 0,0 3 109,0 5 0,2 6 10,3-1 1,-4 8-185,4-3 1,-2-1-108,2 1 0,-3-1-232,3 2 1,-2 3 147,2-4 1,-3 2-156,3-1 0,-2 2-126,2-2 1,-4-2-490,4 1 1,-1-6-151,0 2 0,-2-4-184,3-1 1342,-3 0 0,4-33 0,2-8 0</inkml:trace>
  <inkml:trace contextRef="#ctx0" brushRef="#br0" timeOffset="788">912 926 7908,'-15'0'300,"1"0"0,-1-1 591,0-4 109,0 3 1,2-6 281,4 3-476,2 4 112,7-6-626,0 7 0,7 0-319,2 0 1,11 0-92,5 0 0,2 0-282,3 0 1,-1 0-124,0 0 1,3 0-751,2 0 0,-3 0 364,3 0 0,2 0-1075,-2 0 1984,7 0 0,7-8 0,7-4 0,8 0 0,0 0 0</inkml:trace>
  <inkml:trace contextRef="#ctx0" brushRef="#br0" timeOffset="1814">2117 103 7979,'-6'-8'334,"4"-5"167,-3 3 1,-1 2-16,1-2 1,0 5 195,5-4-448,0 5 1,2-7-15,2 6 1,5-2-29,5 3 1,3 2-33,2-3 0,4 3-119,6 2 1,-1 0 40,-3 0 0,3 0-112,-4 0 0,-3 5-75,-1 0 1,-4 5-21,-1-5 162,0 6 1,-6-2 74,1 5 1,-7-4 98,2 0 1,-3 0-83,-2 4 0,0 1 140,0 0 1,0-1-68,0 1 1,0 1 0,0 4 1,0-2-18,0 6 0,0 1-27,0 4 0,0 1 7,0-1 1,7 5 10,2 1 0,-2 6-11,-2-2 0,1 3-57,-1 2 0,5 2-119,-5 3 0,1-6 98,-1 6 1,-1-7-7,5 7 1,-4-2-10,5 2 1,-2-8-58,2 3 1,3-3-110,-3 3 0,1 0 76,-1 0 0,3-4-79,-3-1 0,-2-7 94,2 3 1,-2-4-90,2-2 0,1-1 11,-6-4 0,0-2-11,-5-8 1,5 1 85,0 0 40,0-7 276,-5-1-263,0-7 0,-2 0 124,-3 0 0,2 0-83,-7 0 1,0 0 96,-4 0 0,-1 0-135,0 0 1,-4 0 15,-1 0 1,-6 0-460,2 0 1,-4 0-95,-2 0 1,1 0-329,0 0 1,1-2-4,3-3 0,4 3-531,6-3 1,1 4 455,-1 1 892,0 0 0,20-33 0,5-8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29.27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559 74 10000,'0'-10'1443,"0"0"-1205,0 7 1,-6-3-197,-4 6 1,-3 0 34,-2 0 1,-1 0 56,-4 0 1,-1 0-22,-3 0 0,-4 0-193,3 0 0,-7 4 19,-3 1 1,1 5 4,5-5 1,-1 0 228,1-5 0,4 0-73,1 0 0,4 0 137,-4 0 0,6 0-43,-2 0 0,9-5 186,1 0-184,0-6 1,0 4 37,0-3 1,7 2 38,-2 3-167,4 4 0,1-7 74,0 3-21,0 3-80,0-4 0,1 6 24,4 0-241,-3 0 11,4 0-81,-6 0 1,2 1 91,3 4 1,-3 3-107,2 7 1,3 6 155,-2 4 1,5 6 182,-5 8 0,4 2 39,-4 13 1,5-1-22,-5 6 0,5 7-76,-5 2 1,0 2 38,-5-1 0,0-4 83,0-6 1,0 0-65,0 0 1,0-2-31,0-3 1,0-8 1,0-7 0,0 2-14,0 8 0,0-10-61,0 0 1,0-5 31,0 1 1,0-4-94,0 3 0,0-3 37,0-2 1,0-6-18,0-3 1,4 1 89,1-1 1,0-1 62,-5-4 16,0 0 0,2-2-8,3-4 23,-4 5 1,6-11 63,-7 7-73,0-7-63,0 3-158,0-6-17,0 0 349,7 0-231,-6 0 1,12 0 69,-3 0 1,0 0-99,5 0 1,-4 0 0,9 0 0,2-1-49,3-4 0,4 3-136,6-3 0,1 2-3,3-2 1,3 4-199,-3-4 1,4-2-102,1 2 0,-2-1 69,-2 1 1,-4 3-94,-7-3 0,-1 4-940,-4 1-566,-3-7 1158,-12 5 1,-4-4 857,-10 6 0,-36-39 0,-15-10 0</inkml:trace>
  <inkml:trace contextRef="#ctx0" brushRef="#br0" timeOffset="632">1265 780 7941,'-13'-15'103,"3"0"1,2 0 376,3 1 134,3-1 0,-4 0-255,6 1 0,-2 1 99,-3 3-165,4-3-136,-6 5 1,5-6-121,-3 5 1,4 1 69,-4 3-3,-3 3 1,0-5 34,-7 7 1,0 0-30,1 0 1,-1 7 47,0 3 1,0 4 141,1 6 0,-6 3-213,1 6 0,-1 2-56,5 4 0,5-4 25,1 3 1,4 2-62,-5-2 0,7-1-200,-2-9 1,5 3-13,5-8 1,3 1-178,7-6 1,1 0 115,3-5 0,-1-2-21,7-7 1,-5 0 84,4 0 0,-6-7 53,2-2 0,-1-5 130,-4 0 1,3-3 261,-8-2 1,1 1-69,-1-7 0,1 1-18,-6-6 0,5 6 176,-5-1 1,5 6 2,-5-6 1,0 7 110,-5-1 1,0 2 371,0 3-313,0 6 0,1-4-143,4 7 0,-3 2-168,3 8 1,-2-2-61,2 7 1,-4 1 53,4 9 1,2-4-87,-2 4 1,1 1-178,-1-1 1,2 4-417,2-4 1,5 4-113,-5-4 1,4 4-725,2-4 1,5 5-353,-1-6 0,3 6 769,-3-6 1,6 1 920,9-5 0,43-14 0,16-2 0</inkml:trace>
  <inkml:trace contextRef="#ctx0" brushRef="#br0" timeOffset="915">1926 691 7932,'-14'-19'0,"-1"-1"0,2 2 671,3 2 1,3 1 4,7 0 0,0 6 96,0-1 1,0 5 346,0-5 68,0 7-575,0-4-455,0 7 45,0 7 1,2 3-1,3 9 0,-3-1-99,3 7 0,-2-1-109,2 6 1,-4-1-247,4 0 1,2 1-190,-2-1 0,1 1-464,-1-1 1,-2 0 192,7 1 0,-7-2-364,2-4 0,2 2 297,-2-6 0,1-1-833,-1-4 1612,-3 0 0,4-14 0,-6-2 0</inkml:trace>
  <inkml:trace contextRef="#ctx0" brushRef="#br0" timeOffset="2342">3484 1088 7908,'-8'0'1117,"0"0"-340,3 0 411,4 0-758,-6 0-705,7 0 94,0 0-421,-7 0-105,6 0 352,-6 0 184,1 0 134,4 0 1,-4-1-62,6-4 125,0 3 171,0-4 1,0 4 149,0-3 414,0 3-270,0-4-367,0 6 156,0 0-465,6 0 192,-4 6 1,4-2-259,-6 5 169,0-5-188,0 9 358,0-12 0,-1 6-103,-4-7 6,3 0-69,-4 0-45,6-7 1,0-1 127,0-6 1,1 4-11,4 0 1,-2 5 173,7-5 0,-5 5 267,5-4 1,-5 5 93,5-1 0,-6 4-102,6 1 1,-5 1 84,5 4 1,-7 3-182,2 7 0,2 5-158,-2-1 1,-1 7-8,-4-1 0,-1 8-142,-4 1 1,-3 2-1159,-7-2 1,-1-1 626,-4 6 0,2-1 505,-6 1 0,-33 16 0,-14-1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27.73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80 59 7957,'-29'-7'1123,"6"-1"1,9-2 218,9 1-568,-4 5 1,9-2-290,0 6 1,7-2-251,8-3 0,1 4-65,4-4 1,-2 3-130,6 2 0,2 0-246,9 0 1,-4 0-231,3 0 1,-3 0-575,-2 0 0,1 2 114,-1 3 0,-1-2-1829,-4 7 2724,4-1 0,-25 52 0,2 11 0</inkml:trace>
  <inkml:trace contextRef="#ctx0" brushRef="#br0" timeOffset="159">257 309 7917,'-15'5'0,"0"0"0,1 1 2256,-1-1-1191,0-3 1,6 9 1410,-1-6-1420,7 0-650,-4-5 0,9 0-263,3 0 1,3 0-187,6 0 1,8 0-225,2 0 1,4 0-514,1 0 1,1 0-1392,-1 0 1,0 0 2170,1 0 0,19-13 0,5-4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23.02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486 676 7904,'0'-9'101,"0"-1"0,0 0 165,0-5 0,0 5 18,0 1 0,-2 0 93,-3 0 0,4-4-90,-4 3 0,3 2 196,2-2 0,-2 2-58,-3-2 1,4-3-105,-4 3 1,2 2-23,-2-2 0,2 2-96,-7-2 1,2-3-17,-2 3 1,-3 2-20,3-2 1,-3 5-116,-2-4 0,-4 5 53,-1-1 0,-1 4-134,1 1 1,2 0-13,-6 0 0,4 1 101,-4 4 1,4 3 72,-5 7 1,6 6-4,-6 4 0,7 3 6,-1 1 1,2 0-70,3 1 0,1 1-2,3 3 1,-2-1 6,8 6 1,-1-6-128,5 1 1,1-3-164,4-2 1,-2-4-24,7-1 0,5-11 13,5 2 0,1-5 106,-2 0 1,3-4 40,2-6 0,4-1-37,-4-4 1,-1-3 18,2-7 0,-6 0 49,6 1 0,-7-6 12,1 0 0,-2-6 73,-3 2 1,-1 1-12,-3-2 0,2 1-4,-7-6 0,4 3 5,-4 2 0,5-1 6,-5 6 1,0-4-8,-5 4 1,0-4 87,0 4 0,0-1 24,0 1 0,0 9 214,0-4 1,0 9 282,0-4-431,0 7 0,-2-4 87,-3 7 1,4 2-180,-4 3 0,3-2 3,2 7 1,0 0 115,0 4 1,2 6 60,3-1 1,-2 6-144,7-5 0,-5 6 11,5-2 0,-6-1-196,6 2 1,-2-6-158,2 6 1,3-6-303,-3 6 1,8-2-41,2 1 1,-1 4-402,-4-4 1,6-1 103,4 2 1,1-7-419,-2 1 0,4-2-992,-3-3 2243,-4 1 0,13-7 0,-3-1 0</inkml:trace>
  <inkml:trace contextRef="#ctx0" brushRef="#br0" timeOffset="626">1632 485 7948,'-5'-14'69,"0"-1"0,1 0 925,-3 0 306,5 1-899,-11-7 0,12 4 394,-4-2 8,3 9 170,2-3-529,0 11-375,0-4 0,0 12 201,0 4 0,2 5-2,3 4 0,-4 6-73,4 9 1,2-1-52,-2 6 0,4-2-141,-4 3 0,2-3 102,-2-3 0,-4-1-146,4 6 1,2-6-47,-2 1 1,0-3-318,-5-1 1,1-1-30,4 1 1,-3-3-344,3-2 1,1-4-1803,-1-6 720,0-1 910,2 1 0,-4-2 948,7-3 0,-14-17 0,3-9 0</inkml:trace>
  <inkml:trace contextRef="#ctx0" brushRef="#br0" timeOffset="859">1529 794 7977,'-27'0'762,"2"0"0,-1-2-411,6-3 0,2 2 73,9-7 0,-3 5 1265,7-4-436,-6 5-655,9-2 1,-3 1-286,10 0 0,3 0-226,7 5 1,1 0-14,4 0 0,3 0-206,6 0 0,6 0 71,-1 0 0,0 0-132,-4 0 0,5 5-1094,5 0 1,-3 0 202,2-5 0,-4 0-125,4 0 0,0 5 1209,5 0 0,33-7 0,8-6 0</inkml:trace>
  <inkml:trace contextRef="#ctx0" brushRef="#br0" timeOffset="1902">3058 147 7976,'0'-15'487,"0"1"0,-5 4 802,0 0-653,0 7-440,5-4 0,-5 6-29,1-4 1,-3 3-151,2-3-5,-3 4 1,-7 1 63,1 0 1,-1 1-51,0 4 0,0-3-1,1 3 1,-1-4 8,0-1 0,1 0 65,-1 0 1,-1 5 4,-4 0 0,4 0 199,-4-5-138,4 0 1,1 0 9,0 0 1,1-2 1,-1-2 0,5 2 65,0-3 1,5 2 87,-4-2-19,5 3-68,-9-11-108,12 12 1,-6-8 47,7 4-14,0 4 40,0-6-245,0 7-646,0 0 673,7 0 0,-6 7 7,4 3 0,-2 3 75,2 1 1,-3 8-15,3 2 1,1 4-22,-1 1 0,5 7 167,-5 3 1,5 9-24,-5 1 1,1 6-133,-1-1 1,-3 8-9,3 2 0,-4-2 4,-1-8 0,0 1-6,0-6 0,0 5-5,0-5 0,0-5-16,0-4 1,0-8 3,0 3 1,0-6 2,0-5 1,0-2-38,0-8 87,0 1 0,2-2 91,3-3-22,-3-4 16,4 1-107,-6-5 13,0 4-22,0-6-508,0 0 239,7 0 50,1 0 0,6 0 44,1 0 1,0 0-134,0 0 1,-1-5 45,1 0 1,5 0-91,-1 5 0,7 0 81,-1 0 1,1-1-60,-2-4 0,6 3-581,-1-3 0,1 4-36,4 1 1,-5 0-1018,-4 0 1919,3 0 0,7 13 0,11 3 0</inkml:trace>
  <inkml:trace contextRef="#ctx0" brushRef="#br0" timeOffset="2770">4293 853 7971,'-8'0'717,"-1"-5"1148,5 0 291,2 0-918,-5 5-314,7-7-709,0 6 0,0-4-144,0 10 1,-5-2-53,1 7 1,-3 0-318,2 4 0,2 6-318,-7 0 0,2 6 616,-2-2 0,-16 63 0,14-36 0,-1 1 0</inkml:trace>
  <inkml:trace contextRef="#ctx0" brushRef="#br0" timeOffset="4328">5263 118 8010,'-15'0'259,"5"-7"513,1-3-152,-1-3 311,2-1-336,1-1 1,7 5-180,0 0 1,2 5-168,3-4 1,4 5-92,11 0 1,-4-3-139,4 2 0,1 0 130,-1 5 0,-1 0-198,-4 0 1,0 0 72,-1 0 0,1 0-154,0 0 1,0 2 63,-1 3 1,-4 3 166,0 7 0,-7-6 114,2 1 0,2 5-104,-3 4 0,3 1 134,-2-5 0,-3 1-135,2 4 1,0-4 11,1 4 1,-2 2 79,7 3 0,-5-1 0,4 6 1,1-4-210,5 8 1,-2 2 16,-3-1 1,4 7 26,1 2 0,0-5-12,4 5 1,-2-3-136,-3 3 0,3 0 174,2 1 0,-2-6-24,2 0 0,-7-8-30,-2-2 0,-1 1-8,6-6 0,-7 2-9,-3-1 0,2-2 0,-2-4 0,-1-2-171,-4 2 195,0-2-13,0-3-14,-6 1 1,-2-5-32,-7 0 80,0-7 1,-1 3-5,-4-6 1,4 5-157,-3 0 1,-4 0-151,-2-5 1,-3 0-281,-1 0 0,4 0-96,1 0 1,1 0-426,-1 0 0,2 0 391,8 0 0,1-2-580,3-2 1260,-3 2 0,40-35 0,23-18 0,-5 2 0,1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36.29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89 74 7806,'-10'-5'-89,"0"1"1,7-3 738,-2 2 0,-1 2 186,1-7-300,0 7-324,5-10 1,0 9-34,0-5 1,1 5-144,4-1 0,4 4 71,5 1 0,-4 0-219,0 0 1,0 0 92,4 0 1,1 6-191,0 4 1,-1-2 69,1 2 1,-5-2-97,0 2 1,-2 3 71,2-3 1,-4 3 124,-6 2 1,0-5 9,0-1 1,0 1 16,0 5 0,0 0 21,0-1 1,-6-4 25,-4 0 0,-3-5 137,-2 5 1,5-7-53,1 2 1,-1-4 356,-5-1-282,0 0 0,1-1-101,-1-4 1,5-3 10,0-7 1,7 0-54,-2 1 1,4-1-153,1 0 121,0 0 0,0 1-149,0-1 0,6 2 125,4 3 1,-2-1-214,2 6 14,0 0 1,4 5 111,1 0 1,-5 0 105,0 0 0,-5 2-62,4 2 0,-5 5 85,0 5 0,-2 1-14,-2 0 1,0-1 9,0 1 1,-2 0 68,-2 0-33,-5-1 0,-5 1 4,-1 0 1,2-6 16,3 1 0,-3-7 281,3 2-294,-3-3 1,-1-2 5,-1 0 0,5-2-52,0-3 1,7 2 11,-2-7 0,3 1-246,2-6-136,0 0 1,2 1 110,3-1 1,3 7-40,7 3 1,0 3 52,-1 2 1,-4 0 121,0 0 0,0 0 177,4 0 1,-6 2-134,-3 3 174,4 3 0,-8 7 46,4-1 1,-3-4 448,-2 0-335,-7 0 0,-1 3 300,-7-4-371,1 5 0,-1-13 42,0 4-360,1-3 0,-1-2-219,0 0-587,7-7 589,-5-1 1,11-7-627,-3 1 943,4 5 0,53-23 0,13-1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35.13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407 44 8160,'-9'0'-29,"-1"0"0,5 0 79,-4 0 0,-1 0-11,-5 0 1,6 0-1,-1 0 1,-1-5-12,-9 0 1,4 1 105,-3 4 0,-2-2-26,1-3 0,-4 3-30,5-2 1,-6 0 3,6 0 1,-5 2 8,4-3 1,1 3 99,4 2 1,1 0-55,-1 0 0,6 0 140,-1 0 24,7 0-173,-4 0-202,7 0 16,0 0 106,7 0-59,-6 0-161,6 0 176,-7 0 0,0 2 86,0 3 1,0-2-21,0 7 0,0 0 18,0 4 0,0 2-15,0 4 1,0-3 10,0 8 1,5-1-26,0 5 1,-1 0 2,-4 0 1,0 0 26,0 0 1,0 0-6,0 0 0,2 5-79,3 0 1,-4 0 36,4-5 1,-3 2-1,-2 3 0,2-3 23,2 3 0,-2-4 9,3-1 1,-4 5-33,-1 0 0,0 0-2,0-5 1,0 0-1,0 0 1,0 4-5,0-4 0,0 3 17,0-8 1,0 4 28,0 1 1,0 0-4,0 0 0,0-5-21,0 1 0,5-6 10,0 5 0,0 0-60,-5 6 1,0-6-3,0 0 0,5-6-7,0 1 0,0 2-18,-5-1 1,0 4-9,0-5 1,1 5 34,4-4 0,-3 4-14,2-5 1,-2 6 34,-2-6 1,0 5 4,0-4 0,5 6-35,0-2 1,0-2 5,-5 3 0,0-3-27,0 3 1,0 2-7,0-3 1,0 4 92,0 1 0,0 0-19,0 0 1,0 0-3,0 0 1,0 0-12,0 0 1,0 0 13,0 1 1,0 3-31,0 1 1,0 0 5,0-5 1,0 0-2,0 1 0,0 2 10,0-3 0,0 3-77,0-7 1,0 4 61,0 5 1,0-4 0,0 4 0,0-3 5,0-2 0,0 2 6,0 3 0,0-4 32,0 4 1,0-3 110,0-2 0,0 5-213,0 0 1,1 0 85,4-5 0,-3-5-86,3 0 1,1 1 47,-1 4 0,1 0-13,-1 0 1,-3-5 5,3 0 1,-2 1-4,2 4 0,-4-2 21,4-3 0,-3 2 8,-2-6 0,0 6 111,0-2 1,0 3-68,0 2 0,0-4-24,0-1 0,0-5-36,0 5 1,0-4-81,0 4 1,0-5 68,0 6 1,1-6-84,4 5 0,-3-6 78,3 1 1,-4-1-16,-1 2 0,0-3-5,0 8 0,5-8 34,0 3 0,0-4 13,-5-2 0,0 3-29,0 2 0,5-3 5,0 4 0,-1-4 25,-4-2 0,0 2 2,0 4 1,0-4-22,0 3 0,0-2-2,0-3 0,0 5-1,0 1 0,5-1-43,0-4 1,0-1-2,-5 1 1,0 4 27,0 1 0,6-1 1,-4-4-21,3-1 0,-3 1-51,-2-1 107,0 1 1,0-1 0,0 1 1,0-5 91,0-1-116,0 1 1,0 4 18,0 1-128,0 0 45,0-1 1,0 1 66,0-1 1,0-4-7,0 0 32,0-1 0,0 6 104,0-1 1,0-4-91,0 0 1,0-1-49,0 6 0,0-5 10,0-1-24,0 1 10,0 5 1,0-1-17,0 1 1,-2-6-19,-3 1 0,3-5 13,-2 5-18,2-7 113,2 10 1,0-10 2,0 7-20,0-7 0,0 5-44,0-3-1,0-3 0,0 6-1,0-4-13,0-2-76,0 5-29,0-7 101,0 6 1,-2-4-3,-3 2 10,4-2-106,-6-2-2,7 0 81,0 7 3,0-6-29,0 6-18,0-7 12,0 6 52,0-4 20,0 11 0,0-10-51,0 7 0,0-6 4,0 6 1,0-5 42,0 5 1,0-6-7,0 6 1,0-5-7,0 5 0,0-5-17,0 4 186,0-6-125,0 10 161,0-4-139,0 5 14,0 1-57,0-1 1,0 1-17,0-1 7,0-6-16,0 5 2,0-5 2,0 7 0,0-5-8,0-1 16,0-6 1,0 6-1,0-5 12,0-2 2,0 4-10,0 1 0,0-5 4,0 4-3,7-6-1,-6 0-1,6 0-1,-7 0 1,2 0-18,2 0-1,-2 0-33,5 0 47,-1 0 1,-3 0-17,7 0 1,-5 0-46,4 0 1,-4 0-6,5 0 0,-5 0 60,5 0 1,-1 0-8,6 0 0,-1 0 15,1 0 1,-1 0 1,1 0 0,-1 0 1,1 0 1,0 0 6,-1 0 1,1 0-128,-1 0 0,1 0 52,-1 0 1,1-5-244,-1 0 167,1 0-212,-1 5-21,1 0-352,0 0 3,-1 0 240,1 0 0,-1-1-368,1-4 0,-1 3 854,1-2 0,45-37 0,11-7 0</inkml:trace>
  <inkml:trace contextRef="#ctx0" brushRef="#br0" timeOffset="1623">451 466 13789,'2'-13'696,"3"3"-533,-4-3 1,12 5-22,-3-6 1,-2-1-155,2 1 0,-1 4-5,6 0 1,-1 0-104,1-4 0,-1 4-139,1 1 0,0 5 53,-1-1 1,-4 4-112,-1 1 0,1 0-44,5 0 235,-1 0 0,-1 6 32,-3 4 1,1 3 4,-6 1 0,0 6 30,-5-1 0,0 7 135,0-2 0,0 2 7,0-2 1,-2 4-5,-3-4 0,2 4 73,-7 1 1,1 0-88,-6 0 0,6-2 99,-1-2 1,2 2-84,-2-3 0,-3-3 10,3-1 1,2-4 0,-1-2 0,1 1-9,-2-1 1,2-5-69,3-5 64,3-2-30,-4-2 184,6 0 235,0 0-7,0-6-288,0 4-145,0-11 0,0 5-128,0-7 0,2 1 108,2-1 1,-2 1-149,3-1 0,3 1 77,2-1 0,-2-4-117,1-1 0,-4-1 100,5 2 1,0 3-134,4-4 0,-4-1 98,0 2 0,-1-2-4,6 2 0,-1 1 49,1-6 0,-1 6 51,1-2 1,-5 4 1,-1 2 0,1-1-13,5 1 1,-6 1 90,1 3 0,-5-1-56,5 6 248,-7-6-197,3 9 26,-6-5-122,0 7-568,0 0 710,0 7 1,0 1-24,0 7 1,-5-1 107,1 1 0,-3-1-123,2 1 1,4 4 24,-4 0 0,3 7 18,2-1 0,0-3 130,0 2 0,0 1-187,0 4 1,0 0-18,0 0 0,0-2-131,0-2 1,7 2-136,2-3 0,4-3-341,2-1 0,-4-4 203,4-2 1,-4 1-203,8 0 1,-3-6-139,-1 1 1,0-7 710,-1 2 0,20-10 0,5-3 0</inkml:trace>
  <inkml:trace contextRef="#ctx0" brushRef="#br0" timeOffset="2626">1353 306 8146,'0'-15'1453,"-2"2"-640,-3 4-143,4-4 306,-6 11-475,7-11-73,0 12-523,0-6-127,0 7-39,-6 0 224,-2 0 0,-7 0-111,1 0 1,-1 0-24,1 0 0,-1 0 99,0 0 1,1 0 57,-1 0 1,6 2 177,-1 3 0,0-4 20,-4 4 0,4-3 213,0-2 209,1 0-354,-6 0 1,5 0 480,1 0-186,5 0 77,-2 0-52,6 0 309,0 0-694,0-7-180,0 6 40,0-6-277,0 7-257,0 0 470,6 0 119,-4 0 0,5 0-202,-7 0-444,0 0 566,0 7 0,0 1-11,0 6 1,1 1 0,4-1 0,-3 7-27,2 4 1,-2 2 2,-2 2 0,0 5 17,0 0 0,5 5 22,0-5 1,0 1-76,-5-1 1,0-2-15,0 7 1,0-8 53,0-2 0,0 0-45,0-5 1,0 2-64,0-2 90,0-3 0,0-6-5,0 0 0,0-6 30,0 1 3,0-7 1,0 5 60,0-3 263,0-3-78,0 4-224,0-6-183,0 0 133,6 0 1,-3 0-103,7 0 0,-5 5-16,5 0 1,-6 0-176,6-5 0,0 0-44,4 0 0,1 0-219,-1 0 0,1 5-451,0-1 1,-1 1 135,1-5 0,4 0-862,0 0 1759,7 0 0,23-13 0,12-3 0</inkml:trace>
  <inkml:trace contextRef="#ctx0" brushRef="#br0" timeOffset="2935">1484 568 7955,'-7'-8'-3,"6"-5"0,-4 3 714,-3-3 185,6-2 0,-4 6 180,6-1-509,0 7 1,0-5 313,0 3-417,0 3-154,0-4-95,0 6-287,0 6 108,0 2 1,4 7-139,1-1 0,2 3-681,-2 2 0,-4-3 207,4 4 0,1-3-65,-1 3 1,2-3-69,-2 8 1,-4-8-413,4 3 0,2-2 1121,-3 1 0,53 4 0,8 6 0</inkml:trace>
  <inkml:trace contextRef="#ctx0" brushRef="#br0" timeOffset="3401">1716 335 8107,'-6'-8'371,"4"-5"-90,-3 3 0,2 2 1180,-2-2-680,4 7-560,-6-10 1,9 10-64,3-7 0,-2 7 14,7-2 0,-1 2-241,6-2 0,-1 4-58,1-4 0,0 3-72,-1 2 0,-4 0 169,-1 0 1,1 0-153,5 0 1,-2 2 55,-4 3 0,3-2 21,-8 7 94,8-1 1,-6 6 5,4-1 0,1 2 149,-6 4 0,2-4-38,-3 3 0,-2-2 57,3-3 1,-2 5-73,2 1 0,-3 1 94,2-2 0,0 2-80,0 4 1,-2 7-8,3-3 1,-3 3-60,-2-3 1,1 5-4,4 0 1,-3 5-30,2-5 1,-2-5 95,-2-5 0,0-1 80,0 1 1,0 2-69,0-7 0,0 1 113,0-6 0,0 1 68,0-1-142,0 1 0,-2-2-47,-2-3 47,2-4-18,-4 0-63,-1-4 1,4 5-12,-7-7 0,5 0-65,-4 0 1,-1 0-140,-5 0 0,1 4-214,-1 1 0,-4 0-489,0-5 1,-6 5-56,6 0 1,-5 0 899,4-5 0,-12-13 0,1-3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37.54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146 89 7920,'-10'-10'126,"0"0"1,7 5 275,-2-4 0,4 4-6,1-5 1,0 5 730,0-5-785,0 7 0,1-9-67,4 8 0,3-1-131,7 5 1,-5 0-105,0 0 0,-1 0-28,6 0 1,-5 0-30,0 0 1,-5 5-199,4-1 0,-5 8 59,0-2 1,-2 3-84,-2 1 0,0 1 65,0 0 1,-5 1-201,0 4 329,-6-4 1,3 5 7,-7-6 1,2-5 202,3 0 1,-3-7 154,3 2-147,-3-4 0,-1-1-103,-1 0 0,5-1 128,0-4 1,5-3-93,-4-7 1,5 0-28,-1 1 0,4-1-41,1 0 1,0 5 13,0 1 0,1 0-94,4 0 1,3-3-72,7 7-21,0 0 0,0 5 68,-1 0 20,1 0 0,0 2-37,-1 3 1,-6 3-20,-3 7 1,-3-4 79,-2 4 0,0-4 7,0 9 0,-2-4 173,-3-1-93,-3 0 0,-6-1 79,-1 1 1,0-5-61,1 0 0,4-7 136,0 2 0,0-3-60,-5-2-78,1 0 0,1-2-15,3-3 1,-2-3 5,8-7 1,-3-1-196,2-4 0,3 4-34,-2-4 1,4 4-59,4 1 1,3 1 143,3-1 0,3 7 37,-3 3 0,4 3-4,6 2 1,-4 0 5,4 0 1,-9 2-1,-1 3 0,0 1 317,5 4-226,-7 10 25,5-4 0,-12 7-5,4-4 0,-3-2-19,-2-3 1,-2-4 91,-3 0 0,2-5-90,-7 5-27,1-7 1,-6 4-9,0-7 0,5 0 4,1 0 0,4 0-388,-5 0 0,5-5-860,-5 0-975,7-7 2190,-10 4 0,64-33 0,7-6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45.25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74 7938,'-15'0'676,"2"-6"147,4-4 0,0-1 188,5 1 289,2-3-809,-5 11 1,9-9 71,3 6 0,3 0-358,7 5 1,1 0-332,4 0 1,3 0-350,6 0 0,-1 2-30,-4 2 0,7 0-704,-6 5 1,4-4 337,-9 5 1,4-5-338,-4 5 1,-2 0 1207,-8 4 0,-4 1 0,-45 26 0,-10 6 0</inkml:trace>
  <inkml:trace contextRef="#ctx0" brushRef="#br0" timeOffset="142">147 295 7938,'-14'8'0,"-1"3"705,0-6 212,1 7 0,0-9-160,5 7 1,1-7 1430,3 2-1106,3-3-839,-5-2 1,9 0-260,3 0 1,3 0-170,7 0 1,4 0-463,1 0 1,6 0-152,-1 0 1,2 1-2285,3 4 3082,-1-3 0,27-9 0,6-9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43.12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515 280 7906,'-10'-7'3,"0"-2"126,-1-5 1,3 1 544,-2 4-365,0-4 0,-5 6 275,1-3 1,-1-1-481,0 6 1,-6 0-30,-3 5 0,1-5-58,-2 0 0,-1 0 96,-8 5 1,3 0-28,-4 0 0,6 0 64,5 0 0,-3 0-32,8 0 1,-1 0 97,6 0 116,5 0-63,-4 0 1,10-5 238,-7 0-160,7-6 1,-4 8 177,7-7-2,0 7-61,0-10 17,0 11-111,0-4-201,0 6-742,0 0 441,7 0 1,-4 8 21,7 6 0,-5 8 162,5 7 1,0 7 35,4 3 1,-4 5-72,0 5 1,-2 5 29,2 10 1,1 3-79,-6 6 0,5 1 18,-5-1 0,1 1 2,-1-1 0,-3-6 5,3-3 1,-2-10-39,2-5 1,-3-8 93,2-2 1,3-7 103,-2 3 0,0-11-96,-5-4 1,5-2 20,0 1 1,0-7-5,-5 3 0,1-4 14,4 4 1,-3-5-76,3-1 1,-4-4 209,-1 5 3,0-7 38,0 4 3,0-1-140,0-4 33,0 5-253,0-7-1813,0 0 1965,7 0 1,-4 0-357,7 0 0,0 0-37,4 0 1,3 0-99,2 0 0,2 0 116,4 0 0,3-5-142,-4 0 1,4 0 81,1 5 1,1 0-14,-1 0 1,-1 0-87,-4 0 0,-2 0-983,-8 0-525,8 0 1983,-6 0 0,-8-13 0,-10-4 0</inkml:trace>
  <inkml:trace contextRef="#ctx0" brushRef="#br0" timeOffset="683">1485 1074 7979,'-15'0'937,"6"0"1366,-1 0-1736,6 0 0,-4 0 525,3 0-634,4 0-276,-6 0 0,6 0-154,-4 0 1,3 6-405,-3 4 1,4 3-510,1 2 0,-5 1 125,0 4 1,0-2-1811,5 6 2570,-7-6 0,25 16 0,0-3 0</inkml:trace>
  <inkml:trace contextRef="#ctx0" brushRef="#br0" timeOffset="1200">2044 412 7943,'-15'-36'0,"2"7"294,3-1 0,2 6 448,3 4 0,3 9 429,-3-4 178,4 10-957,1-1 0,5 7-114,0 4 1,6 5-23,-1 10 0,-2 4-50,2 11 1,0-3-14,4 7 1,-4 1-4,0 4 0,-2 0-144,2 0 1,1-2 38,-6-2 1,5 2-223,-5-3 0,0 4-349,-5 1 1,0-5 244,0 0 1,0-6-43,0 1 1,0-9-301,0-6 10,0-2 79,0-9 207,0-2 1,0-7 146,0-4 1,0 1 86,0-5 0,0-1-47,0-5 1,-2-1 159,-3-4 0,2 2-130,-7-6 0,0 1 54,-4-2 0,4-1 138,0 7 1,-1-6-50,-9 6 1,4-1 105,-4 5 0,4 1-123,1-1 0,0 7-2,1 3 140,-8-3 1,6 8 102,-3 0 1,4 6 102,5 9 0,-3 1-165,3 4 1,4-2 40,1 6 0,1-1-133,0 2 1,2 1-120,-3-7 0,5 3-51,5-3 0,3-2-288,7 2 0,0-3-218,-1-1 1,7-2-217,4-3 1,4 1-566,6-6 1,-3 0 549,7-5 1,1 0 763,4 0 0,39-32 0,-36 11 0,-1 1 0</inkml:trace>
  <inkml:trace contextRef="#ctx0" brushRef="#br0" timeOffset="1765">2470 74 7963,'-18'-6'0,"3"-4"0,-3-3 451,8-2 758,4 7 137,-1-5-940,7 11 1,2-4-172,3 6 1,3 0-94,7 0 1,4 0-143,1 0 0,4 0 119,-4 0 0,5 0-52,-6 0 1,2 0-9,-1 0 0,-4 0-235,4 0 0,-4 5 56,-1-1 1,0 6-229,-1-5 458,1 7 1,0-4 36,-1 6 59,1 1 1,-2 0-108,-3 0 1,1 1 105,-6 3 1,5-1-69,-5 7 0,5-6 16,-5 6 1,1 4 68,-1 6 1,-2 1-11,7-2 1,-6 3-186,0 8 1,3-1 83,-2 0 0,1 5-29,-1 0 1,-1 5-27,5-5 1,-4 5-115,5-5 0,-5 11 76,5-1 0,-5-4-134,4-6 0,0 2 121,0-2 0,4 0-17,-3-5 0,-2-6-20,2-4 0,-2-5 27,2-4 1,-3 1 29,-7-6 0,1-6-89,4-4 22,-3-7-10,4 10 1,-7-11-6,-4 3 1,2 1-5,-7-1 1,0 0-17,-5-5 0,-1 2 60,-4 3 1,-2-4-89,-8 4 1,-4-3-122,0-2 1,-2 0-11,1 0 0,4 0-263,-3 0 1,5-5-132,4 0 1,4 0-382,6 5 1,5-5 270,1 0 740,5-6 0,32-21 0,16-10 0,5-6 0,0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39.33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911 765 7937,'0'8'-1221,"0"-1"1314,0-7 80,0 0 91,-6 0-2,4 0 31,-4 0 175,6 0 1323,0 0-1271,0-7 72,0 6-138,0-12-219,0 4 0,0 0-25,0-1 0,0 5-35,0-5 0,0 5-87,0-5 0,0 6 24,0-6 1,0 5-134,0-5 1,-2 5 107,-3-5 1,-3 5-101,-7-4 0,1 4 60,-1-5 0,0 7 32,0-2 1,-4 3 28,-1 2 1,-6 0-18,2 0 1,1 0 8,-2 0 1,6 2 39,-6 3 1,6 3 2,-6 7 1,7 4-12,-1 1 0,7 6 13,2-2 1,2 9-77,-2 1 0,4 1-135,6-6 0,0 5 68,0 1 1,6 2-181,4-7 0,3 2-19,2-7 1,1-4 42,4-1 0,-2-4-33,6-1 1,-4-7 102,4-3 0,-4-4-24,4-1 0,-4-1 63,5-4 0,-7-3 91,1-7 0,-3 0-31,-1 1 0,0-6 177,0 0 0,-1-4 24,1 4 1,-5-6-118,0 2 1,-6 1-35,6-2 1,-6 2 19,0-1 1,-2-4 11,-2 4 0,0 1 19,0-2 1,0 7 104,0-1 0,0 2 199,0 3 389,0 5-110,0 3-357,0 6-254,0 0 60,0 6 0,0 4-122,0 10 1,2-2 89,3 6 0,1-4-114,4 4 1,3 1-211,-3 4 1,3 1 88,2-1 1,-1-1-680,1-4 1,1 4-133,4-3 1,-2 1-445,6-2 0,-4 4 600,4-3 1,-4-3 773,5 3 0,51-1 0,19 6 0</inkml:trace>
  <inkml:trace contextRef="#ctx0" brushRef="#br0" timeOffset="234">1588 1191 7975,'-15'-6'0,"0"3"401,0-7 1,2 0 573,4-5 1,2 6 72,7-1 197,0 6-202,0-2-286,0 6-706,0 0 0,0 6-48,0 4 1,0 0-30,0 5 0,0-4-187,0 9 1,0 1-538,0-1 1,-5 6-4,0-2 1,-1-3-1743,1-1 2495,3 3 0,2 6 0,8 9 0</inkml:trace>
  <inkml:trace contextRef="#ctx0" brushRef="#br0" timeOffset="733">1837 633 7975,'-14'-30'469,"-1"1"1,2 5-151,3-1 0,4 7 360,6-1 0,0 1 85,0-2 1,0 9 320,0-4 30,0 10-802,0-2 0,1 7-68,4 0 0,-2 9-21,7 5 1,-5 7-1,5 9 0,-5-1-48,5 1 1,-7 4-112,2 0 1,1 7-453,-1-2 1,5 4 14,-5 1 1,5-5-105,-5 0 0,1-4 231,-1 4 1,-3-7 75,3 3 1,1-11 4,-1-4 0,0-9-105,-5-1 230,0-7 0,0 2 413,0-10 1,2-3-58,2-7 1,3-6-223,3-3 0,3-2-285,-3 1 0,3-1 212,1 6 1,-1 1-134,-3 4 1,3 2 110,-3 3 1,3 4-36,2 6 1,0 1 0,-1 4 1,-1 3 11,-3 7 0,3 6 133,-3 4 1,-2 1-51,2-2 1,-7 4 144,2-3 0,-3 1-113,-2-2 1,0-2 1,0-8 0,0 1-55,0 0 1,-7-1-9,-3 1 0,-3-7-116,-1-3 1,-3-3-132,-2-2 1,1 0-391,-7 0 1,6 0-109,-6 0 0,1 0-665,-6 0 1,1 0 1377,0 0 0,-34-20 0,-7-4 0</inkml:trace>
  <inkml:trace contextRef="#ctx0" brushRef="#br0" timeOffset="1425">529 148 8021,'0'-23'-181,"0"2"455,0 6 0,0 0 423,0 1 1,0-1-298,0 0 0,-6 7-134,-4 3 0,2-1-61,-2 1 1,0 0-112,-5 5 1,1 0-124,-1 0 0,-6 1 94,-4 4 0,2-1-157,-1 5 1,4 1 51,-4 5 0,-1 0 101,-4-1 1,1-4 29,4 0 1,-2-2 151,6 2 0,-1-2 58,1-3-130,4-3 1,-5 4 213,6-6 204,0 7-38,0-6-257,1 6-395,6-7 137,1 0 0,7 6-108,0 4 1,0 3 181,0 2 0,0 8-32,0 6 0,7 7 40,2 8 1,0 8 141,0 7 1,3 7-262,7 7 1,-2 5-100,2 1 1,-2 6 69,-3-2 1,1-5 92,0-4 0,-5-7-103,-1-8 0,-1-2 139,2-3 0,-3-10 67,-7-10 1,5-3-216,0-1 0,0-1 97,-5 0 1,0-4-11,0-1 1,0-6 53,0 2 0,0-4 410,0-1-442,0 0 0,4-6-1,1 1 1,0-5-72,-5 5 0,5-5-7,0 5 0,6-5-2,-1 4 0,3 0-155,2 0 0,0 4-88,-1-3 0,3 2-215,2-3 1,-1 5-265,7-5 0,-6 3 72,6-2 1,-1 3-389,6-4 0,6 9 1059,3 2 0,49 0 0,-37-13 0,-1 0 0</inkml:trace>
  <inkml:trace contextRef="#ctx0" brushRef="#br0" timeOffset="2084">2411 177 8007,'-10'-15'180,"0"1"0,7 4 436,-2 0 860,3 0-1129,2-4 1,7 1-162,3 3 0,3 3 11,1 7 1,6-5-71,0 0 1,6 1 35,-2 4 1,-1 0-228,2 0 1,-6 0-2,6 0 1,-6 4 85,6 1 0,-7 5 23,1-5-51,-2 7 1,-3-4 17,1 6 0,-5 1 130,0 0 1,-7-4 9,2 4 1,1-4 12,-1 9 1,5-2-47,-5 2 0,5-3 29,-5 8 0,4-1 19,-4 6 1,2-1 140,-2 1 1,1 4-203,4 0 1,2 7-15,-8-2 1,6 4 44,-5 1 1,7 5 6,-3 0 0,0 6-206,0-1 0,0-1 49,0 0 1,4-4 54,-3 5 1,2-1-24,-3 0 1,4-7-150,-3-7 1,2 1 150,-2 4 1,3-7-22,-4-2 1,0-4-14,0-2 0,-4 0-6,5 1 0,-7-2 125,2-4 1,-2-3 22,2-6 39,-3 0 1,5-1 61,-7 1 52,-7-7 0,-1 4-143,-7-7 1,0 1 129,1-1 1,-3-3-287,-2 3 0,-4-2-203,-6 2 1,-7-2-671,-4 7 1,-4-7 13,-5 2 1,4-3-459,-4-2 1,5 0 596,4 0 0,11 0 738,9 0 0,30-33 0,8-8 0</inkml:trace>
  <inkml:trace contextRef="#ctx0" brushRef="#br0" timeOffset="2492">3910 677 7993,'-7'-23'107,"-1"2"0,-2 3 222,1 3 1,5-3 1027,0 8-254,2-3-48,2 5 34,0 2-618,0 6-283,0 0 1,0 6 118,0 4 0,2 5 120,2 4 0,-2-1-219,3 7 0,-2 1-28,2 8 0,-2-3-297,7 4 1,-5 0 9,5 0 1,-5 4-57,5-5 1,-6 2-234,6-2 0,-2-1-456,2 6 0,3-6 173,-3 1 0,-2-4-404,2-6 1,-7-3 299,2-6 1,2 0-1070,-2 0 1852,0-7 0,-12-41 0,-1-16 0</inkml:trace>
  <inkml:trace contextRef="#ctx0" brushRef="#br0" timeOffset="2686">3734 986 7965,'-28'-13'362,"3"3"1,4-2 1461,6 7-707,1-6 215,6 9-422,1-4-453,7 6 1,2 0-250,3 0 0,8 0-209,6 0 0,12 1-572,-1 4 0,9-3-38,0 3 1,3-2-550,3 2 0,-1-3 255,0 3 1,2-4-1235,3-1 2139,-4 0 0,19-13 0,-4-3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46.64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515 103 7991,'8'-6'691,"-3"-4"0,-4 2 104,-1-2 278,0 0-167,0-5-645,-6 1 0,3 4-127,-7 0 0,0 7-17,-5-2 0,1 3-149,-1 2 1,-6 0 96,-4 0 1,1 0-147,-6 0 1,2 0-21,-11 0 1,5 2-104,-5 3 1,6-3 319,-1 2 0,4 3-50,6-2 1,-2 0 119,6-5 0,1 0 50,4 0 224,7 0-28,1 0 205,7 0-81,0 0-86,7 0-573,-6 0 1,8 5 63,-5 0 0,0 11 150,5-1 0,-4 9-63,5 1 0,-5 4-13,5 5 0,-5 10-15,5 10 0,-6 3-23,6 2 0,-5 7-10,5 2 0,-5 6 13,5 4 1,-7-3-99,2 4 1,-2-6 203,2-4 1,-3 3-10,3-4 1,-4-7-33,-1-3 0,2-9 23,3 0 1,-4 2-46,4-2 1,2 0 8,-2-5 0,0-1-86,-5-4 0,4 3 105,1-3 0,5-3-181,-5-1 1,0-9 260,-5-2 1,5 1-94,0 4 1,0-6-22,-5-3 1,1-4 19,4-1 1,-3 4-7,3 1 1,-4-5 7,-1-6 1,0-4 16,0 5 25,0-7-64,0 4 59,0-7 1806,0 0-1845,7 0 1,1-2-159,7-3 1,-1 4 74,1-4 1,1 1-206,4 0 1,3 2 105,6-3 1,2-1-136,4 1 0,1 0 91,3 5 0,3-5-111,-3 0 1,2 0 18,-2 5 1,-3 0 35,-6 0 0,-2 0-309,-4 0 85,-3 0-309,-13 7-70,-1-6 161,-7 6 0,-2-6-1401,-3 4 436,4-3 737,-12 4 0,10-4 449,-7 3 0,0-3 446,-5 2 0,-19-48 0,-5-13 0</inkml:trace>
  <inkml:trace contextRef="#ctx0" brushRef="#br0" timeOffset="1095">1323 1000 7906,'-8'-10'-89,"1"0"-192,1-1 0,3-1 1017,-7 3 0,7-4-189,-2 3 0,3-3 305,2-2-609,-7 0 0,6 1 14,-4-1 1,3-1 1,2-4 0,0 4-14,0-4 1,0 4-4,0 1 0,-5 0 0,0 1 0,-4 4-110,4 0 1,-7 5 18,3-5 0,-5 7-162,0-2 1,-6 4 75,1 1 0,-3 6-94,3 4 1,1 9 89,-7 6 0,6 4-86,-6 6 1,7-3-84,-1 7 0,4-1 98,5 1 0,4-3-228,6-6 1,0-1 50,0 0 1,6-4 40,4-1 1,3-11 74,2 2 0,4-10-109,1 0 1,4-3 78,-4-2 0,0 0-11,-6 0 1,3-7 147,2-3 1,-2-4 1,2-6 1,-4 4 199,-5-4 1,1-1-129,-6 1 1,5-4 115,-5 4 1,0-4-1,-5 4 0,0-5 222,0 6 1,0-1 208,0 6 144,0-1 56,0 0-490,0 7-610,0 1 287,-7 7 1,5 7-80,-2 3 1,7 5 59,2 4 0,4-1-121,-4 7 0,7-6-187,-2 6 1,3-6-448,1 6 1,1-2-785,0 1 0,1 4 325,4-4 1,-2-1-70,6 2 0,2-6 403,9 6 855,2-7 0,20-10 0,4-10 0</inkml:trace>
  <inkml:trace contextRef="#ctx0" brushRef="#br0" timeOffset="1386">1911 838 8002,'-23'-24'0,"4"-1"0,2 6 870,3-6 0,4 7-108,0-1 0,7 2 53,-2 3 0,3 4 375,2 0-5,0 7-883,0-4 0,2 7-245,3 0 0,-2 7 110,7 2 1,-5 11 13,4 5 0,-4 2-30,5 3 0,-5-1-150,5 0 0,-5 3-134,5 2 1,-2-3-241,2 3 1,1-3-427,-6-1 1,6-1 105,-1 0 0,-2 1-448,2-1 1,-5-4 333,5-1 1,-2-6-189,2 2 0,1-4 65,-6-1 930,0-7 0,-18-47 0,-3-18 0</inkml:trace>
  <inkml:trace contextRef="#ctx0" brushRef="#br0" timeOffset="1561">1838 1059 7983,'-28'-13'515,"3"3"0,4-2-83,6 7 1,2-1 1316,3 1-1173,-3 3 1,10-4 390,-7 6-151,7 0-332,-3 0 0,7 0-286,4 0 0,3 0-142,7 0 0,1 0-183,4 0 0,3 0-351,6 0 0,5 0-1047,1 0 0,6 0 247,-2 0 0,-2 0-115,3 0 0,-1 5 1393,5 0 0,52 13 0,-41-10 0,0 0 0</inkml:trace>
  <inkml:trace contextRef="#ctx0" brushRef="#br0" timeOffset="2095">2866 765 9302,'-8'-8'962,"2"-1"-305,6 4-162,0 4 0,1-11 72,4 7-130,-3-6-62,4 3-213,1-7 109,-5 1-303,4-1 1,-6 5-45,0 0 104,0 7 0,-1-8-74,-4 6 0,-4 0 182,-5 5 1,-1 0 94,0 0 1,-4 1-3,-1 4 1,-6 3 201,2 7 0,1 1-71,-2 4 0,2 3-33,-1 6 0,-2 1-67,6-1 1,2 5-28,8 1 0,-1-1 27,6-5 1,0 4-114,5-4 1,0 2-131,0-11 0,7 5-17,2-6 0,9 1-257,2-6 0,1 0-141,-1-5 0,3 0-903,6-5 1,0-2-202,1 3 1,-1 1 411,1-1 0,-1 0-1538,0-5 2628,1 0 0,32-19 0,8-6 0</inkml:trace>
  <inkml:trace contextRef="#ctx0" brushRef="#br0" timeOffset="2397">3234 1191 16070,'0'15'67,"0"-1"-486,0 1 0,0 1-199,0 4 1,0-2-884,0 6 1,-7 1 470,-2 4 0,-4 1 1030,-2-1 0,-19 40 0,-6 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2:53.63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148 589 7963,'-15'-22'319,"2"6"700,3-3-197,-3-4-259,5 0 1,-2 0 339,0 3 207,7 11-297,-3 2-406,6 7-400,0 0 0,0 7 108,0 2 0,1 11 71,4 4 0,-3 6-51,3 4 1,-4 2-135,-1 3 1,0 4-39,0-4 0,0 3-123,0 2 0,0-4 18,0-1 1,0-2 64,0 3 1,-1-4 93,-4-7 1,3-5 2,-3 1 1,4-12-27,1 2 131,0-10 212,0 1 1,1-17-59,4-4 1,3-8-341,7 4 1,5-3 5,-1 3 0,6 1-88,-6-7 0,3 7 109,-3-1 0,-3 7 10,4 2 0,-4 2-66,-1-1 1,0 2-112,-1 7 0,1 2 43,0 3 0,3 3 53,-3 6 1,1 8 182,-11 2 0,5-1-122,-6 1 0,6-1 9,-5 2 0,0 1 36,-5-6 1,-2 4 107,-2-4 1,-3-1-72,-3-4 0,-3 0 15,3-1 1,-8 1 68,-1 0 0,-2-2 169,1-3 1,2 1 51,-7-6 1,1 5-118,-5-5 0,4 0-129,1-5 0,1 0-242,-2 0 1,-1 0-430,7 0 1,-1-7 37,5-3 0,2-8-497,3-1 0,4-1 357,6 5 1,0-4-137,0-1 1,11-1-1179,4 1 1990,9 4 0,52-25 0,-29 22 0,0-1 0</inkml:trace>
  <inkml:trace contextRef="#ctx0" brushRef="#br0" timeOffset="324">1000 706 7963,'-6'-21'0,"3"5"452,-7-4 0,6-1 661,0 1 1,2 1 300,2 4 374,0 0-825,0 7 62,0 2-902,0 6 0,0 6-9,0 4 1,0 5 110,0 4 1,0 4-42,0 7 0,0 4-162,0 0 0,2 5-34,2-4 1,-2 4-331,3-5 1,-3 5-84,-2-4 1,1 1-749,4-2 0,-3-3 99,3 3 0,-2-3 277,2-1 1,-3-6-288,2 1 1,3-7-72,-2 1 1155,0-3 0,-5-34 0,0-8 0</inkml:trace>
  <inkml:trace contextRef="#ctx0" brushRef="#br0" timeOffset="516">868 1015 7950,'-20'-15'1015,"1"1"1,-1-1-591,6 0 0,-1 5-142,0 1 0,5 4 638,1-5 627,5 7-870,-2-4 1,14 5-426,7-2 0,6 2-323,8-3 0,7 3-199,3 2 1,4-5-507,1 1 1,0-1 346,0 5 0,2 0-443,3 0 1,-3 0-87,3 0 1,1 0 956,-1 0 0,-1-6 0,5-1 0,2-2 0,0 1 0</inkml:trace>
  <inkml:trace contextRef="#ctx0" brushRef="#br0" timeOffset="984">1691 486 7963,'-10'-20'459,"1"1"1,4 10 42,-5-5 0,7 2 1440,-2-2-838,-3 5 117,6-4-445,-5 12-623,7-6 1,7 15-125,3 7 0,-2 1 152,2 9 0,-2 1-127,2 8 0,3 2 76,-3 3 0,-2 4-172,2-4 1,-2 4-170,1 1 0,3-5-187,-7 0 0,1 0 123,-1 5 0,-3-6 65,3-4 0,-4-4 91,-1-6 1,0-3-95,0-6 4,0-7 156,0-1 1,0-9 126,0-3 0,0 2-61,0-7 0,-1 0-49,-4-4 1,2-6-203,-7 0 1,2-1 60,-2 2 1,-3 2 91,3-2 1,-3-3 38,-2 3 1,-1-1 2,-4 6 0,4 1 31,-4 3 0,4-2 240,1 7 1,-4 0 7,-1 5 1,1 2 302,4 3 0,-3 3 51,3 7 1,-3 0-191,8-1 1,2 6-27,-2-1 1,7 6-186,-2-5 0,4 1-149,1-2 0,6-2 109,4 2 1,5-2-208,4-3 0,4 1-916,7 0 0,1-7-52,3-3 1,3-4-487,8-1 0,-1 0 549,0 0 1,0 0-943,0 0 1905,7 0 0,7-13 0,9-3 0</inkml:trace>
  <inkml:trace contextRef="#ctx0" brushRef="#br0" timeOffset="1567">2103 104 7963,'-13'-23'245,"3"3"1,2 9 418,3 1 1,3 5-165,-3-5 0,4 5 24,1-4 1,6 5-213,4-1 0,5 4-60,4 1 0,4 0-159,7 0 0,4 0-48,0 0 0,5 1-142,-4 4 1,4 3 26,-5 7 1,-1 0-167,-9 0 0,-1 1 133,-3 3 1,-6-2-2,1 2 0,-2 3 208,-8-3 1,0 7 186,-5-1 0,0-2 191,0 1 1,-2-1-145,-2 2 0,2 2 34,-3-2 0,-2 3-110,3 1 0,-1 2 14,5 3 0,0 2-60,0 3 1,0 2-23,0-6 1,0 5-32,0 0 0,1 2-187,4 2 1,-2 0 10,7 0 1,-2 0 53,2 1 0,3 4-109,-3 0 1,3-2 125,2-8 1,0 4-22,-1-4 0,-4 2-59,0-2 0,-2-3 3,2-7 1,-2 1 64,-3-1 1,-3-1 113,2-4-74,-2 4 1,-2-12-34,0 4 1,0-9 65,0-1 0,0-7 28,0 4-62,0-7-46,-6 0 1,2-2 94,-6-3 1,1 4 113,-6-4 0,-1 3-288,-4 2 0,2 0-77,-6 0 0,-1-5-299,-4 0 0,-1 1-72,1 4 0,-2 0-348,-3 0 1,2 0 246,-2 0 0,8 0-240,2 0 1,11 0-938,-2 0 1766,3 0 0,30-27 0,8-5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3:47.47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294 45 7898,'-10'0'-306,"1"0"1201,-3 0-84,6-7-278,-7 6-69,11-6-54,-11 1 11,11 4 56,-4-4-257,-1-1 1,4 5 221,-7-2-120,7 2-154,-10 2 1,5 0-16,-7 0 1,5 0 53,0 0 0,0 6-30,-4 4 1,-1 3-17,0 2 0,1 1 10,-1 4 1,0-2-35,1 6 0,4-1-12,0 2 0,7 2-132,-2-2 1,3-2-17,2 1 0,0-6-27,0 2 1,2-4 91,3-1 0,-2 0-36,7-1 0,-5-1-79,4-3 1,1 2-162,5-7 0,1 4-14,4-4 1,-4 0-157,4-5 0,1 0-374,-1 0 0,1 0 164,-1 0 1,-4 0-14,3 0 1,-2-5 136,-3 0 0,0-1-572,-5 1 675,4 3 1,-9-4 386,5 6 0,-18 13 0,-1 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3:54.81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339 221 7922,'0'-10'0,"0"1"0,-2 5 0,-3-1 0,4 2 222,-4-2 0,3 2 357,2-7 1,-2 7 170,-3-2-204,4-3-14,-6 0-315,7-7 0,-1 0-4,-4 1 0,3 4-20,-3 0 0,2 2 166,-2-2 10,3-3-332,-11 5 66,5-7 0,-6 2-126,-1 3 1,5 4-19,0 6 1,-1 0 207,-9 0 1,4 6 4,-4 4 0,2 3-16,-1 2 0,2 6 4,-2 4 1,2-3 2,3 3 1,1-1-4,3 6 0,-2-6-17,8 1 1,-1-2 9,5 1 1,0 2-104,0-6 0,1 0 121,4-6-185,3 1 1,7 0 7,0-1 0,4-6-180,1-3 0,1-1 43,-1 1 0,1-4-171,3 4 1,4-3-337,-3-2 1,3 0-584,1 0 0,5-5-1299,1 0 2532,-1 0 0,28-21 0,8-7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3:55.74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133 103 7976,'-7'-15'-48,"5"6"314,-2-1 302,2 0-110,2-5 0,0 5 527,0 1-186,0 5-18,0-9-387,0 12-327,0-6 118,0 7 1,0 7 27,0 2 0,5 5-15,0 0 0,5 3-95,-6 2 0,3 4-1,-2 6 0,-2 1-10,7-1 1,-2 1-189,2-1 1,1 0 1,-6 1 0,7 4-20,-3 0 0,0 1 130,0-6 0,-5 1-111,1-1 1,1-1 57,-1-4 0,2-3-39,-3-6-180,-2-7 244,5 5-11,-7-11 54,0 5 1,0-14-87,0-1 1,0-7-81,0 0 0,-5 6 60,0-1 1,-2 0-116,2-5 1,2 1 168,-7-1 0,5 0 17,-4 1 0,4 4-6,-5 0 1,5 0-33,-5-5 1,0 2 4,-4 4 1,4-3 42,0 7 1,5-5 58,-5 6-26,1-1 1,-6 5 277,0 0-95,1 0 1,-1 1 12,0 4 0,5-2 28,1 7 0,4 0-94,-5 5 0,7 4 70,-2 1 0,1 0-110,0-6 1,2 3 16,-3 2 1,3-3-68,2 4 0,2-4-231,3-1 93,-3 0 1,11 0 30,-4-1 0,4-4-339,2 0 1,0-7-142,0 2 0,1-3-347,3-2 1,-1 0 291,7 0 1,-5 0-246,4 0 0,-6-5 808,2 0 0,2-26 0,1-2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3:57.33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133 221 7913,'-14'-2'-46,"-1"-3"266,0 3 1,2-6 70,3 3 0,-3 4-31,3-4 0,2 3 263,-2 2 201,7 0-270,-10-6 29,12 4-48,-6-4-26,7 6 394,0 0-629,7 6 0,1-4-3,6 3 1,1-2-259,0 2 0,-1-4-150,1 4 0,2-3-152,2-2 1,-3 5 53,4 0 1,1 0-296,-1-5 0,-1 0 229,-4 0 1,5 0-99,-1 0 1,1 5-35,-5-1 1,-1 1-527,1-5 1059,0 0 0,-1 7 0,1 1 0</inkml:trace>
  <inkml:trace contextRef="#ctx0" brushRef="#br0" timeOffset="1559">898 103 8071,'0'-10'2039,"0"0"-1741,0 7 1,0-5-98,0 3 0,-2 3 230,-3-2-28,3-5-29,-4 8-149,6-12 0,-2 11-134,-3-3 0,2-1 185,-7 1 97,7 0-291,-10 5 1,5 0 41,-7 0 1,5 0-23,1 0 6,-1 0 1,-5 1-13,0 4 0,6-1-22,-1 5 0,2-4-30,-2 5 0,-2-5-88,7 5 0,-4-5 143,4 5 0,0-6 56,5 6-82,-7-6-175,6 9 136,-6-12-199,7 12 96,0-11-334,0 4-32,0-6-445,0 0 593,7 0-44,-6 0 153,12 0 1,-9-1-192,5-4 89,-5 3 0,7-6 137,-6 3 1,2 4 14,-3-4 1,-2 1 115,3 0-156,3 2 230,-6-5 1,6 2-154,-3 1 37,-3-1 52,4 5 1,-4 0 16,3 0-60,-4-7-15,6 5 120,-7-4-54,0 6 0,1-5 181,4 0-111,-3 0 29,4 5-74,-6 0 68,0 0-151,0-6-25,0 4-2,0-4 1,0 6-97,0 0 212,0-7 0,2 5 214,3-3-51,-3 4 7,4 1 25,-6 0-61,0 0 8,0-7-41,0 6 21,0-6-65,0 7-15,0 0 30,-6 0 0,2 0 26,-5 0 0,4 0 146,-5 0-142,0 0 1,-5 2 123,1 3 1,-1 3-80,0 7 0,1-1 204,-1 1 1,0 0-206,0-1 0,2 6 7,4 0 0,-3 1-115,7-2 0,-5-2-2,6 2 0,-3 3-81,2-3 1,3 1 82,-2-6 0,4 1-40,4 0 0,5 0-32,5-1 1,1-4-106,0 0 1,4-2-94,1 2 0,4-4-205,-4-6 0,6 0-568,-1 0 0,1 0 183,-2 0 0,2 0-161,-6 0 1,0 0 414,-6 0 0,1 0-476,0 0 543,-1 0 464,-5 0 0,-9-6 0,-9-2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48.92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43 3876 7926,'-1'-9'230,"-4"-1"568,3 0 108,-10-4-469,10 0 0,-4 0-61,6-1 1,-5 6 167,0-1 215,1 7-130,4-10 246,0 12-521,0-6 101,0 1-561,0 4 1,4 2 48,1 10 0,0 4-30,-5 5 0,5 2 21,-1 3 0,6 4-159,-5 1 1,4 0 89,-4 4 1,6-3 10,-1-1 0,1-5 16,-2-1 0,4 0 22,-3 1 1,2-4 87,3-6 1,-6 1 10,1-1 1,-1-6 14,5-3 0,1 1 10,-1-1 0,-4 0 152,-1-5 1,-1-7-115,2-2 0,2-4 141,-2-1 0,-2-1-159,1 1 0,-4 0-13,5 0 0,-7-6 1,2 1 1,-2 0 194,2 5-16,-4 0 92,5-1-30,-6 1 1,0 5 82,0-1-2,0 7-169,0-3 126,0 6-605,0 0-146,0 6 281,0-4 1,0 5-80,0-2 1,0-2 183,0 7 1,0-1 108,0 6 1,0-1-63,0 0 1,0 2 180,0 3 1,0-1-137,0 6 0,5-1 20,0 6 0,1 0 145,-1-1 1,-2 6-130,7-1 1,-5 7-9,4-2 0,-6-2-42,2 3 0,-2-1 2,2 5 0,-3-5-137,2 0 0,-2-6 27,-2 1 1,0-8-95,0-1 0,0-6 133,0 1 1,-5-3-73,0-2 15,-6 0 0,3-1-20,-6-3 1,5-4 47,-1-6 0,5 0-13,-4 0 0,-1 0 224,-4 0 0,0-6-72,-1-4 1,-4-3-54,0-1 0,0-2 13,5-3 1,-1-3 80,1-7 0,5 5-46,-1 1 0,2-1 15,-1-5 0,2 5-48,7 0 1,0 5-9,0-4 0,2 0-94,3-1 0,3-3 53,6 4 1,2 2-205,3 2 0,-3 0-102,3 4 1,1-2-297,-1 7 1,5 3-57,-5-3 0,0 5-473,-4-4 0,-1 6 504,0-2 0,1 5-572,-1 5 1207,0-4 0,1 25 0,-1-3 0</inkml:trace>
  <inkml:trace contextRef="#ctx0" brushRef="#br0" timeOffset="618">716 3876 7965,'1'-14'289,"4"-1"1,-2 0 441,7-5 0,-7 5 45,2-4 0,1 7-305,-1 3 1,-1 4 212,-4-4-382,0 5-187,0-2-144,0 6 1,-1 0-574,-4 0 184,-3 0 0,-6 0 261,0 0 0,-1 0-14,1 0 1,3 5 261,-3 0 113,2-1 0,-11-2-144,8 3 1,-2-4 101,7 4 1,-2-3-14,-3-2 0,6 0 546,-1 0 84,1 0-251,1 0-191,-5 0-91,11 0-333,-4 0 151,6 0-138,0 0 0,0 6 152,0 4 1,2 2-24,2 3 0,-2 5 170,3 4 1,-4 5-106,-1 4 0,5 4-27,0 5 1,0 1 26,-5 0 1,4 5-5,1 0 1,0-5-46,-5-5 1,5-7-3,-1 3 0,6-4 4,-5-1 1,0-7-17,-5-3 1,4-3 48,1-2 24,6 0 96,-9 1-138,11-7 1,-7 0-132,3-4-79,4-2 0,-5 4-264,6-6 1,1 0-222,-1 0 0,5-4-520,0-1 0,2-2 404,-2 3 0,-2 2-121,7-3 1,-6 4-482,1 1 0,-2-5 1325,2 0 0,3-44 0,7-7 0</inkml:trace>
  <inkml:trace contextRef="#ctx0" brushRef="#br0" timeOffset="894">930 4148 7965,'-9'-13'663,"-1"4"194,7-4 0,-4 5-58,7-6 0,0 4-267,0 0 0,0 6-15,0-6 0,0 5 45,0-4-350,7 6 0,-4-8 151,7 6-220,-7 0 23,9 5 1,-5 6-101,2 4 1,-1 3 159,-3 1 0,-3 2-211,2 3 0,0-2-233,0 7 1,-2-2-93,3 2 1,-4 2-309,-1-7 0,5 5 240,0-5 1,0 5-213,-5-5 0,4 1-176,1-1 1,0-3-592,-5 3 0,1-8 1357,4-1 0,10-45 0,7-6 0</inkml:trace>
  <inkml:trace contextRef="#ctx0" brushRef="#br0" timeOffset="1353">1073 3747 7965,'-8'-14'735,"3"0"1,4 4-218,1 1 1,0-1-129,0-4 1,6 4-122,4 1 1,2 1-24,3-2 0,1-1-28,3 6 1,-3 1-66,3 4 1,1-5 27,-1 0 1,5 0-21,-5 5 1,0 2-1,-4 3 0,-1-2-129,0 6 1,0-4-105,1 5 46,-1-1 1,-1 6 166,-4-1 1,2 2-7,-6 3 1,5-3-23,-5 3 0,1 1 16,-1-1 1,-4 7-31,4-2 0,-2 3-30,2 1 0,-3 3 12,2 2 1,-1-3 4,2 3 0,-3 4-6,3 1 1,-4 3 3,-1 2 1,0-6-13,0-4 0,0 2-23,0-1 1,0-1-2,0-4 0,0-6-27,0 1 0,0-6-22,0 1 1,0 1-266,0 0 144,0-1 74,0-5 0,-6 0-107,-4 0 1,-2-1-231,-3-3 0,-1 2-211,-3-2 1,-3-2-458,-7 1 1,1-4-315,-1 5 0,1-7 201,-1 2 1166,0-4 0,-25-52 0,-6-12 0</inkml:trace>
  <inkml:trace contextRef="#ctx0" brushRef="#br0" timeOffset="2662">1917 344 8062,'0'-27'-273,"0"3"0,-5-3-344,0 3 0,1 2 552,4-2 0,-2 7 184,-3-3 0,2 3 175,-7-2 1,6 3-119,-6-3 1,2 8 190,-1 1 0,-4 6-127,3-6 0,-2 5 138,-3-4 1,6 6-79,-1-2 1,6 2 294,-6-2 274,7 3-126,-3-4-227,6 6-327,0 0 1,6 0-116,3 0 0,4-2 89,1-2 1,7 2-207,3-3 1,1 4 69,-1 1 1,3 1-219,-3 4 0,1-2-28,-1 7 1,-1-6 55,-4 6 0,-4 0 39,5 4 0,-9 0 104,-2 0 1,-4 2-10,4 3 1,-5-1 54,0 6 1,3-5 21,-2 5 1,-1-1 159,-4 6 1,0 1-120,0 4 0,0 1 169,0 3 1,5 8-51,0-3 0,0 9 29,-5 1 0,0-3-143,0 3 1,0 1 5,0 8 0,0-3-33,0 3 0,0-5-19,0-5 1,0 2 55,0-6 1,0 4-55,0-4 0,0 1 30,0-1 1,1-4 31,4 4 1,-3 6-4,2-1 0,0 1-11,0-7 0,-2-1 15,3 7 0,1-6-41,-1 6 0,4-5-4,-4 4 1,5-4 12,-6 4 0,3 4-25,-3 1 0,0 3 11,5-7 0,-6 1 81,2-2 1,1 4-5,-1-4 0,5-1-67,-5 1 0,4-5 19,-4 0 0,1 2 60,-1-1 1,-2 5 9,7-6 1,-7 1-71,2-5 1,1 0-39,-1 0 0,1-5-138,-1 0 0,-4 0 121,4 5 0,-2 0-143,2 0 0,-3 0 106,3 0 0,-4-1-12,-1 1 0,2-1-23,2-4 1,-2 2-14,3-7 1,-4 2 110,-1-2 1,0 2 5,0 3 0,0-1 10,0-4 1,0-1-104,0 6 0,0-6-1,0 1 0,0 2 124,0-1 1,0 1 7,0-2 1,0-3-9,0 3 0,0-2 13,0-3 0,5 1-148,0-1 1,0 1 71,-5 0 1,0-5 4,0-1 1,1 1-24,4 5 0,-3-2-6,2-3 1,-2 3-62,-2-4 1,2 3-170,2-2 1,-2 1 93,3-6 1,-4 5-153,-1-5 1,5 7 268,0-3 0,0-2-75,-5-2 0,1-3 143,4-2 1,-3 1-75,2-1 0,-2 0 144,-2 0 0,0-4-169,0 0 45,0-7-61,0 3-242,0-6 13,0 0 294,-6 0 0,-2 0-53,-7 0 1,1 0 21,0 0 1,-5 0-96,0 0 0,-2 0-201,2 0 1,1 5 23,-5 0 0,5 1-490,-1-1 0,2-4-124,-3 4 0,5-3 94,-4-2 0,3 0-310,1 0 1,1 0 295,0 0 822,-1-7 0,1-71 0,7 28 0,0-1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4:00.09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162 147 7940,'0'-14'84,"0"-1"1,-1 2 229,-4 3 1,3-3 189,-3 3 0,4 2-100,1-2 1,0 5-50,0-4 0,0 4 534,0-5-290,0 7 93,0-10-407,0 11-303,0-5 159,0 7 0,0 7-49,0 3 0,1 9-37,4 6 1,-2 3-46,7 1 1,-7 5-120,2 1 1,2 4 64,-2-5 1,5 0 76,-5-4 1,1 4-104,-1 0 0,-3 1-203,2-6 1,3-4 172,-2-1 0,0-6 48,-5 2 1,0-9-65,0-1 30,0-7 1,0 4 77,0-7 0,0-2-15,0-3 30,0 4 1,0-12 82,0 3 0,-2 2-288,-3-2 1,2 0 90,-7-5 0,5 1 50,-4-1 1,4 0 40,-5 0 0,5 1-12,-5-1 1,0 0 1,-3 1-8,3-1 0,-3 5 30,4 0 1,0 7 65,0-2 127,-1 4 40,-5 1-18,0 0 0,1 1-125,-1 4 0,7 3 113,3 7 0,-2 0-83,3-1 0,-1 1 102,5 0 0,0 4-99,0 1 0,0 0 10,0-6 0,0 1-81,0 0 0,1-2 66,4-3-186,3 3 1,7-7-90,0 4 1,-1 1-355,1-6 0,5 0-38,-1-5 1,1 0-491,-5 0 1,4 0 402,1 0 0,-1 0-79,-4 0 1,1 0 718,4 0 0,3-6 0,6-3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4:37.20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88 15 7860,'0'-8'859,"0"1"0,1 7-8,4 0-661,-3 0 0,6 0 250,-4 0-427,-2 0 1,6 0-129,-3 0-150,-3 0 192,4 0-83,-6 7 63,0 1 1,0 6-59,0 1 0,0-5-4,0-1 1,-5-4 135,0 5 1,-4-5 336,4 4-336,-6-5 1,4 4 6,-3-4 1,2-2 146,4 3 0,0-4 531,-5-1-387,5-6-174,-2-2 1,6-7-36,0 1 0,0 4 131,0 1-297,6 5-31,2-9-8,7 12 0,0-6 78,-1 7 1,-4 2-68,-1 3 0,-5-2 14,0 7 26,5-1 0,-8 6 65,4-1 67,-3 1 0,-2-1 146,0 1 0,-5-5-49,0-1 0,-2-5 453,3 0-264,-4 4-92,-7-6 0,1 0-165,-1-7 0,7-6-87,3 1 0,-1-3 17,1-2 1,0 1-20,5-1 0,0 1-120,0-1 0,2 6 93,2-1 0,0 5-59,5-4 1,1 5 8,5-1-43,-1 4 0,1 2 71,-1 4 1,-4-1-4,-1 5 0,-4 1 47,5 4 1,-7 1-2,2-1 0,-3 1-2,-2-1 0,-2 1 43,-3 0 0,2-1 125,-7 1 1,1-1-91,-6 1 1,1-6 380,-1 1-351,1-7 0,-1 8 361,0-6-455,1 0 0,1-6 95,3-4 1,2-3-281,3-7 0,4 1 41,-4-1 0,3-4 58,2-1 0,2 1 82,3 4 0,1 6-35,4-1 0,3 2 54,-3-2 1,2 4-3,3 6 0,-5 0 40,-1 0 1,1 0-112,5 0 1,-6 6 16,1 4 0,-5 3-6,4 1 1,-5 1-24,0 0 1,-2-1 53,-2 1 1,0-1-14,0 1 1,0-1 48,0 1 1,-6-1 143,-4 1 1,2-2 141,-2-4 1,1-1-42,-6-3 0,5-3 222,1 3-427,-1-4 1,-5-1 5,1 0 1,1-6-139,3-4 1,-1-4-306,6-6 0,0 4 87,5-3 0,0-2-148,0 1 1,0 1-899,0 5 0,7 4 1341,3 0 0,35 13 0,10-1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4:43.68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436 436 7957,'0'-15'52,"2"1"-52,2-1 0,-2 1 832,3-1 183,-4 1 1,-1-1-582,0 1 1,0 4 273,0 0-527,0 7 0,-1-8-125,-4 6 0,2 0-177,-7 5 0,0-5 31,-4 1 1,-5-1-139,-1 5 0,-6 0 153,2 0 1,-3 0-49,-2 0 0,0 1 121,0 4 0,0-3-10,0 3 0,4-2 51,1 2 1,6-4 236,-1 4 1,3-3 121,1-2 0,6 0 280,-1 0 138,7 0-222,-4 0 73,7 0-202,0 0 36,0-7-135,0 6-500,0-6-105,0 7-658,0 0 807,7 0 0,-6 2 45,4 3 0,-3 9 31,-2 10 1,2 5 64,2 5 0,-2 10-45,3 9 1,-4 5 186,-1 5 0,0 3-238,0 7 0,0 4 56,0 1 0,-1-7-12,-4-9 1,3-3 100,-2-6 1,2 0 61,2-9 0,0-4-139,0-11 0,0-5 9,0 0 0,-5-1 94,0 1 1,0-8 605,5-6-217,0 0-203,0-2-15,0-2-28,0-6 142,0 0-368,7 0 1,1 0-130,6 0 0,6-5-39,-1 0 1,7 1-274,-2 4 1,-1-5-329,1 0 1,0 0 20,5 5 0,5 0-471,0 0 0,5 0 291,-5 0 0,6 0-377,-1 0 1,2 0 478,3 0 783,0 0 0,38-32 0,-36 12 0,0-1 0</inkml:trace>
  <inkml:trace contextRef="#ctx0" brushRef="#br0" timeOffset="559">1205 799 7400,'0'-8'2389,"0"1"-1301,0 7-533,0-6-160,0 4-148,0-4-272,0-1 1,0 4 136,0-7 1,0 6-111,0-6 0,2 5-33,3-5 0,-4 6-156,4-6 205,-3 0 1,-2-4-18,0-1 1,0 5 17,0 1 0,0-1-2,0-4 0,-5 4-2,0 0 1,-6 7 131,1-2 1,-3-1 137,-1 1 1,-1 0-23,1 5 1,-6 7 184,1 2 1,-5 6-80,4 4 1,-4 4-12,5 6 1,0 0-46,4 0 1,2 5-117,3-1 1,4 1-100,6-5 0,0 0-56,0 0 0,3-4-317,7-1 1,0-6-97,9 1 1,4-3-358,1-1 1,5-1-752,5 1 1,-4-2 463,4-4 1,-2 2 101,2-6 0,2 5 913,2-5 0,43-20 0,5-9 0</inkml:trace>
  <inkml:trace contextRef="#ctx0" brushRef="#br0" timeOffset="759">1699 1104 7955,'-15'0'0,"6"0"486,-1 0 0,5-2 1861,-5-3-1382,7 4 187,-3-6-268,6 7 1,0 2-575,0 3 1,-2-2-131,-3 6 0,4 1-244,-4 5 0,3 4-390,2 0 1,-5 2-239,1-1 0,-8 2-1060,3 7 0,1-1 1752,-2-4 0,-6 29 0,-7 2 0</inkml:trace>
  <inkml:trace contextRef="#ctx0" brushRef="#br0" timeOffset="1310">2396 320 7910,'-5'-20'481,"0"1"1,-5 0-31,5 4 0,1 5 1267,4 1-833,0 6-502,0-4 0,0 9-80,0 3 0,4 7-16,1 8 0,7 10 56,-3 0 0,-1 8-151,2 1 0,-7 5 27,2 4 1,2-1-104,-3 6 0,1-6-154,-5 1 1,0 2-19,0-2 1,0 4-337,0-8 1,0-1 155,0-14 1,0 2-49,0-12 1,0-4-417,0-6 421,0-5 0,0 0-390,0-8 591,0 2 1,0-11 144,0 3 0,0 2-101,0-1 1,-1-1 139,-4-5 0,2-4-183,-7 0 0,5-5 49,-5 4 0,2-6 28,-1 2 1,-4 3 19,3 2 0,-3 3 0,-1 1 0,4 2-3,0 4 0,1-3 92,-6 8 0,1-1 230,-1 5 1,1 1-128,-1 4 0,0 5 297,1 9 0,-2-1-161,-4 6 0,9 0-27,-3 5 1,7-1-140,-2-4 1,5 3-82,-1-2 1,4-4-34,1-2 1,6 2-287,4-2 0,3 1-302,1-6 1,7-4-51,4-1 1,2-5-711,2 1 0,2-4 177,3-1 1,-2 0-28,7 0 1,-1-5 398,6 0 731,-1-12 0,33-12 0,8-16 0</inkml:trace>
  <inkml:trace contextRef="#ctx0" brushRef="#br0" timeOffset="2085">2962 87 7910,'-10'-12'338,"0"2"0,7 2 1292,-2 3-727,-3 3-198,7-11-130,-6 12-240,7-12 0,2 11-164,3-2 1,-2 2-81,7 2 1,4-5-92,6 0 1,0 0 5,0 5 0,-2 0-63,6 0 0,-5 0 24,5 0 1,-6 5-29,1 0 0,-1 5 56,2-5 1,-6 6 26,1-1 1,-1 1 88,-4-1 0,-4 7 151,-1-2 1,1 4 152,-1 0 1,0 4-37,-5 6 1,0 2-148,0 3 1,0-2-80,0 7 1,0 1 2,0 8 1,0-1-32,0 6 0,2-1-181,3 1 1,-2 2 24,7-7 0,-1 7 95,6-2 1,-6-3-25,1-1 1,-2-4-7,2-1 0,3-1 13,-4 1 1,-1-7 35,2-3 0,-5-4 16,5-1 0,-6 0-71,6 0 0,-7 0 0,2 0 1,2-4 12,-2-1 1,-1-5-1,-4 5-365,7-6 138,-6 3 135,6-6 132,-7-7 152,0-2-161,0-6 65,-7 0 1,-1 0-149,-6 0 1,-6 0-73,1 0 0,-5 0-75,5 0 0,-7-5-120,2 0 0,-4 1-289,-1 4 0,0 0-48,0 0 1,2-5-352,2 0 0,4 0-714,7 5 496,-1 0 1,3-2 1183,2-2 0,42-37 0,17-14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4:41.24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363 291 7767,'0'-8'638,"0"2"-359,0-1 1,0 4 569,0-7-337,0 7 2,0-10-256,0 5 1,0-6-55,0-1 0,0 6 0,0-1 0,0 5 315,0-5-56,0 1-301,0-6 1,0 1 13,0-1 1,0 5-163,0 1 0,0 4 103,0-5 0,-1 2-3,-4-1 0,2-3-187,-7 7 1,5-4-62,-4 4 161,-1-6 1,-5 7 66,1-5-68,-1 5 0,1-2-9,-1 6 0,1 0-46,-1 0 1,1 0 110,-1 0 0,-1 6-24,-3 4 0,3 0 58,-4 4 1,4-2 7,2 7 0,-1 4-20,1 1 1,1-2 88,3 3 0,-1-1-138,6 5 0,-5 0-85,5 0 1,0 5 69,5 0 1,0-1-103,0-4 1,2-4-113,3-1 0,1-2 70,4 3 0,3-4-144,-3-7 1,3-4 116,1-1 0,1 0-62,-1 0 1,1-2 38,-1-7 0,2 0-129,4 0 1,-6-2 215,1-3 1,-1 2-7,-4-7 0,3 1 67,1-6 1,-4 4-35,0-4 0,-2 4 141,1-8 1,3 1-128,-8-1 0,8 2 26,-3-2 1,0-2-59,0 2 0,-4-2 8,5 1 0,-7-1 73,2-3 0,1 2 87,-1 2 0,0 4 164,-5-3 1,0 3-46,0 1 0,0 6-47,0-1 0,0 5 94,0-5 311,0 7-297,0-3-79,0 6-160,0 0 1,0 6-166,0 4 0,0 4 17,0 6 0,5-3 190,0 8 1,4-1-25,-4 5 1,6 0-66,-1 0 1,3 0-14,1 0 1,1 0-134,0 0 0,4 5-246,0 0 0,5-5-169,-4-5 1,6-5-508,-2 6 0,8-8-1246,2 3 2310,0-4 0,15-24 0,8-8 0,6-1 0,0 0 0</inkml:trace>
  <inkml:trace contextRef="#ctx0" brushRef="#br0" timeOffset="1467">1583 349 7918,'-2'-8'305,"-3"3"676,4 4-564,-6 1-101,7 0-344,0 0 1,0 6-29,0 4 1,0-2-19,0 2 1,0-5 87,0 4 1,0-4 40,0 5 152,0-7 24,0 10 1,-1-7 153,-4 4 219,3-4-264,-4-6-231,-1 0 0,6-1 3,-4-4 0,3 2 16,2-7-192,0 0 1,0-4 55,0-1 0,2 6 57,3-1-20,-4 7-117,12-10 1,-10 11 26,7-3-12,-7 4 22,10 1-233,-11 0 230,4 6 88,-6 2 2,0 7 2,0-1 1,-1-6 130,-4-3 1,2 2-117,-7-2 1,5-1 290,-5-4-357,7 0-214,-10 0-35,5 0 0,0-1 29,3-4 0,2 2 19,-2-7 0,4 5 55,-4-4 0,3 4-170,2-5 1,2 5-19,3-4 1,-4 4-488,4-5 294,3 7 0,-1-5 540,2 3 0,24 3 0,-1-4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4:47.01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115 59 8000,'-15'0'459,"1"0"192,-1 0 297,1 0-566,-1 0 1,5 0 461,1 0-108,6 0 286,-4 0-277,1-7-548,4 6 1,-3-6 27,10 7 1,0 0-70,9 0 1,-1-5-1,11 0 0,1-1-45,4 1 0,5 3-227,-1-2 1,3 0-236,-2 0 0,-4 2-893,4-3 1,2 4 27,-2 1 0,0 0 449,-5 0 1,0 0-134,0 0 1,-2 0 585,-3 0 1,-8 6 313,-6 4 0,-52 28 0,-8 9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4:47.22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241 1 8000,'-37'6'558,"3"4"0,3-4-334,2-1 0,2 2-29,3-2 1,3 4 744,6-4 666,7 0-204,-5-5-427,12 0-530,1 0 0,8 0-170,6 0 1,7 0-28,3 0 1,5 0-233,5 0 1,2 0-296,2 0 0,4-2 125,-3-3 1,-2 4-226,2-4 0,-7-1-1132,2 1 0,-3 0 242,-2 5 1,-5 0 0,0 0 1,-11 0 1267,1 0 0,-41 26 0,-7 6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4:51.72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581 102 8125,'0'-14'1668,"0"6"-1239,0-5-215,0 11 1,0-6 305,0 3-57,0 3-99,0-4-151,0 6 0,0-2-74,0-2 82,0 2-342,-7-4 125,-1 6 0,-6-5-112,-1 0 1,6 0 97,-1 5 1,-5 0-90,-4 0 1,-2 0 127,2 0 1,1 0 9,-6 0 1,0 5-2,-5 0 0,0 0 54,0-5 0,-1 0 147,1 0 1,2 0-136,3 0 1,-2 0 109,7 0 0,-6 0-73,6 0-75,-7 0 1,10 0 140,-3 0 1,9-2 118,5-3-10,-3 3-79,7-4 27,-6 6-92,7-6-8,0 4-227,0-5-25,0 7-928,0 0 890,0 7 1,0 3 54,0 9 1,0-1 71,0 6 0,0 7 135,0 7 0,0 11-149,0 4 1,5 10 144,0 5 0,0 9-88,-5 5 1,5 5 247,-1 5 0,1-3-5,-5 3 1,0-8-193,0-2 0,0-6-2,0 1 0,5-11-41,0-8 0,0-4-16,-5-6 1,5-3-120,-1 4 0,6 1 105,-5-2 0,1-3-13,-1-1 0,-2-4 26,7 8 0,-5-4 182,5-5 0,-7 1-186,2-6 1,1 6 16,-1-1 0,0-4-13,-5-1 0,1-3-1,4-2 0,-3 2-6,3 3 1,-4-9-17,-1 4 1,2-4 136,3-1 1,-4 3-98,4-3 1,-3-3-7,-2-1 0,1-4-18,4-2 1,-3 1-5,3-1 0,-4 2 10,-1 4 0,5-4-1,0 3 0,0-3-37,-5-1 0,0 4-75,0 1 0,0-1 32,0-4 1,0-1 86,0 1 0,0-1-2,0 1 1,0-6 34,0 1 50,0 0 1,0 4-116,0 1 0,0-6 42,0 1-104,0 0 130,0 4-198,0 1 73,0-1-80,0 1 0,0-6 81,0 1 1,0-5-77,0 5 98,0-7 4,0 3 61,0 1-56,0-6 8,0 6 4,0-7 9,0 0-2,0 6 1,0-4-65,0 4 1,0-4-82,0 3 145,0-4-42,0 6 93,0-1-60,0-4 0,0 6-1,0-3 8,0-4 17,0 6-1,0-7 3,0 6-18,0-4-2,0 4 0,0 1 24,0-5 3,0 4-6,0-6-254,0 0 193,0 6 33,0-4 1,0 4 28,0-6 153,0 0-120,0 7 12,0-5-49,0 4-6,0-6-219,0 0 125,0 6-23,0-4 82,0 5-38,0-7 98,0 0-6,0 6 20,0-4-63,0 4 44,0-6-249,0 0 147,0 6-10,0-4 21,0 5-7,0-7 480,0 0-424,6 0 0,2 0 6,7 0 0,-1 0 8,1 0 1,1 0-1,3 0 1,-1-5-36,6 0 0,1 0-13,4 5 1,0 0-82,0 0 1,1-2 64,4-2 0,-3 2-105,3-3 1,-5 4 39,-5 1 1,3 0 35,-2 0 1,-4-5-2,-2 0 0,-3 0-22,-1 5 0,-6 0-167,1 0-13,-7 0-171,10 0-343,-11 0 202,4 0-609,-6 0 22,0 0 1,13-71-1,3-18 1</inkml:trace>
  <inkml:trace contextRef="#ctx0" brushRef="#br0" timeOffset="2010">900 1452 7968,'-9'0'-90,"-1"0"-7,7 0 338,-10 0 1,10 0 326,-7 0 0,7 0-296,-4 0 1,6 0 13,-4 0 0,3-1-12,-3-4 0,4 1 391,1-5-131,0 6 1,0-10-43,0 5-282,0-7 0,1 2 0,4 4 0,-2-3-76,7 7 1,-5-4-134,5 4 1,-6 0 23,6 5 1,0 0-182,4 0 0,-1 2 51,-3 2 0,3 5-101,-4 5 1,4 2 4,2 4 0,-1 2-14,1 7 0,-2 0 131,-4 0 1,3 0 43,-7 0 1,4 5-5,-4 0 1,0 0 57,-5-5 0,0-2 14,0-2 1,0-4-11,0-7 0,0 1 204,0-1-83,0-6 23,-7-1 275,6-7-336,-6 0 1,7-2 390,0-3-383,-6-3 0,4-11 9,-3-1 0,4 1-34,1 4 1,0-5-196,0-5 1,0 3 22,0-2 0,0 4 146,0-4 1,1 1-30,4-1 0,-1 2-7,5 2 0,-4 3 13,5-8 1,-5 8 15,4-3 0,1 6 7,4 4 1,-4-1-3,0 6-31,-1 0 0,6 5-272,0 0 0,-3 7 42,-2 2 0,3 4 41,-3 2 1,1 6 40,-1 3 1,3-2-19,-4 3 0,-2-1 54,-2 5 0,1-5-6,-1 0 0,0-4 49,-5 4 1,0-7 18,0 3 0,0-9 195,0-1 1,0-5 7,0 4 1,-2-5 237,-3 0-107,4-2 40,-6-2 1,7-2-137,0-2 1,0 0-73,0-5 1,0-3-245,0-7 0,0 1 72,0-6 1,0 5-37,0-5 1,5 4 37,0-4 0,6 5-91,-1-6 1,3 6 124,1-5 0,1 6-25,-1-1 0,1 3 47,-1 1 0,1 2 139,-1 4 1,-4 2-179,0 7 0,-1 0 11,6 0 0,-5 3-86,-1 7 1,1 0 80,4 9 1,-1 2-20,-3-2 0,3 6-35,-3-6 0,-2 7-149,1-2 0,-4 3 151,5 2 1,-7-4-15,2-1 1,-4 0-185,-1 5 0,0-6 68,0-4 0,0-3-151,0-1 0,0-1-469,0 1-119,0-1 240,0 1 0,2-2 687,3-4 0,9-15 0,9-10 0</inkml:trace>
  <inkml:trace contextRef="#ctx0" brushRef="#br0" timeOffset="2210">1960 1191 7968,'-15'-15'798,"1"-4"197,-1 0 1,2-2-511,4 1 1,2 4 469,7-3-1119,0-4-810,0 7-42,0 2 0,5 9 529,0 10 487,6 3 0,4 64 0,7 15 0</inkml:trace>
  <inkml:trace contextRef="#ctx0" brushRef="#br0" timeOffset="2419">1887 1510 7968,'-9'0'2437,"-1"0"-2026,7 0 1,-5 0 152,3 0 269,3-6-589,-4 4 0,6-3-123,0 10 0,0-2-5,0 7 0,0 1-196,0 9 0,0-3-61,0 8 1,0-1-432,0 5 0,0 0-638,0 0 0,1 0 189,4 0 1021,-3 0 0,30 19 0,0 6 0</inkml:trace>
  <inkml:trace contextRef="#ctx0" brushRef="#br0" timeOffset="2868">2047 1626 7933,'-14'-14'395,"-1"-2"49,0-4 0,7 9 484,4-3 1,2 2-318,2-2 1,0 4-147,0 0 0,2 7-229,2-2 1,4 4-19,7 1 0,0 0-51,-1 0 1,-1 1-105,-3 4 1,3 3 35,-4 7 1,2 4-215,-1 0 1,1 7-322,-6-2 0,0 2 57,-5-2 0,5 4-75,0-4 0,0-1 229,-5 1 0,0-6-103,0 1 263,0 4 398,0-7-116,0 5 89,0-13 0,0-3 262,0-10 1,0-5-242,0-9 1,0-4-164,0-6 0,0 0-45,0 0 1,6 0-156,4 0 0,-2 5 189,2 0 1,-6 6 2,6-2 1,-2 4-31,2 2 1,3 4 206,-4 0-135,4 7 1,2-3-98,-1 6 1,-1 6-90,-3 4 0,1 4 13,-6 6 1,5-3-191,-5 8 1,4-3-48,-4 2 0,5 4-298,-5-4 0,-1 2-127,-4-2 1,0 3-550,0-2 1,0 0 188,0 0 1,0 2 129,0-3 867,0-3 0,7-13 0,1-9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00.39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421 59 9505,'0'-8'1684,"0"1"-1423,0 7-126,0 0-84,0-6 1,-1 4-388,-4-2 196,3 2-238,-4 2 292,6 0 193,-7 0 109,6 0 1,-7 0 88,3 0 110,3-7-303,-4 6 1,4-7 187,-3 3-54,4 3-316,-6-4 92,7 6-696,0 0 537,0 6 106,0 2 1,0 7 34,0-1 1,0-4 9,0 0 0,-1-2 30,-4 2 2,3 2 0,-6-8 117,3 5 224,4-5-58,-12 2-189,11-6-114,-11 0 1,12-6-1,-4-4 1,3 2-7,2-2 0,0 5-6,0-4-223,0 5 139,0-8-88,0 10 0,2-5-320,3 7 308,-4 0 1,6 7-38,-7 3 0,0-2 152,0 1 1,0-4 70,0 5 0,0-5-51,0 4 1,0-4 295,0 5-257,-7-7 0,4 4 264,-7-7 150,7 0 61,-3 0-346,-1-7 0,6-1-77,-4-6 1,3-1 14,2 0 0,0 1 87,0-1 0,5 6 386,0-1-299,6 0 1,-3 2 128,7 4 1,-6 2-28,1 2 0,-2 2-96,2 2 1,1 11-4,-6 9 1,0 3 44,-5 3 0,0 5 42,0 4 1,-3-2-449,-7 2 1,-1 4-435,-14 5 0,-4 1-294,-5-6 0,-1 1-1018,1 0 1,-3-3 1858,-7-2 0,-12 3 0,-4-5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02.89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431 175 7932,'5'-19'-56,"0"-1"1,0 1 317,-5 5 0,0-1 825,0 1-693,0-1 0,0 1-4,0-1 1,0 5 409,0 1-182,0 5-418,-6-2 1,-3 6 55,-5 0 1,-2 6 87,-4 4 0,-2 11 5,-7 8 0,0 7 159,0 7 1,-2 7-144,-3 3 0,4 10 52,-4 5 1,3 3-323,2 2 1,7 1 130,2 3 0,6-1-137,4 6 1,-1-8-33,6-1 0,6-2-191,9-8 1,5-2-12,4-8 0,4-3-298,6-6 0,4-7-339,1-3 1,7-5 366,-3-5 0,4-3-246,2-6 0,-5-2-216,-1-4 0,-5 3-124,0-8 1,-4 1 240,-4-5 760,-4-6 0,-20-54 0,-2-19 0</inkml:trace>
  <inkml:trace contextRef="#ctx0" brushRef="#br0" timeOffset="1003">838 887 7922,'8'0'-1251,"-2"0"2067,-6 0 1,2 0 13,3 0-462,-3-7 1,4 4-159,-6-7 0,2 5 210,2-4-234,-2-1 1,5-5 6,-7 1 0,0-1 0,0 1 0,0-1-6,0 1 0,0-1-49,0 1 0,0-1-2,0 1 1,-7-2-34,-3-4-5,-3 4 1,-1-3-15,-1 9 0,-1-1-69,-3 6 1,1 0 134,-6 5 1,5 2-8,-6 3 0,6 8-30,-5 6 0,5 7-21,-6-2 1,9 8-73,2 2 0,1 0-129,8-5 0,-5 0-272,5 0 1,1-2 110,4-2 1,6 0-73,4-5 0,3-1 114,1-4 0,6-2-70,-1-4 0,7-2 99,-2-7 1,-2 0 83,3 0 0,-8-2 9,3-3 0,-4 2 117,-2-7 1,-1 1 458,-3-6 1,1 1-112,-6-1 1,2-1 76,-3-3 1,-2 1-168,3-6 0,1 6 87,-1-1 1,0 2-22,-5 3 1,0-1 34,0 1 0,0 4 275,0 1 32,0 5-609,6-2-51,-4 6 1,9 6-59,-6 4 1,6 5-131,-1 4 0,-2-1-368,2 6 1,1 0-91,9 5 1,-4-2-653,3-2 0,-3 2 286,-1-3 1,4 5-1298,0 5 2292,1-10 0,20 17 0,7-11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01.44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30 160 7898,'-6'-14'213,"4"4"56,-3 0 0,-1 1-39,1-6 1,0 6 469,5-1-150,0 0 0,0-4-188,0-1 1,0 5 9,0 1 1,2 6-9,2-2-279,4 3 1,7 2 24,-1 0 1,1 7-147,0 2 1,-1 11-93,1 4 1,-1 3 34,1 2 0,-1 0-22,1 0 0,-1 7 67,1 3 1,-7-4-150,-3-1 0,1-3 101,-1-2 1,0 0 85,-5 0 0,0-2 234,0-3 1,0-3-27,0-6 0,-5-6-22,0 1 1,-1-7 100,1 2 31,3-3 0,-6-9-129,3-2 1,4-1-63,-4-5 1,-2 3-16,2-13 0,1 1-98,4-5 1,0 0 27,0 0 0,0 0-119,0 0 1,0 0-6,0 0 0,6 0 195,4 0 0,-2 5 4,1-1 0,1 8-70,5-3 0,-1 11 14,1 4 1,-6 3-81,1 2 1,0 2-135,4 3 1,-1 3 75,-3 6 0,3 7-136,-4 3 0,0 4-66,0 1 0,-4 0 19,5 0 1,-7-2 12,2-2 0,-4 2 181,-1-3 0,0-1 143,0 1 1,0-6-115,0 1 206,-6-3-112,-2-1 0,-2-7 261,1-3 105,5-4 0,-4-2-160,3-4 1,4-3-15,-4-7 1,3-1-189,2-3 1,0-4-159,0-6 0,5 0 109,0 0 1,6-3 12,-1 3 1,3-4 44,1 9 1,1 3-49,-1 2 0,1-2 243,-1 2 0,1 6-105,-1 8 1,1 3-37,0 2-109,-1 0 0,1 7-122,-1 2 0,-1 9 104,-3 2 1,3 5-126,-4 0 0,-2 2 34,-2 2 0,-2-5-187,2 0 1,-4 1 8,4 4 0,-3-2-82,-2-3 0,0 2-113,0-7 0,0 6-91,0-6 0,0 0-279,0-4 1,0-1 174,0 1 1,1-1-173,4 1 0,-3-5 844,3-1 0,3-6 0,38-9 0,17-10 0</inkml:trace>
  <inkml:trace contextRef="#ctx0" brushRef="#br0" timeOffset="447">1032 378 7898,'0'-14'0,"0"4"98,0 0 1,0 1 105,0-6 0,0 0 152,0 1 0,0-1 302,0 1 1,0-1-310,0 1 1,0 3-149,0-4 1,0 9 27,0-9 1,0 4-51,0-4 0,0 6-101,0-1 0,0 5 286,0-5-246,-7 7 1,-1-3-86,-6 6 1,-1 0-101,1 0 1,-1 1 70,1 4 1,-6 10 19,1 9 0,-2 3-172,1 2 1,4 2-101,-3 3 0,3 1-70,1 4 1,7 1 100,3-6 1,4-1-26,1-9 1,0 2 111,0-7 0,6-1 18,4-9 0,3-2-4,1-7 1,6-2 196,-1-3 1,2-3 99,-2-6 1,-2-2-95,2-4 1,-3 3-37,-1-8 1,-6 3 297,1-2 1,-2-2 318,2 6 0,1 1-59,-6 5-73,0-1-380,-5 0-185,6 7 0,-4 4-202,3 8 0,-2 4-50,2 7 1,-4 1-272,4 3 1,1-1-18,-1 6 1,7-1-456,-3 1 0,-1 4 360,2-4 0,1-2-83,9 3 0,-3-8 747,8 3 0,-1-4 0,63-27 0,-36 2 0,0 0 0</inkml:trace>
  <inkml:trace contextRef="#ctx0" brushRef="#br0" timeOffset="689">1583 291 7898,'0'-29'0,"-5"5"661,1 0 0,-1-1-15,5-4 1,0 2 27,0 3 1,1-2-199,4 7 1,-3-1 546,3 6-318,-4-1 141,-1 7-715,0 2 1,0 7-261,0 4 0,0 5 113,0 9 0,-6 4 84,-4 6 1,-3 5-25,-1-1 0,-2 8-177,-4-2 0,4 1-344,-3-1 0,3 1-78,1-6 0,2 4-469,4-4 0,-4 0 248,3-5 1,3-1-1651,3-4 1283,2 3 1143,2-11 0,19-33 0,6-17 0</inkml:trace>
  <inkml:trace contextRef="#ctx0" brushRef="#br0" timeOffset="864">1380 305 7898,'-8'-14'876,"-3"-1"-284,6 1 1,-2 1 1474,3 3-1036,2 4-541,-5 6 0,9 0-130,3 0 1,3 6 100,7 4 0,-1 8-90,1 1 0,4 2-155,0-2 1,5 4-670,-4 6 0,1-5-198,-2 0 1,-3 1-615,4 4 0,-4 0 219,-2 0 1,1 0-1702,-1 0 2747,1 0 0,-14 19 0,-2 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52.92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58 2016 7866,'-15'0'2380,"1"0"-1275,6-6-132,-5 5-244,12-6-310,-6 1 1,14 4-84,2-3 1,4-1-69,1 1 1,2-1-92,3 1 0,-1 4-74,6-4 0,-2-1-103,2 1 0,1 0-696,-6 5 1,7 0-222,-3 0 0,0 0 433,1 0 0,-2 0-204,2 0 1,1 0-48,-6 0 0,5 6 735,-5 4 0,-19 47 0,-10 13 0</inkml:trace>
  <inkml:trace contextRef="#ctx0" brushRef="#br0" timeOffset="210">258 2288 7946,'-14'14'0,"-1"-4"226,1 0 1,4-6 952,1 6-118,6-7 268,-10 3-89,11-6-210,-4 0-104,6 0-588,6 0 1,-2 0-60,5 0 1,-4 0-116,4 0 1,1 0-106,4 0 1,5 0-390,0 0 1,5 0-702,-5 0 0,7 0-2395,-2 0 3426,3 0 0,52-12 0,13-4 0</inkml:trace>
  <inkml:trace contextRef="#ctx0" brushRef="#br0" timeOffset="1609">1388 115 7985,'0'-15'182,"0"6"48,0-1 1,0 1 68,0-6 0,0 6 664,0-1-259,0 7 115,0-10-596,0 5-134,-7 0 0,-1 2-143,-6 6 1,0 0 86,-1 0 0,1 0-155,0 0 0,-2 0 131,-3 0 0,1 0-60,-5 0 0,3 5 93,-3 0 0,4 1 39,-5-1 1,1-4 137,0 4 1,-3-2-19,7 2 0,-2-3-30,2 2 0,4 3-58,-5-2 1,5-1 14,0-4 1,6 2 26,-1 3-99,1-4 0,1 7 77,3-3-206,-3-3 0,6 5 37,-2-2 1,2-2 100,2 7 1,0 0-24,0 4 0,0 2 46,0 3 1,0 5 115,0 9 1,0 4-102,0 5 0,0 8 118,0 2 0,0 4-99,0 1 0,5 10-68,0-1 0,-1 7-16,-4-6 0,0 3 82,0 2 1,0-1-24,0 1 0,0-7 42,0-3 0,0-3 1,0-2 0,5 3-19,0-3 1,0-3 9,-5-11 0,1 0-9,4 0 0,-3 0-22,2 0 1,0-2-9,0-3 1,-2 8-10,3-3 1,1 3-20,-1-3 0,0 5 43,-5 0 0,1 6-2,4-2 1,-3 2-48,2-1 0,-2 1-11,-2-7 0,0 7 42,0-1 0,5 2-17,-1 3 1,1-1-205,-5 0 1,0 5 109,0 0 1,0 3 51,0-8 0,0 2-64,0-11 1,2 7-19,3 2 1,-4-6 14,4 2 1,-4-7-127,-1-3 1,0 1 120,0 4 1,0-8 12,0 3 0,-1-10 42,-4 0 1,4 2-35,-4-1 1,3-3-1,2-7 0,0 5 5,0-1 0,0 1 5,0 4 0,0-1-24,0 2 1,-5-4 5,1 3 1,-1-1-39,5 1 0,0-3-46,0 4 0,0-4 140,0-1 0,-2-1-18,-2 1 1,2-1 11,-3 1 1,4-2-81,1-3 1,0 3 2,0-3 1,0 1-2,0-1 1,0 3-83,0-3 1,0-2 166,0 2 1,0-7-12,0 2 1,0-3-110,0-1 78,0-1 1,0 0 7,0 0 1,0-4-2,0 0 14,0-7 0,1 8-72,4-6 9,-3-1 162,4-4-129,-6 0 268,0 0-86,6 0-137,2 0 0,6 0 9,1 0 0,-1 0-54,0 0 0,1 5-118,-1 0 1,5 1 52,0-1 0,2-2-191,-2 7 0,-3-7 19,3 2 1,1 1-79,0-1 1,-1 4-265,-5-4 0,5 5 9,0-6 0,0 3-833,-5-2 832,1-4 0,-1 5-127,0-6 0,1 2-183,-1 3 1,-5-4 903,1 4 0,6-67 0,6-17 0</inkml:trace>
  <inkml:trace contextRef="#ctx0" brushRef="#br0" timeOffset="2453">1645 458 8097,'-8'-7'0,"2"-1"0,1-6 0,0 0 0,0 4 1242,5 1-491,0-1 1,0 1 1328,0-1-1322,0 7-346,0-3-100,0 6 1,5 1-31,0 4 1,4 3-135,-4 6 0,5 7 44,-5 3 0,4 3-134,-4 1 0,4-1 57,-4-3 1,5 8-236,-6-3 1,3 1 10,-2-6 0,-4 3-132,4-4 1,-3 4 68,-2 2 0,1-7-102,4-3 1,-4 2-652,4-2 0,-3-3 16,-2-2 1,0-7-1122,0 7 2030,0-3 0,6-3 0,2-2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4:55.21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320 262 7957,'-9'-15'427,"5"1"1,2 4 203,2 1-56,0-1-376,0-5 0,0 1 27,0-1 0,0 6 237,0-1-232,0 0 1,2 1 111,2-1 1,-2 5 101,3-5 178,-3 7-397,-2-3 1,0 4 171,0-3-68,0 4-251,-7-6 0,-1 14 180,-6 2 0,-1 6-20,0 4 0,1 5 171,-1 10 0,-4 3-113,0 7 1,-5 4-36,4 1 0,-1 10-62,2-1 1,3 10-29,-4 0 1,4 3-200,2 1 0,1 6 99,3-1 1,-1 6-36,6-6 1,0 0-188,5-4 0,0-7 81,0-3 1,2-5-16,3-5 1,3-3-32,6-6 1,1-2 56,-1-3 0,6 1-161,-1-6 0,5 0-43,-4-5 1,0-7-250,0-2 1,-2 1-484,6-2 0,-6-5 8,1-4 0,-3-5-1161,-1 5 1003,-1-7-63,-6 3 1207,-1-6 0,-7-38 0,0-11 0</inkml:trace>
  <inkml:trace contextRef="#ctx0" brushRef="#br0" timeOffset="1368">857 915 7971,'-8'-1'-727,"3"-4"1827,3 3-453,-4-11 83,4 5-465,-4-6 1,6-1 0,0 1 0,0 4 161,0 0-241,0 1 0,0-6 298,0 1-266,0-1 1,0 0-29,0 1 0,-5-1-32,0 1 1,-5 4-74,5 1 58,-6-1 0,5 0-114,-4 1 1,-3 5 54,3-1 1,-2 4-179,-3 1 0,-4 0 124,-1 0 1,1 6 40,4 4 0,-4 3-22,0 1 0,-1 7 81,6 4 0,-1 2 21,1 2 1,1 0-129,3 0 1,-1 0-127,6 0 1,0 0-154,5 0 0,0 0 98,0 0 1,7-5-198,2 1 0,4-8 96,2 3 0,-1-4-31,1-2 0,-1-6 82,1-3 1,-1-1 10,1 0 0,-1-2 112,1 3 1,-1-5 147,1-5 1,-5 2 47,-1-7 0,1 0 246,5-4 0,-6-5 36,1-1 0,-5-4-142,4 5 1,-4-7-115,5 2 0,-5 1-44,4-1 1,-5 0-2,1-5 0,1 4 85,-1 1 0,0 7-21,-5-3 0,0 4 234,0 2 419,0-1 220,0 7-621,0 1-507,0 7 0,0 2 235,0 3 1,0 5-82,0 9 0,0-1 63,0 6 0,4-2-116,1 3 0,5 2-157,-5-3 0,5 2 54,-6-2 0,8 2-487,-3-7 1,4 7-104,2-2 0,-1-3-374,1-1 0,4 1 269,0-2 0,2 0-257,-1-4 1,1-1 412,3 1 1,3-2 639,-2-3 0,21-10 0,8-8 0</inkml:trace>
  <inkml:trace contextRef="#ctx0" brushRef="#br0" timeOffset="2135">1553 886 7800,'-8'0'499,"2"0"48,0 0 234,4 0-680,-5 0 1,7-1 251,0-4-381,0 3 178,0-4-8,0-1 0,0 4 114,0-7-34,0 7-134,0-10 1,0 5 15,0-6 0,0 4 50,0 0 1,0 5-40,0-4 1,0 4-3,0-5 1,0 5-30,0-4 1,0 4-81,0-5 1,0 5 94,0-4-46,-6 5 107,-2-9 1,-7 12-14,1-4 1,-1 3 66,1 2 0,3 7 8,-4 3 0,4 2 110,-9 3 1,6 4-258,4 1 1,-3 5 31,4 0 0,-3 2 37,3 2 1,1 0-9,3 0 0,3 0-25,-3 0 1,4-1-174,1-4 0,1 2-41,4-7 0,-2 0 88,7-4 1,0-2-52,4-4 0,1 3-89,-1-7 1,1 1-281,-1-1 0,6-3-157,-1 2 0,2-2-433,-2-2 0,2 0 205,4 0 0,2 0-1062,-3 0 1882,-3 0 0,39-26 0,3-6 0</inkml:trace>
  <inkml:trace contextRef="#ctx0" brushRef="#br0" timeOffset="2436">2018 1191 7941,'-8'0'1547,"1"0"-975,7 0 0,0 2 53,0 2 1,-1 0 248,-4 5-572,3 1 1,-6 9-400,4 1 1,0-1-384,-5-4 0,4 6-317,-5 3 0,2-2 529,-2 3 0,-3-3 268,4 2 0,2 4 0,1-6 0</inkml:trace>
  <inkml:trace contextRef="#ctx0" brushRef="#br0" timeOffset="3185">2686 901 8730,'0'-8'2536,"0"-5"-1906,0 5-348,0-7 0,0 1-75,0-1 1,0 5-15,0 1 0,0-1 52,0-4 1,0 4-1,0 0 1,-5 5-57,0-4 1,-6 1 13,1-2 0,-3 2-121,-1 3 1,-1 3-5,1-2 1,-2 4-47,-4 4 1,2 1 73,-6 10 1,2-2-17,-3 11 0,0 0 4,5 5 1,-1 2-100,2 3 1,8-4-77,-4 4 1,10-3-245,1-2 0,2-5-300,2 0 0,6-6 200,4 1 1,8-4-17,1-6 1,5 0 83,-4-5 1,4-2 96,-5 3 1,2-5 124,-1-5 0,-4 2 198,3-7 1,-3 0 4,-1-4 1,-6-1 241,1 1 0,-5-6 0,5 1 1,-6-5-27,6 5 0,-7-2 131,2 1 0,-2 3-105,2-8 1,-3 8 33,3-3 1,-4 4 227,-1 2 312,0 6-442,0-5-251,0 11 0,0-3-103,0 10 1,5 3 11,0 7 0,1-1-57,-1 1 0,2 4-146,2 0 1,4 7-402,-3-2 0,3-1-88,1 1 0,1 0-643,-1 5 0,1-4 320,-1-1 0,6-7-368,-1 3 0,7 1-324,-2-2 1607,-3-6 0,39-19 0,3-11 0</inkml:trace>
  <inkml:trace contextRef="#ctx0" brushRef="#br0" timeOffset="3644">3237 581 7921,'-14'-29'295,"-1"0"0,2 2 464,4 3 0,2-2 392,7 6 396,0 1-325,0 5-917,0 5 1,2 5-192,3 8 1,1 1 53,4 10 0,1-2 0,-6 11 0,6 5 48,-1 5 1,-2 6-28,2-1 0,-7 3-22,2 1 0,1 3-144,-1 2 0,0-3-473,-5 3 0,5-2 132,0-3 1,-1-4-22,-4 0 0,2-7 106,3 2 1,-3-10-225,2-5 164,-2-3 195,-2-8 1,0-3-26,0-10 0,0 2 48,0-6 0,0-6-29,0-4 1,0-2 10,0 1 1,0-2-22,0-7 1,-2 6 76,-2 4 0,0-2 94,-5 2 0,-1-1-44,-5 6 0,4 1 160,-3 3 1,2-1 305,-7 6 1,-2 0-221,2 5 1,-6 2 50,6 3 1,-5 3 38,5 6 0,-1 7 63,6 3 0,1-1-229,3 1 0,-1-1-157,6 1 1,0 2-24,5-7 0,7 5-342,2-4 0,9-1-185,1-5 0,7-1-534,-2-3 0,5 1-7,5-6 1,-3 2 49,3-3 0,1-2 1015,-1 3 0,39-16 0,4-6 0</inkml:trace>
  <inkml:trace contextRef="#ctx0" brushRef="#br0" timeOffset="4060">3658 73 7985,'-8'-14'0,"3"-1"0,2 5 1475,-2 1-484,4-1 422,-6 2-408,7 2-585,0 6 1,7 0-126,2 0 0,4 1-11,2 4 0,1 5-36,3 9 1,-1 0 0,6 10 0,-4-1-50,4 11 1,-2 1-29,3 8 0,0-1-59,-5 6 1,1 7 103,-2 8 1,-4 3-13,-1 1 0,-1-4 0,-8 0 0,0-5 32,-5 4 1,0-2-105,0-2 1,-2-2 12,-3-12 1,-3-1-3,-6-5 0,1-5-176,3-5 1,-8-7-178,4-2 1,-4-1-112,4 1 1,-1 2-294,1-7 0,-6 1-70,1-6 0,-2 1-592,2-1 0,2 1 296,-2-1 0,-2-4-348,2 0 0,-7-5 1328,2 4 0,-17-18 0,-4-1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05.20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196 508 7944,'2'-9'11,"2"-1"268,-2 0 0,6-3 243,-3 4 1,-3 1 64,2 3-68,-2 3-28,-2-11-113,0 12-279,0-6 0,-6 7 126,-4 0 0,2 0 12,-2 0 0,-1 2 99,-8 3 0,2 3-134,-2 6 1,3 2 76,1 4 1,-1-2-32,-3 6 0,8-2-7,-4 3 0,5 2-112,1-3 1,1-1-158,3 1 1,5-2-48,0 3 1,6-3-290,9-2 0,6-4-816,3 3 0,5-4 581,5-6 0,1 3-858,4-8 0,5 6 157,-1-5 1300,1 0 0,44-25 0,4-4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11.14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232 1917 7807,'2'-15'0,"1"1"156,2-1 1,5 1 142,-5-1 1,4 6 626,-4-1-653,6 0 0,-9 0 182,3 1-77,3 6-437,-6-4-46,4 7 234,-6 0-274,0 7 0,-5 1 63,0 6 1,-6-1-114,1-3 1,-3 3 67,-1-4 0,4-1-37,1 2 1,0-5-136,0 5 83,-4-7 311,11 10-84,-11-12 28,12 6 19,-6-7 124,7 0 0,2-5-77,3 0 204,-4 0-450,12-1 64,-11 4 74,4-4 1,-6 7-7,0 4 0,0-2-95,0 7 0,0-5 59,0 5 1,-1-6-113,-4 6 0,2-7 116,-7 2 0,5 2-46,-5-3 190,7 1 332,-10-5-277,12 0 0,-6-1-113,7-4 1,0 2 20,0-7 0,0 0 33,0-4 1,5-1 12,0 1 1,1 4-6,-1 0 1,-3 6 265,3-6-348,3 7-244,-7-4-32,6 7 188,-7 0 0,0 7 25,0 2 0,0-1-122,0 2-28,0 0 274,0 4 232,-7 1-243,6-7 0,-7-2 329,3-6-332,3 0 1,-4-1-45,6-4 0,0 2-82,0-7 1,5 0 117,-1-4-53,8-1 87,-4 1 1,6 1 148,1 3 1,-5 4-42,-1 6-33,1 0 1,4 8 108,1 6 0,-7 7-70,-3 8 0,-4 0-106,-1 0 1,0 7-116,0 3 1,-11 2-271,-3 3 0,-11 0 64,1-1 0,-3-1-99,-2-3 1,0 1-1143,0-6 0,1 0 1456,4-5 0,-3-13 0,4-3 0</inkml:trace>
  <inkml:trace contextRef="#ctx0" brushRef="#br0" timeOffset="684">1147 1670 7964,'0'-15'360,"0"1"1,0 4 25,0 1 1,2 1-8,2-2 1,-2-3-101,3 3 0,-4 2 69,-1-1 0,0 4 131,0-5-240,0 0 1,0-4-71,0-1 1,0 6 225,0-1-352,0 0 0,0-4 12,0-1 1,-6 6-99,-4-1 0,2 7 78,-1-2 0,-3 3-77,-7 2 0,1 2 59,-6 3 0,5 3-116,-6 6 1,3 7-17,-2 3 1,-2 4 87,7 1 0,-1 0-163,6 0 1,4 0-24,0 0 1,7-5-21,-2 0 0,5-6 98,5 1 0,0-4-15,9-5 0,-1 1 58,12-6 0,-6 0-23,5-5 1,-5-2 152,6-3 0,-8-3-154,3-6 0,-4-1 452,-2 1 1,1-1 4,-1 1 0,-1-6 144,-3 1 0,1-2-112,-6 2 1,0 2 186,-5-2 0,0 8-148,0 1 0,0 5 468,0-4-767,0 5-125,0-2 1,0 7-81,0 4 0,5 3 37,0 7 0,1-1-130,-1 1 0,3 4-253,6 1 1,1 1-423,0-2 0,1-1 85,3 6 1,-1-5-434,6 5 1,5-4 335,5 4 0,6-5 872,-1 6 0,13-20 0,9-6 0,5 4 0,0-1 0</inkml:trace>
  <inkml:trace contextRef="#ctx0" brushRef="#br0" timeOffset="1118">1771 1322 7964,'-13'-34'0,"4"0"0,-3 5 406,7 5 1,1 6 1880,4-1-1548,0 2 0,4 8 10,1-1-557,0 7 0,-3-2 22,3 10 1,-2 4-98,6 11 1,-5 2 56,1 7 0,-2 5-96,2 0 1,-4 8 58,4 2 1,-3-1-276,-2 6 0,0-4-217,0-2 0,0 1 193,0-1 1,0-1-155,0-3 1,0-3 53,0-7 0,0-7-242,0-2 267,0-4 87,0-8 1,0-3 89,0-10 1,0-3 199,0-7 1,0-1-324,0-3 0,0 1 68,0-6 0,-5 4-7,0-4 1,-6 5 111,1-5 0,-3 6 4,-1-1 1,-1 7 67,1 3 0,-7 5 214,-4 0 0,0 2-125,0 2 0,-2 2 178,3 2 1,-2 4 230,2 7 1,0 4-173,9 1 1,-1 5-33,11 0 0,-5-3-142,6 2 1,0-4-245,9 4 1,8-6-120,6 1 0,7-3-429,-2-1 0,9-2 213,1-4 0,1 3-765,-1-8 1,-2 1-1409,7-5 2538,-7 7 0,23-12 0,-2 3 0</inkml:trace>
  <inkml:trace contextRef="#ctx0" brushRef="#br0" timeOffset="1659">2323 886 7973,'-2'-10'315,"-3"1"1,4 4 5,-4-5 1,-2 5 124,3-4 0,-1 4 345,5-5 335,0 7-586,0-3-251,0 6 0,1 1 144,4 4 0,3 9-196,7 11 0,-1 2-15,1 2 1,-1 8 6,1 7 0,-1 6-28,1 8 0,-5 2-19,-1 2 0,-1 11-212,2 9 1,-4 7 36,-6-2 0,0 2 26,0-12 0,0-6-66,0-8 0,-6-2 3,-4-7 0,-3-4-84,-1-21 0,-1 1-101,1-10 0,-1 4-307,1-5 1,-1 1 138,1-6 0,-1 1-283,1-1 0,-6-1-597,1-3 1,-2 1 265,2-6 1,-4 4-533,-6-4 1529,0 0 0,0-18 0,0-3 0</inkml:trace>
  <inkml:trace contextRef="#ctx0" brushRef="#br0" timeOffset="2841">2831 88 8009,'-19'-15'19,"-1"1"0,1 1 110,4 3 0,1-1 501,-1 6 245,7-6-179,2 9 24,6-4-391,0 6-110,0 0 1,6 0-30,4 0 1,4 0-20,6 0 1,2 0-116,7 0 1,0 0 43,0 0 1,0 0-218,0 0 1,1 4 52,-1 1 1,0 5-105,0-5 1,-7 6 83,-2-1 0,1 3 168,-2 1 0,-1 1-14,-9-1 1,3 1-2,-8-1 1,6 2 92,-5 4 0,0 2-67,-5 7 1,0 0 31,0 0 0,1 8 94,4 7 1,-3 1 135,3 8 0,1 1-16,-1 4 0,5 1-184,-6 4 1,6-3-17,-5 3 0,5-2 29,-5 2 0,1-2-13,-1 7 1,-4-7 14,4 2 0,-3-8 2,-2-2 1,0 2-85,0 8 1,0-8-112,0 3 1,0-8-8,0 3 1,0-4 50,0 4 0,5-1-50,0 1 0,1 3 124,-1-3 0,-4 4 5,4 1 1,-1-5-57,0 0 0,-2-6 12,3 2 0,-4-3 12,-1 3 0,0-9-9,0 4 0,0-9 54,0 4 1,0 0-87,0 4 0,0-6-9,0-3 1,0-3-32,0-2 1,0 0-138,0 0 0,0 0 92,0 0 1,0-2 18,0-3 1,0 2 17,0-6 1,0-1-30,0-5 11,0 1 56,0 0 1,0-6 51,0 1-148,0-7 11,0 4 2,0-7-170,0 0 169,-6 0 1,-4-5-75,-9 0 1,1 0-174,-6 5 1,0 0-78,-5 0 1,0 0-318,0 0 1,1 0-33,4 0 0,-2 0-1390,7 0 489,0 0-338,4 0 1977,7 0 0,2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16.10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117 44 7893,'-8'-6'-22,"1"2"1168,7-5-408,0 6-383,0-10-248,0 11 1,7-4-171,2 6 0,-1 0 117,2 0 1,-5 1-66,5 4 1,-6 1 43,6 4 0,-7 3-203,2-3 0,-3 3 1,-2 1 1,0 1 77,0-1 0,-2 1 47,-3-1 1,2-4 71,-7 0 0,1-1 150,-6 6 0,6-6-80,-1 1 0,0-7 89,-4 2 0,4-3-83,0-2 1,2-2 11,-1-3 1,0-3-116,5-6 1,2-1 57,-3 1 1,4-1-94,1 1 1,4-1 106,1 1 1,7 1-3,-3 3 0,4-1-89,2 6 1,-6-5-1,1 5 0,0 1 40,4 4-17,1 6 1,-2 2-34,-4 7 0,-2-1-62,-7 1 0,0-1 52,0 1 0,0 1 49,0 3 1,-5-3-2,0 4 1,-6-4 33,1-2 0,-3-1 133,-1-3 1,-1 1-97,1-6 0,-1 5 115,1-5-93,-1-1 0,1-10 73,-1-4 0,7-3-285,3-1 0,4-6 12,1 1 0,1-5-142,4 5 0,3-2 149,7 1 1,-1 6-4,1-1 1,1 1 100,3 4 0,-3 4 8,4 1 1,-4 3-26,-2 2 1,-4 2 161,0 3 1,-2 3-50,1 6 0,-2-3-26,-7 4 0,0-4 129,0 9 0,0-4-86,0-2 1,-7-1 144,-2-3 1,-3 3-157,3-4 1,-4-1 8,3 2 0,-3-7-280,-1 2 0,-1-3-224,1-2 1,4 0-961,0 0 893,1 0 0,-1-5-742,0 0 1194,7-6 0,48-23 0,20-13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18.08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436 552 10265,'0'-8'938,"7"-5"0,-6 10-668,4-7 0,-3 5-32,-2-4 1,0 4 12,0-5 1,0 0-117,0-4 0,0 4 83,0 1 0,0-1-266,0-5 1,-2 1 45,-3-1 0,-1 1 26,-4-1 0,-3 2 56,4 4 0,-9-4-164,-1 3 0,-6 4 104,6 1 0,-5 3-18,4 2 0,-5 0 25,0 0 1,0 2 18,0 3 1,0 3 12,5 6 0,-1 7 45,2 3 0,3 4 88,-4 1 0,4 2-112,2 2 1,4 4 6,0 7 0,7 0-48,-2-1 0,4-1-67,1-3 1,0 3 17,0-4 0,1-7-149,4-2 0,3-5-25,7 1 1,-5-5 10,-1-5 0,1-2 18,4-3 131,1-4 0,-1-1-11,1 0 0,-1 0 1,1-5 0,-1-5 0,1 0 0,0-6-17,-1 1 0,1-3 25,-1-2 0,1 1 53,-1-1 0,1-1-72,-1-3 0,1 3-6,-1-4 1,1-1 48,-1 2 1,1-5 2,-1 5 0,-4-6 23,0 6 0,-2-5 7,1 4 0,3-5-15,-8 0 0,3 5 9,-2 0 0,-4-1 233,4 2 1,-3-5 27,-2 4 0,0 1 323,0 4-396,0 1 1,0-1 35,0 1 1,-2 6 35,-3 3 29,4 3-91,-6 2-22,7 0-513,0 0 1,0 7 226,0 2 1,0 9 142,0 2 0,2 5-99,3 0 1,-2 7-77,7 2 1,-1 0-101,6-5 1,-1 0-279,1 0 1,-1 0-237,1 0 1,4 5-548,1-1 1,5 1-556,0-5 1833,2 0 0,28 0 0,6 1 0</inkml:trace>
  <inkml:trace contextRef="#ctx0" brushRef="#br0" timeOffset="276">1046 973 8108,'-8'-10'954,"3"1"-39,-3-1 0,6-5-376,-2 1 0,0 6 33,0 3 0,2 2 44,-3-2-394,3 3-252,2-4 0,0 8-45,0 2 0,0 4-48,0 7 0,0 4-168,0 1 1,0 5-439,0 0 1,0-3-41,0 2 1,0-1-1422,0 1 2190,0 4 0,26-6 0,7 7 0</inkml:trace>
  <inkml:trace contextRef="#ctx0" brushRef="#br0" timeOffset="942">1322 131 7559,'0'-14'228,"0"-1"1,0 5 311,0 1-109,0 5-244,0-8 1,-2 10 4,-3-3 1,4 2 233,-4-2 50,3 3-158,2-11 0,0 10 276,0-6-188,0 5 1,0-4 318,0 3-134,0 4-743,0-6 168,0 7 74,0 0 0,0 8 75,0 7 1,0 6-139,0 8 0,0 11 56,0 4 0,2 9-40,3 0 1,-4 4-18,4 1 0,-2 0-126,2 0 1,-3-6 44,3-4 0,1-9 140,-1-5 1,5-9 154,-5 0-202,6-14 0,-8 2 18,7-13 44,-7 0 0,8-7 12,-6-2 1,6-9-295,-1-2 0,-2 0 98,2 0 0,-1 4-140,6-3 0,0 3 9,-1 1 1,1 1 102,-1-1 0,1 7 4,-1 3 0,1 3-18,-1 2 0,2 2 37,4 3 1,-4 3 164,3 7 1,-8 1-13,-1 3 1,-2-1 211,2 6 0,1-5-48,-6 5 1,0-6-55,-5 2 1,0-4 60,0-2 0,0 1-23,0-1 1,-7 1 101,-2-1 0,-4-4-101,-2 0 0,1-2-35,-1 1 0,-6 3-56,-3-7 0,1 4-3,-1-4 0,0 0-587,-5-5 0,2 5-164,2 0 0,-2-1-504,3-4 1,3-1 201,1-4 0,1 2-1547,5-7 2481,-4 0 0,29-43 0,-1-10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20.53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639 15 7973,'-13'-2'138,"3"-3"168,-3 4 1,5-6 115,-6 7 1,4 0-242,0 0 1,1 0 1,-6 0 1,-4 0-68,0 0 1,-1 0 133,6 0 1,-6 0-125,1 0 1,-5 5-14,4 0 0,-1 0-123,2-5 1,-2 5 65,-3 0 0,1-1 35,4-4 1,1 2 73,-6 3 1,1-3-9,-1 2 0,-2-2-21,7-2 0,-2 0 19,2 0 0,3 0-9,-4 0 148,4 0 31,2 0-198,6-6-279,1 4 172,7-5 1,0 16-199,0 5 1,5 2 226,0 8 0,6 7 132,-1 8 0,3 7-28,1 3 0,1 11-25,-1-2 0,-1 9-5,-3 1 1,3 3 16,-4 2 0,3-1-124,-3 1 0,3-1 128,-8 1 0,6-2-19,-5-3 0,5 1-12,-5-6 0,4 0 7,-4-5 0,5 5-216,-5 0 0,4-5 73,-4-5 0,5-6 60,-5 1 1,1-4 28,-1-6 0,-4-4-18,4-9 1,-3 0-70,-2-5 1,0 1 188,0-2 0,0-8-125,0 4 131,0-4 197,6 4-353,-4-1 3,4-6 16,-6 5 1,5-10 4,0 7 0,2-7-72,-3 2 2,4 3 0,7-5-85,0 7 0,1-5-182,3 5 1,-1-6-69,6 6 1,0-5-251,5 5 1,5-6-339,0 6 0,6-5 25,-1 5 1,3-2-1492,1 1 2417,1 4 0,29-16 0,14-5 0,7 3 0,0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24.87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73 29 7832,'-15'0'322,"1"0"1659,-1 0-1012,1-6 85,6 4-696,1-4 1,9 6 21,3 0 1,4-2-158,11-3 1,4 4-267,10-4 1,3 3-332,6 2 1,1 0-60,-1 0 1,1 0-662,0 0 1,-1 0 471,1 0 0,-7 2-281,-3 3 0,-10-1 422,-5 11 1,-9-4 480,-5 9 0,-5 0 0,-5 0 0,-10 6 0,-9-2 0,-3 2 0,-2-2 0,-5 2 81,0-7 1,0 2 135,5-2 0,0-3 260,0 4 1,6-6 488,4-4 1,3 1-319,1-6 0,6 5 625,-1-5 244,7-1-1018,-4-4 1,14 0-101,3 0 0,4-1-460,5-4 1,4 3-312,6-2 1,0 0-204,0 0 0,2 2-787,3-3 1,-9 3 570,4 2 791,-3 0 0,10 7 0,1 1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22.52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537 291 7844,'0'-15'257,"0"0"1,0 1 425,0-1-224,0 1 1,0-1-83,0 1 1,0 4 652,0 1-694,0-1 1,0 0-50,0 1 0,-6 5-85,-4-1 1,-3 4-156,-1 1 1,-2 0-84,-4 0 1,3 0 5,-7 0 0,-6 0-107,-3 0 0,-3 0 44,2 0 0,2 0-48,-7 0 1,7 0 81,-2 0 0,5 0 42,5 0 0,3 0 51,6 0 0,1 0 241,-1 0 1,7-2-43,3-3 44,-3 4 298,7-12-128,-6 11 148,7-11-176,0 12-185,0-6 0,0 6-100,0-4-351,0 3 110,7-4 0,-4 12 41,7 4 1,-7 9 67,2 5 0,3 10 96,2 5 0,-2 5 91,1 4 0,-4 10-140,5 10 1,-5 9-168,4 5 1,-4 6 129,5 4 1,-5-9 17,4 4 1,-5-9 95,0-1 1,-2-7-21,-2-3 1,0-12-19,0-2 1,0-11 34,0-3 0,0-5 135,0 5 0,0-9-131,0-1 1,0-1 35,0-9 1,0 2-170,0-1 1,5-4 635,0 3-639,0-3 1,-5-1 71,0-1 1,4-4-26,1 0 0,0-6 5,-5 6 0,5-5-162,0 5 28,6-7-295,-3 10 160,7-12 1,-1 11-216,1-8 0,4 1-579,0-5 1,7 0-25,-2 0 1,4 0-297,1 0 0,5-5 574,0 1 0,6-3 766,-1 2 0,35-9 0,10-9 0</inkml:trace>
  <inkml:trace contextRef="#ctx0" brushRef="#br0" timeOffset="483">1118 1103 7858,'-1'-9'60,"-4"-1"0,3 5 377,-3-4 91,4 5-265,1-9 1,0 10 115,0-6 26,0 5-139,0-9-67,0 5 1,0-6 12,0-1 1,0 6-41,0-1 1,0 0-127,0-4 1,0-1 91,0 1 0,0 2-106,0-2 0,0 7 49,0-7 0,-7 4-124,-2 1 0,-4-3 28,-2 7 0,-1 1 161,-3 4 1,1 0 106,-6 0 1,-1 8-25,-4 6 0,5 7 179,0 8 1,1 2-32,-1 3 0,2-2 89,2 7 1,11-5-182,-1 4 1,7-5-176,3 0 1,3-7-302,7-2 1,3-1-11,16 1 1,-2-3-182,12-6 1,-1-6-226,6 1 0,0-5-754,-1 5 0,1-7 428,-1 2 0,1-4-246,-1-1 0,-6 0 1179,-3 0 0,10-26 0,1-6 0</inkml:trace>
  <inkml:trace contextRef="#ctx0" brushRef="#br0" timeOffset="632">1438 1336 7875,'-10'0'1003,"0"0"245,7 0 1,-5 0 474,3 0-748,3 0-135,-4 0-648,6 0-273,0 0 0,0 6 78,0 4 0,0 3-199,0 1 0,0 1-1438,0-1 1,0 6 76,0-1 1563,0 7 0,-6 35 0,-3 17 0</inkml:trace>
  <inkml:trace contextRef="#ctx0" brushRef="#br0" timeOffset="1142">2047 494 7864,'-8'-29'419,"-3"5"128,6-1 1,0 12 422,5-1 224,0 9-510,0-1-480,0 6 1,0 3 155,0 7 0,5 2-89,0 17 0,5-1-24,-6 11 0,8-1-58,-3 6 1,-2 4-75,-2 1 1,1-1-21,-1-4 0,5 4-158,-6 0 1,1 1-78,-5-6 0,0-1-179,0-3 1,0-4 5,0-6 1,0-6 0,0-4-297,0-9 348,0-3 1,0-9 113,0-3 0,0 2 4,0-7 1,0 0 1,0-4 1,0-2-38,0-4 0,-6 3-109,-4-7 1,-3 4 326,-1-4 0,-1 5-119,1-6 0,-2 8 258,-4-3 0,4 6-93,-3 4 0,-2-1-144,1 6 1,-4 0 198,5 5 1,-2 3 233,2 7 0,-2 1 49,-4 14 1,6-1 239,9 5 0,-1 0-234,6 0 1,0 0-147,5 0 0,0-2-368,0-2 0,7-3-190,2-3 0,11-4-325,4 0 1,3-1 13,2-4 0,2-4-560,3-1 1,2-3 443,2-2 1,4 0-622,-3 0 1322,3-7 0,27-14 0,7-9 0</inkml:trace>
  <inkml:trace contextRef="#ctx0" brushRef="#br0" timeOffset="1700">2526 131 7870,'-14'-15'0,"4"1"1226,0-1-365,1-6-128,1 5-504,8-5 0,8 8-13,6 4 0,6 2-54,-1 7 1,7 0-1,-2 0 0,-1 0-14,1 0 0,0 2-118,5 3 0,-2 3-30,-2 6 0,2 1-56,-3-1 1,-3 2 115,-2 4 0,2-4 16,-1 3 1,-1 2-7,-4-1 0,-6 5 86,1 0 0,-5-3 130,5 2 0,-6 1-149,6 4 1,-7-5-11,2 0 1,2 2 65,-3 8 0,1-4-77,-5 4 1,5-2 5,0 2 0,5-1-31,-6 5 0,3 1-23,-2 5 0,-4-1-17,4 1 0,2 6-129,-2 3 0,4-2-13,-4 3 0,1-6 153,-1 5 0,-1 1-109,5 4 1,-4-2 59,5-3 0,-2 2-4,1-7 0,4 3 16,-3-3 1,-2-8 8,2 4 0,-5-10-10,4 0 0,-5-9 3,0 0 1,3-8-35,-2 3 1,0-9 2,-5-1-26,0-7 0,-2 3 85,-3-6 0,-3 0 90,-7 0 0,-4 0-161,0 0 1,-7 0-76,2 0 1,-10 0-23,-5 0 0,-3 0-224,-1 0 1,-1-6-156,1-4 0,-1 2-540,0-2 0,4 6-336,6-6 1,2 2 189,13-2 1178,6-3 0,45-66 0,-8 28 0,0-1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21.17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0 146 7911,'0'-14'5,"0"-1"433,0 0 0,0 1 496,0-1-158,0 1-210,0-1-144,0 1 1,2 6-137,3 3 0,3-1-97,6 1 1,1 0-88,-1 5 1,3 0-18,2 0 0,-1 1-127,6 4 0,0-1 167,5 5 0,-2 3-190,-2 7 0,0-1 91,-5 6 1,1 0-151,-2 5 1,-3 5 165,4 0 1,-9 0 15,-1-5 1,-7 5 218,2-1 1,-4 6 2,-1-5 1,0 6 16,0-1 1,0 3-178,0 2 0,0-1-14,0 1 0,0 1 20,0 3 0,0-3-80,0 4 1,5 1 15,0-2 1,6 1-164,-1-6 0,-2 2-9,2 4 1,-2-9 56,1 3 1,4-4 51,-3 0 1,1 3 19,-1-3 1,3-2 10,-3 1 1,-2-4 4,1 5 1,1-5 8,4 5 0,-4-7-58,0 2 0,-5-5-3,4-5 0,-5-2-128,0-2 0,-2-4 41,-2 3 213,0-3 1,0-1-27,0-1 91,-6-5 1,-2 2-76,-7-6 0,-1 0 148,-3-5 1,-4 1-168,-6 4 0,0-3-102,0 2 0,0-2-772,0-2 0,0 0-67,0 0 0,6 0-435,4 0 1,4-2 346,6-2 949,-4 2 0,43-56 0,4-7 0</inkml:trace>
  <inkml:trace contextRef="#ctx0" brushRef="#br0" timeOffset="500">1278 1046 7880,'-10'-2'267,"0"-2"399,7 2 836,-10-4-858,12 6-733,-6 0 13,7 0-419,0 0 450,-6 0 1,4 1 34,-3 4 41,4-3 1,1 6-86,0-3 447,-7-4-249,6 6 1,-7-7-76,3 0 0,3-2-34,-3-3-18,4-3 0,2-6 105,4-1-37,3 1 12,7-1-41,-1 0-202,1 7 132,-1 2 1,-4 6-11,0 0-4,-7 0 6,3 0 1,-7 2-143,-4 2 1,2 3-643,-7 3 86,0 2-73,-4-3 793,-1-1 0,7-28 0,2-12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33.09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392 102 7961,'0'-8'-347,"0"-5"1319,0 11-557,0-11 1,0 10 14,0-7-245,0 7 1,0-5 32,0 3-70,0 4 1,-4-7-151,-1 3 1,-2 3 0,2-3 0,2 4 154,-6 1-227,-1 0 0,-9 0 76,-1 0 1,1 0 26,4 0 0,-4 0 94,0 0 1,-6 1 16,6 4 1,-5-3-6,5 3 1,-2-4 141,1-1 1,4 0 266,-3 0-170,3 0-52,1 0 51,1 0-19,-1-6-73,7 4 23,2-11-168,6 12-326,0-6-91,0 7 1,0 2 125,0 3 0,1 4 317,4 11 1,-3-1-64,2 10 1,3-2-39,-2 12 0,4 1 31,-4 9 0,2-1 165,-2 10 1,-4-3-192,4 8 0,-3-2 21,-2 2 0,0-1 96,0 5 1,0-1-61,0 2 0,0-8-106,0-7 0,0-1 23,0 1 1,0 0-103,0-9 0,0 2 100,0-7 1,1-2-10,4 2 0,-2 0-4,7 4 1,-5-4-11,4 0 0,-5-5-33,1 4 0,-2-4 43,2 5 1,-4-7-67,4 2 0,-3-2 84,-2 2 0,0-8 4,0 3 0,0-3-17,0 3 0,0 5-1,0 0 0,4-1-33,1-4 1,0 0 31,-5 1 1,2-5-70,3 4 0,-4-8 111,4 8 1,2-3 109,-3 3 1,6-5-91,-5 1 0,1-3 9,-1 2 1,-3-1-46,3-4 1,-4-1 3,-1 6 1,5-6-65,0 1 0,0-1 32,-5 1 1,0-1-97,0 6 0,0-4 75,0 4 1,0-6-108,0 1 0,0 2 73,0-2 1,0 6-9,0-6 0,0 2 54,0-2 1,1-3 2,4 4 1,-3-4 80,3-2 0,-4 1-60,-1-1 1,2 1 103,3-1 0,-4 1-161,4-1 18,-3 1 0,-2-1-46,0 1-272,0 0 289,0-1 0,0 1-117,0-1 0,0-4 107,0-1-4,6 1 1,-4 5 114,3-1 0,-4-4-63,-1-1 0,0-4 176,0 5-93,0 0 49,0 4-118,0 1 1,0-6 20,0 1-48,0-7 1,0 5-179,0-3 77,0-3 131,0 4-14,0-6 909,0 0-928,7 0 1,-4 0-25,7 0-37,-1-6 1,7 4-162,4-3 1,-4 4 100,3 1 0,2-5-87,-1 0 0,4 0 62,-5 5 1,7 0-122,-2 0 0,-1 0-72,1 0 1,-6 0 65,1 0 1,-3 0 144,-1 0 0,-1 0-110,1 0 1,-6 0-123,1 0 0,-5 0 102,5 0 1,-6 0-115,6 0 1,-5-1-66,5-4 1,-6 3-728,6-3 831,-7-3 0,9 5 5,-7-7 333,-1 7 0,-10-55 0,-2-6 0</inkml:trace>
  <inkml:trace contextRef="#ctx0" brushRef="#br0" timeOffset="1609">886 1408 7944,'-6'-8'-203,"2"-3"-50,-5 6 0,5-1 202,0 1 1,-3 2 213,2-7 0,0 5 289,5-5 0,-1 6-118,-4-6 1,3 5 150,-2-5 0,2 5-177,2-4 1,0 4 84,0-5 0,2 5 158,2-4 222,-2-1-604,11-4 1,-5 1-36,7 3 1,-6-1-146,1 6 65,0 0 1,4 5-219,1 0 1,-1 6 39,1 4 1,-6 5-59,1 4 1,0-1 55,4 6 1,-4 5 69,0 5 1,-6 1 25,6-1 0,-7-3 46,2 3 1,-3-4 18,-2-1 1,0-4 9,0-1 0,0-2 123,0 3 1,-2-6-71,-3-9 21,4 3 92,-12-12 403,11 6-363,-4-7 0,1-2-181,0-3 1,0-3 19,5-6 0,0-6-30,0 1 0,0-7-131,0 2 1,0-4 90,0-1 0,0-1-147,0-4 0,0 8 73,0-3 0,5 3-2,0-3 1,6 5 36,-1 0 1,-2 8 33,2 1 1,-6 2 16,6 8 1,0 1-138,4 4-54,1 0 1,-1 6 107,1 4 1,-1 4-104,1 6 1,-5 2 78,-1 7 1,-4-5-23,5 1 0,-7-1 63,2 5 1,-2-2 0,2-3 1,-4 2-1,4-6 1,-3-1 42,-2-5 0,0 1 157,0-1 1,-2-4-28,-3 0 259,4-7 250,-6 4-412,7-7 0,-4-7-146,-1-3 1,0-3-65,5-1 1,0-7-162,0-3 0,5-4 138,0-1 1,4 5-66,-4 0 0,6 0 54,-1-5 0,-2 0-36,2 0 0,-1 6 49,6 4 1,-2 3 193,-3 1 0,2 2-159,-2 4 1,-2 2-159,2 7-95,0 0 0,4 7 143,1 2 0,-1 9 11,1 1 0,-6 5 2,1-4 1,-5 6-31,4-2 1,-4 3-83,5 2 1,-7-1 6,2-4 1,2 3-57,-3-2 1,1 0 8,-5 0 1,0 0-201,0-5 0,5-1-84,0-4 0,0-1-1218,-5 1 1019,6-1 691,2 1 0,20-14 0,2-2 0</inkml:trace>
  <inkml:trace contextRef="#ctx0" brushRef="#br0" timeOffset="1766">1728 1132 7936,'-19'-24'256,"-1"0"1,3 0 373,7-5 1,-1 5-390,6-1 0,0 8-294,5-3 1,2 4-202,2 2 0,0 6-552,5 3 1,-4 3 805,5 2 0,6 45 0,6 12 0</inkml:trace>
  <inkml:trace contextRef="#ctx0" brushRef="#br0" timeOffset="1967">1713 1350 7936,'-8'0'3030,"-4"0"-2555,10 0-222,-11 0-63,11 7 1,-4 1-15,6 6 1,0 1-204,0-1 1,0 7-148,0 3 1,0 4-200,0 1 0,5 5 25,0 0 1,4 4-360,-4-4 1,2 0 236,-3-5 1,0-1 469,5-4 0,7-3 0,7-7 0</inkml:trace>
  <inkml:trace contextRef="#ctx0" brushRef="#br0" timeOffset="2376">1815 1539 7936,'-5'-19'203,"0"-1"1,-1-4 351,1 5 0,4-1 254,-4 6 0,3-1 257,2 1-589,7 6 1,1 1-236,6 7 1,1 0-193,-1 0 1,-1 7 71,-3 2 1,3 4-119,-4 2 1,3 6 118,-3 3 0,3 3-48,-8 2 0,3 0-295,-2 0 0,-4-1-8,4-4 1,-3 2-37,-2-7 0,0 1 161,0-6 0,0 1 68,0-1 300,0-6 428,0-1-433,0-7 1,0-7-68,0-2 1,0-11-215,0-4 1,5-3 115,-1-2 1,8-5-190,-3 0 0,-1 0 126,2 5 0,0 1 241,4 4 0,1-2-87,-1 7 0,1 0 540,-1 4-523,1 1 0,-1 6 16,1 3 1,-1 5-248,1 5 1,-2 4 73,-3 11 1,1-3 69,-6 8 1,4-6-77,-4 5 0,5 0-199,-5 5 0,0 0-224,-5 0 1,0 0-389,0 1 0,0-6 92,0 0 0,0-5-456,0 5 1,-2-6-260,-3 2 0,3-4 1394,-2-2 0,-11-12 0,-1-4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56.96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72 7909,'0'-14'724,"0"-1"1,0 6 91,0-1 268,-7 7-230,6-10 167,-6 12-492,7-6-217,0 7 1,0 2-28,0 3 1,0 4-40,0 10 0,0-1 27,0 6 1,0-1-162,0 6 0,0 1-159,0 4 1,0-4 147,0 3 1,0-3-161,0-1 1,0 0 135,0-1 0,0 1-585,0-1 1,5-4-904,0 0 0,1-7 434,-1 3 0,3-9-1385,6-2 2362,0-6 0,58-47 0,-29 12 0,0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40.11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15 770 7681,'0'-14'-609,"0"-1"604,0 1 0,0-1 87,0 1 1,0-1 677,0 1 0,0-1-234,0 1 1,0-1-28,0 1 1,0 4 332,0 0-7,-6 7-440,4-10-359,-4 12 0,6-4 127,0 10 1,0 4-60,0 11 1,0 4 225,0 10 0,0 8-112,0 6 1,0 7-164,0-2 0,0 4-89,0 1 0,1 0-143,4 0 0,-3 1-81,2 4 1,3-8-284,-2 3 0,1-11 159,-1-3 0,-2-3-291,7-7 0,-5-1 108,4-9 0,-4-8-228,5-6 0,-7-6-339,2 6 1142,3-7 0,-6 4 0,-2-27 0,-8-4 0</inkml:trace>
  <inkml:trace contextRef="#ctx0" brushRef="#br0" timeOffset="325">44 1046 7889,'-6'-43'-95,"4"4"-48,-3 0 0,-1 0 491,1-4 0,0 1 529,5 3 1,2 4-401,3 6 0,-2 1-43,6 4 1,-1 3-20,2 7 1,3 1-209,-3 3 0,3 4-220,1 6 1,2 0 38,4 0 0,2 11-118,7 3 0,0 11 79,0-1 1,-6 8-88,-4 2 1,-3 6 4,-1-1 1,-1 1-23,1-1 0,-7-3-1,-3-7 1,-4 0 104,-1 0 0,0 0 106,0 0 0,-1-5-44,-4 0 0,-3-6 13,-7 1 1,1-3-46,-1-1 1,-4-7-14,0-3 1,-7 1 2,2-1 0,1 0-5,-1-5 0,5-2-216,-6-3 1,6 2-128,-5-7 0,6-1-148,-1-8 0,3 1-76,1-6 0,7 5-303,3-6 0,5 1 868,5-5 0,33-4 0,16-2 0,6-3 0,-1-1 0</inkml:trace>
  <inkml:trace contextRef="#ctx0" brushRef="#br0" timeOffset="767">480 886 7938,'-7'-8'0,"4"-3"212,-7 6 1,7-6 362,-2 1 0,4 2-102,1-1 1,0-1-79,0-5 1,6 1-134,4-1 0,3 1-79,1-1 1,2 2-1,4 4 1,-3-3-55,8 8 1,-8-1-123,3 5 1,1 0 35,-2 0 0,5 8-190,-4 6 0,-1 2-71,-5 9 0,-1-1 41,-3 5 0,1 0 11,-6 0 0,0-5 143,-5 0 1,0-1-20,0 1 1,-2 2 76,-3-7 0,1 1 11,-11-6 1,4 1 13,-9-1 0,0-6 130,0-3 1,-4-2 56,5 2 1,-6-3-96,6 3 0,-5-5-53,5-5 1,-6 0-177,6-10 0,0 4-279,4-8 0,1 3 176,-1 1 1,5-4-17,1-1 0,5-4-182,0 5 1,2 0-312,2 4 0,6 0-103,4 1 0,8-1 250,1 1 0,7 1 542,-2 3 0,-1-1 0,1 6 0,0 0 0,57 5 0,12 0 0</inkml:trace>
  <inkml:trace contextRef="#ctx0" brushRef="#br0" timeOffset="1442">872 756 7919,'9'-13'-134,"1"3"1,-7-3 430,2 4 0,3-4 1231,2-2-1052,-4 1 0,5-1 394,-6 1-286,0-1-260,-5 1 0,0 4 110,0 0-216,0 7 1,-1-3-236,-4 6 1,1 0 1,-5 0 1,-1 1-72,-4 4 0,1 3 49,3 7 0,-1 1-65,6 3 0,-5-1 62,5 6 1,1 0 24,4 5 0,1-4 33,4-1 1,0 0 3,9 5 0,-2-2-47,7-2 1,-1 2-34,1-3 0,2-3-153,3-2 1,-1 2 110,-4-1 1,-3-6 17,4-4 0,-9-2 16,-1 2 1,-7-2-105,2-3 184,-4-4 1,-7 7-74,-4-3 1,-8-3 7,-1 3 1,-7 1-40,2-1 0,1 1-66,-1-1 1,5-3 57,-5 3 0,4-4-125,-4-1 1,6 0 86,-1 0 1,8 0-190,1 0-29,7 0 1,-4-6 71,7-4 1,7 2-309,3-2 0,4 1 135,5-6 0,4-4 131,6-1 1,5 1 323,0 5 0,1-6 0,-1 1 0,-3-2 0,3 2 0,-5 1 0,-5-6 0,2 4 51,-7-4 1,-1 5-61,-8-5 0,1 6 828,-6-2 0,-1-1-144,-4 2 1,0-5 52,0 5 0,0-1-273,0 6 0,-1-1-6,-4 1 0,3 4 179,-2 0-59,-4 7-464,6-3 0,-6 6 247,3 0-477,3 0 1,-4 8 108,6 6 0,5 2-36,0 9 1,6-1 56,-1 5 0,-2 5-12,1 0 0,1-1-3,5-4 1,-6 0 29,1 0 1,-2-1-68,2-4 1,1 2 51,-6-7 1,4 5-98,-4-4 1,0-1 62,-5-4 0,0-6-21,0 1 1,0-5-28,0 5 1,-2-6-5,-2 6 0,-4-7 8,-7 2 1,1-3-94,-1-2 1,-4 5-261,-1-1 0,1 1 52,4-5 0,-4 0-1137,0 0 836,-1 0 0,7-1-781,4-4 1456,-4 3 0,44-49 0,2-6 0</inkml:trace>
  <inkml:trace contextRef="#ctx0" brushRef="#br0" timeOffset="1625">1539 582 8365,'-22'-29'1064,"1"4"-781,6 1 0,6 2-35,-1-3 1,7 0-307,-2 5-508,3 7-196,2 7-78,7 6 1,-1 6 193,4 4 0,1 5 646,-6 4 0,13 42 0,-2 17 0</inkml:trace>
  <inkml:trace contextRef="#ctx0" brushRef="#br0" timeOffset="1783">1525 712 7919,'-8'0'1425,"1"0"-897,7 0 18,0 0-274,0 7 1,0 1-107,0 6 1,0 1-91,0-1 0,0 6-8,0-1 1,2 8-219,3 3 0,-4-1-491,4 4 1,-3 0 291,-2 1 1,1-4-159,4 4 1,-3-8-1136,3-2 1642,3-6 0,13-23 0,9-13 0</inkml:trace>
  <inkml:trace contextRef="#ctx0" brushRef="#br0" timeOffset="2192">1699 407 7919,'-6'-48'147,"-4"0"1,3-4 75,3 8 0,2 4 373,2 11 1,0 7 350,0 2-475,0 11 0,2 4-194,2 10 0,-2 9-73,3 10 0,1 7-109,-1 8 1,2 1 62,-3 13 1,-2-4-92,3 4 0,-3 5 29,-2 5 0,0-5-233,0-5 0,0-6 28,0 1 1,0 1-104,0-6 0,0-4 62,0-15 1,1-3 56,4-6 0,3-7 11,7-4 1,1-5 11,3-9 0,-1 0-11,6-9 0,-1-2 56,1 2 0,-2 1 6,-2 8 0,-4 4-161,3 6-9,4 0 1,-7 2 311,3 2 1,-9 4-48,-5 7 0,-4 4 92,-1 1 1,0-1-148,0-4 1,0 4 105,0 0 1,-6 1-65,-4-6 1,-3 1 29,-1-1 1,-6 1-104,1-1 1,-2-4-133,2 0 1,3-6-573,-4 6 1,-1-7 212,2 2 1,0-2-19,4 2 1,1-3-97,-1 3 1,1-4 613,-1-1 0,20-64 0,5-17 0</inkml:trace>
  <inkml:trace contextRef="#ctx0" brushRef="#br0" timeOffset="2493">2076 190 7919,'-6'-36'171,"4"10"126,-2-3 1,2 8 45,2-3 1,0 6 788,0-1-369,0 9-196,6 4-294,-4 6 0,9 6-55,-6 4 1,5 11 101,-5 8 0,4 7-31,-4 7 0,5 6-14,-5-1 1,0 7-69,-5-2 0,0 3-104,0 3 1,0-6-10,0 0 1,0 0-182,0 5 0,0-1 33,0-4 0,0-5-159,0-9 1,0 1-992,0-6 1,6 3 182,4-8 1,-2 2-133,1-12 0,3 1 549,7-6 0,-1-1 604,6-3 0,32-49 0,14-17 0</inkml:trace>
  <inkml:trace contextRef="#ctx0" brushRef="#br0" timeOffset="2851">2280 930 7919,'-8'0'1425,"0"0"-821,3 0 30,3 0 293,-4 0-667,6 0 1,6-2-148,4-2 1,-2 0 19,2-5 0,-1-1-102,6-5 0,4 1 0,0-1 1,1 1-193,-6-1 0,-1 1-90,-3-1 1,3-4 51,-4 0 0,0-6 143,0 6 0,-6-7 74,2 2 1,-3 3-3,-2 2 1,0 3 55,0 1 1,0 5 143,0 1 1,-2 6-80,-3-2 1,2 5 135,-6 5 0,-1 7 205,-5 8 1,2 7-109,4 2 0,-4 2 24,3 8 0,2-5-181,-2 4 1,7-1-48,-2 2 0,4-2-183,1-3 0,1-3-385,4 3 0,3-5-52,7-5 1,-1 2-579,1-7 0,4 0-631,1-4 0,-1-7 235,-5-3 1428,1 3 0,32-71 0,8-11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37.70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190 189 7677,'0'-8'-461,"1"-4"589,4 8 0,-3-3-6,2 2 0,-2 2 13,-2-7 1,5 6-77,0-6 1,1 5 104,-1-5 0,-2 2 17,7-1 0,-5-4 19,4 3 1,-5 2 148,1-2 1,-2 5-101,2-4 0,-4 4 510,4-5-525,-3 7 0,-1-5 345,4 3-366,-3 3-30,4-4-177,-6 6 116,0 0-167,-6 0 1,2 2 128,-5 2 1,-1 5 5,-4 5 0,2 2 97,-2 4 0,3 2 170,-9 7 1,4 7-57,2 2 0,-3 4-68,-2 2 1,3 7 93,-3 8 1,2 3-104,3 6 0,-1 3 11,1-3 0,4 8-169,1 1 1,5 5-64,-1-4 1,4-1-101,1-4 1,0-2 84,0-3 0,6 1-51,4-6 0,4 0 110,6-5 0,-2-2 41,6-3 1,0 7-2,5-7 0,0 1 16,0-11 0,0 1-140,0-1 0,0 1-135,0-1 0,-1-6 109,-4-3 0,3-1-95,-3 0 0,-3-7-286,-1 3 0,-4-8-99,-2 3 0,-1-6-230,-3 2 0,1-4 245,-6-2 0,0-4-48,-5 0 0,5-6-619,0 6-131,-1-7 1326,-4 4 0,-6-7 0,-2 0 0</inkml:trace>
  <inkml:trace contextRef="#ctx0" brushRef="#br0" timeOffset="1082">843 1190 7864,'0'-9'34,"0"-1"201,0 7 0,-2-8 12,-3 6 0,4-2-13,-4 2 1,3 2 7,2-7 0,-1 6 0,-4-6 1,3 5-17,-3-5 1,2 6 13,-2-6 1,4 5 159,-4-5-215,-3 1 0,5-6 13,-7 1 1,5 4-49,-5 0 1,6 6-155,-6-6 110,0 7 0,-4-9-179,-1 7 84,1 1 0,-1 4-107,1 0 0,-1 6 112,1 4 1,-1 3 46,1 1 0,4 7-6,0 3 0,1 4-65,-6 1 0,7 0-7,3 0 0,-1 0-17,1 0 1,0 0-123,5 0 1,2-2 36,2-2 1,4 0-140,7-5 1,0-1 7,-1-4 0,2-2 117,4-4 1,-4-2 11,3-7 0,2 0 54,-2 0 0,1 0 100,-6 0 1,-1-7 4,-3-2 0,3-4 231,-4-2 1,-1-4 82,2-1 1,-7-1-110,2 2 1,2 1-162,-3-6 0,1 5 44,-5-5 0,0 6 113,0-1 0,0-2-84,0 1 1,0 6 347,0 4-84,0 0 261,0-4-297,-6 6 294,4 1-943,-4 7 1,6 2 168,0 3 1,0 3 23,0 6 1,0 6 3,0-1 0,5 7-119,-1-2 0,8-1 32,-3 1 1,-1-2-121,2 3 1,0 0-87,4-5 0,-1 4-199,-3-5 1,8 5-386,-4-4 1,4-1 222,-4-4 1,1-6-12,-1 1 1,1-5 225,0 5 0,1-7 506,3 2 0,10-49 0,8-12 0</inkml:trace>
  <inkml:trace contextRef="#ctx0" brushRef="#br0" timeOffset="1416">1133 755 7950,'-14'-21'0,"-1"3"282,1-6 0,4 5 432,0-6 0,5 6-292,-4-5 1,5 11 294,0-2-61,2 4 250,2 3-506,0 2-368,0 6 0,0 8 46,0 6 0,0 4 205,0 11 0,0-2 94,0 12 0,2 0-200,2 4 1,-2 1-94,3 0 1,1 4 10,-1 0 0,5 7-177,-5-2 0,1-1-1,-1 1 1,-2 0-219,7 5 0,-7-11-265,2-3 0,1-10 153,-1 0 0,5-5-529,-5-5 353,6-3 1,-3-12-1103,7 1 1032,-1-7 1,1 4-99,-1-7 1,1-2 756,-1-3 0,20-67 0,-14 24 0,-1 1 0</inkml:trace>
  <inkml:trace contextRef="#ctx0" brushRef="#br0" timeOffset="1691">1394 1002 7938,'-6'-23'29,"3"-4"-15,-7 2 0,7 3 600,-2-2 1,-1 4-108,1-4 1,-2 2-87,2-3 0,4 0-107,-4 5 0,3 1 502,2 4-185,0 1 255,0-1-310,0 7-360,0 2 0,0 7-302,0 4 0,0 5 208,0 9 0,0 5 268,0 10 1,0 3-232,0 7 1,0 0 7,0-1 0,0 5-67,0 1 1,2 4-95,3-5 1,-4 1 95,4-6 0,-1 4-141,0-3 1,-2 1-562,3-11 0,-2 0 12,2-5 0,-2-2-296,7-3 1,-7-3 126,2-6 0,-2-1-298,2 1 0,-2-6 356,7 1 699,-7 0 0,3-9 0,-6-2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44.57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349 247 7899,'0'-14'693,"0"-1"-387,0 1 1,0 4 99,0 0 0,0 1-153,0-6 0,0 6 27,0-1 1,0 0 68,0-4 0,0 4-133,0 0 1,0 1 35,0-6-111,-7 1 1,4-1-83,-7 1 26,0 6 1,-4-4-174,-1 7 1,-4 1 90,0 4 0,-7 6 72,2 4 1,-2 9 70,2 5 0,-4 5-67,4 5 0,2-2-50,-3 7 1,9 0 3,2 4 0,1-4 2,8 0 0,0-7-65,5 2 0,2-3-238,3-2 0,9-7 173,10-2 0,0-4 8,6-2 1,-5-6-308,9-3 0,-3-3 184,-2-2 0,5 0 125,0 0 0,-2-7 110,-8-2 1,2-9 217,-7-2 0,-4 1-100,-6 5 1,-1-6 55,2 1 0,-3-2 34,-7 2 0,0-2 152,0-4 0,-7-2-277,-3 3 1,-2-4 50,-3-1 0,1 5-360,-1 0 0,1 1-191,-1-1 1,0 5-240,1 9 1,4-1-260,1 6 191,5 0 1,-2 7-60,6 3 1,0 9 757,0 10 0,58 49 0,-22-30 0,1-1 0</inkml:trace>
  <inkml:trace contextRef="#ctx0" brushRef="#br0" timeOffset="308">595 131 7907,'-9'-9'353,"-1"-1"170,0 0 1,-3 0 266,4 1-337,2 6 1,7-2-220,0 10 1,0 7 86,0 8 0,0 12 135,0 2 1,0 3-152,0 7 1,0-2 54,0 11 0,5-5-190,0 5 1,5 1-135,-6 4 1,3 5 52,-2-1 0,-4 1-183,4-5 1,2-4-294,-3-1 0,1-13 168,-5-1 1,5-4-312,0-6-346,0-3-590,-5-11 917,0-7 1,1-3-181,4-10 0,-3 2 145,3-7 1,-4-1 111,-1-9 0,0 1 472,0-10 0,3-45 0,1-20 0,-2 23 0,1 0 0,0 0 0</inkml:trace>
  <inkml:trace contextRef="#ctx0" brushRef="#br0" timeOffset="550">624 363 7907,'0'-37'0,"-4"2"262,-1 6 0,0 0 439,5 0 1,0 6-171,0 4 0,1 3-132,4 1 1,-1 2-55,5 4 0,-4-3-173,5 7 1,-1 1-63,6 4 1,-1 6-39,1 4 1,1 4-182,3 6 0,-4 2 52,-1 7 0,1 5-256,-5 0 1,-4 0 49,-1-5 0,-3-2 83,-2-2 1,0 2 82,0-3 0,-2-3 91,-3-2 1,-3 2 30,-6-1 0,-1-1-95,0-4 1,-4-6 4,0 1 0,-2-7-103,1 2 0,4-3-247,-3-2 1,3 0-286,1 0 0,6-2 90,-1-3 1,7 2 609,-2-7 0,42-38 0,11-15 0</inkml:trace>
  <inkml:trace contextRef="#ctx0" brushRef="#br0" timeOffset="917">1074 247 7897,'5'-14'141,"0"-1"0,0-1 293,-5-3 1,5 3-31,0-4 1,-1 4 151,-4 2 0,0-1-200,0 1 1,0 4 60,0 0 0,-1 5-207,-4-4 1,-3 6-51,-7-2 0,4 3-165,-3 2 0,2 2 43,-7 3 1,3 3 26,1 6 1,1 7 61,-1 3 1,7 4-207,3 1 1,4 5 65,1-1 1,1 3 21,4-2 1,3-4-21,7 4 1,1-3 3,3-2 0,-3-2 25,4-2 1,1 0 20,-2-5 0,0-2 32,-4-9 128,-1 4-18,1-11-210,-7 4 1,-3-6-113,-10 0 1,-3 0-138,-7 0 1,-4 0-334,0 0 0,-5 0-833,4 0 1,-4 0 190,5 0 1253,-1 0 0,-14-26 0,-4-6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48.81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73 261 7848,'-15'-14'-812,"6"-1"1242,-1 1 1,5 4-21,-5 1 1,7-1-18,-2-5 0,4 1-70,1-1 0,-5 6 36,0-1 0,0 0-115,5-4 0,0 4 26,0 0 0,2 7 81,3-2-215,-4-3-167,12 7 1,-6 1 80,2 9 1,4 9-148,-3 1 0,3 7 74,1-2 0,-4 9-101,0 1 0,-2-1 37,1-3 1,3 0-61,-7 4 0,4-3 66,-4 3 1,0-4 46,-5-1 0,0-1-6,0-4 1,0 2 26,0-7-3,0 0 36,0-11 0,-2 4 40,-3-7 2,4-1 0,-6-10 129,7-4 1,-4-3-135,-1-1 1,0-6-26,5 1 1,0-8-39,0-2 0,0 0 49,0-5 0,2-2-1,2 2 1,3 1 53,2 4 0,4 1-9,-3 4 1,1 3-1,-1 6 0,3 3 122,-3 2 0,3 3-201,1 7 0,1 2-98,-1 3 1,-1 3-80,-3 6 1,3 6 7,-4-1 0,-2 7 106,-2-2 0,1 4 5,-1 1 0,0 0-106,-5 0 0,0-5 64,0 0 0,0-5-105,0 6 295,0-8-110,0 4 0,-2-11 572,-3 0-301,4-7 0,-6 2-11,7-10 1,0-3-141,0-7 0,0-4-30,0 0 0,0-7-49,0 2 0,7-9-95,2-1 1,4 1-27,2 4 0,-1 0 133,1-1 1,-1 6 139,1 0 1,-1 6-100,1-1 1,-1 9 163,1 5 1,-1 4-186,1 1 0,-1 0-148,1 0 0,-5 8 144,-1 6 1,-1 3-1,2 7 1,1 0-228,-6 5 0,0 0-90,-5 0 0,2 0-72,2 0 1,-2 0-33,3 0 1,-4 0-121,-1 0 0,0 0-62,0 0 0,0-6-154,0-4 1,2-3 119,3-1 0,-2-5-75,7-1 1,0-6 654,4 2 0,-6-3 0,18-15 0,-2-3 0</inkml:trace>
  <inkml:trace contextRef="#ctx0" brushRef="#br0" timeOffset="467">1016 291 7848,'8'-2'-65,"-3"-3"0,-1-1-83,0-4 1,-2-3 369,3 3 1,-2-3 376,2-1 1,-3 4-264,2 1 0,-2 4-104,-2-5 1,0 0-1,0-4 0,0 4 141,0 0 53,0 1-97,-6-6-258,-3 1 0,-5 6 65,-1 3 1,1 3-197,-1 2 0,1 0 127,-1 0 0,-4 8-36,0 7 1,-6 6-103,6 8 1,0 2 1,4 2 0,1 0-20,-1 5 0,2 1 11,4 5 0,2-7-177,7-3 0,0-4 98,0-1 0,2-3-19,3-7 1,4-1 175,11-13 0,-3 0-22,8-5 1,-8-2 153,3-3 0,1-4 24,-2-11 0,0 3 151,-4-8 0,-1 6-98,1-5 1,-5 1 4,-1-1 0,-1-3-35,2 2 1,1 5-2,-6 0 0,5 4 38,-5 2 1,-1 4 199,-4 0-470,0 7 0,0-2-84,0 10 1,0 8-115,0 6 0,2 7-96,3-2 1,-3 2-261,2-2 1,3 4 147,-2-4 1,6 2-266,-1-2 1,3 3-325,1-3 0,1-1 1049,-1 1 0,46-13 0,11 2 0</inkml:trace>
  <inkml:trace contextRef="#ctx0" brushRef="#br0" timeOffset="708">1466 334 7848,'0'-29'341,"0"-2"145,0-2 0,0 2-50,0-3 1,0 3 177,0 2 0,0 0-181,0 0 0,2 8 383,3 7 46,-3-1-435,4 14-265,-6-6 1,-2 9-10,-2 3 1,-5 9-154,-5 10 0,4 4 118,1 1 1,-6 6-57,-4 4 1,-1 3-190,6 1 1,-6 1-421,1 0 1,1-1-676,9 1 1,-4-2 586,3-4 0,2-2-224,-2-7 0,7-2 4,-2-3 855,4-3 0,14-25 0,3-6 0</inkml:trace>
  <inkml:trace contextRef="#ctx0" brushRef="#br0" timeOffset="881">1292 349 7842,'-9'-10'472,"-1"0"56,7 7 1,-4-5 1935,7 3-1452,0 3-615,0-4 0,2 12 64,3 4 1,3 8-139,6 1 1,1 2-710,-1-1 0,2-3-142,4 8 1,-4-6-481,3 5 1,-3-5 502,-1 6 1,-1-6-468,1 5 1,-7-4 971,-3 4 0,-10 6 0,-3 7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57.26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247 376 7729,'0'-9'-20,"0"-1"0,0 5 695,0-5 1,0 5-339,0-4 0,2 4-144,2-5 1,-2 1-56,3-6 0,-3 1 138,-2-1 1,0 1 4,0-1 1,0 1-71,0-1 0,0 0-24,0 1 0,-5-1 13,0 1 0,-5 4 20,5 1 0,-6 1-68,1-2 0,-3 3-146,-1 7 1,-2 4 31,-4 5 0,0 4-5,-5 16 0,0-1-82,5 10 0,1-4-55,4 5 1,2 0-212,4 4 1,2-6 107,7-3 0,0 2-32,0-2 1,13-1-41,7-4 0,5-6-162,4-4 0,0-7-27,0-3 0,5-5 199,0 0 1,-2-2 98,-7-2 1,0-6 113,-5-4 1,-1-5 335,-4-4 0,-6 1 0,1-6 1,-7 5 233,2-5 0,-3 4-253,-2-4 0,0 1 128,0-1 1,-2-5 213,-3 0 0,-3 0-237,-6-5 0,-1 5-150,1 5 0,-3-2-270,-2 7 0,3-1-400,-3 6 0,7 1-138,3 3 0,4 4-719,-5 6 0,7 3 576,-2 7 0,3 1-754,2 13 1489,7 1 0,46 49 0,-17-32 0,-1 1 0</inkml:trace>
  <inkml:trace contextRef="#ctx0" brushRef="#br0" timeOffset="526">523 260 7915,'-2'-13'-49,"-3"3"1,4-2 385,-4 2 0,3 2 1336,2-2-690,-6 0-570,4 2 1,-6 2-328,3 6 1,4 2-2,-4 2 0,3 13 142,2 12 0,-5 6-22,1 9 0,-3 1-3,2 3 1,4 4-75,-4 6 0,2 0-252,-2 0 1,3 0 1,-3 0 1,2-1-158,-2-4 1,4 0-112,-4-9 0,5-4 47,5-11 0,-2-2-129,7-2 1,-6-6-133,6-9-156,-7-4 513,4-6 0,-6-6 212,4-4 1,-3-3-1,3-2 0,-4-5 307,-1-5 1,0-2 45,0-2 0,2-7-97,3-2 0,-4-9 58,4-1 1,-2-7-19,2 1 0,-3-4 92,3-5 1,-2-3-131,2-6 0,-2-4-86,7 3 1,-5 4 82,4 11 0,-1 13 170,2 6 1,3 13 15,-3 7 0,2 9-205,3 5 1,-1 12-178,1 7 1,0 7-49,-1 8 0,1 7-241,-1 3 1,-6 2 153,-3 3 1,-3 0-75,-2-1 0,0-4-56,0 0 1,-5-7-179,0 2 1,-11-4 43,1-1 0,-2-6 84,2-4 0,-4-3 84,-1-1 1,1-7-137,4-3 1,1-4-244,-1-1 1,1 0 67,-1 0 0,2-1-94,4-4 1,-3-3 19,8-7 592,-1 1 0,56-39 0,14-10 0</inkml:trace>
  <inkml:trace contextRef="#ctx0" brushRef="#br0" timeOffset="835">813 376 7935,'15'-22'38,"-1"2"1,1 4 239,-1 2 0,2-6 225,4 1 1,-9-2 382,4 2 0,-6 2-362,1-2 1,1 3 68,-6 1 0,0 6 184,-5-1-522,0 7 1,-2-8-43,-3 6-297,4 0 0,-12 7-296,3 2 1,-1 4 276,1 7 1,-3 6-12,4 3 1,1 4-26,-2 1 0,7-5 47,-2 0 1,3 0-22,2 5 1,7-1 180,2-4 1,-1 2-69,2-7 0,0 5 141,4-5 0,-1 1-65,-3-6 0,3-1-25,-4-3 0,0-2 37,0-3-140,-6-4 36,4 6 0,-9-7-155,-3 0 0,-3 0-281,-6 0 0,-1 0-171,1 0 0,-6 2-452,1 2 1,-5-2 1074,5 3 0,-46-10 0,-6-3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52.73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73 625 7891,'-10'-25'-257,"1"1"1,0 5 527,0-5 1,-3 4 1106,8-4-466,-8 6-17,11-3-746,-6 13 1,7 4 9,0 8 1,0 11 54,0 9 0,0 12 10,0 7 1,0 2-14,0 8 0,0-1-94,0 1 1,0 4-162,0-4 0,0 3-502,0 3 1,0-6 326,0 0 1,0-5-683,0 6 1,5-12 121,0 1 0,5-11-185,-6-3 0,8-1 964,-3-9 0,-2-6 0,6-39 0,-5-14 0</inkml:trace>
  <inkml:trace contextRef="#ctx0" brushRef="#br0" timeOffset="275">44 813 7879,'-15'-50'295,"7"5"154,3-3 0,4 4-96,1 6 1,1-3 70,4 7 1,3 2-70,7 8 0,-1 5 139,1 9 1,4 3-118,1 7 0,4 0-262,-5 0 0,5 13-122,-4 7 1,4 7 26,-5 7 1,1-2-132,-6 7 1,-1 0 26,-3 4 0,1 1-171,-6-1 0,0-4 132,-5 0 0,-2-9-81,-3-1 0,2 4 37,-7-9 1,-1 0 91,-8-9 0,-2-3 150,-3-2 1,-4 1-120,4-6 1,-2 0-128,2-5 1,-2 0-43,7 0 0,-1-6-241,6-4 0,1-5 46,3-4 0,2 1-164,3-6 1,4 5-153,-4-5 1,10 1 723,4-1 0,43-16 0,11 1 0</inkml:trace>
  <inkml:trace contextRef="#ctx0" brushRef="#br0" timeOffset="1258">407 726 7879,'-13'-6'-44,"3"-4"0,-1-3 301,6-1 1,0-1 414,5 1 1,0 4-217,0 0 0,2 1-39,3-6 0,4 2-50,11 4 1,-4-3-150,3 7 0,4 1-39,1 4 1,-3 0-56,-2 0 0,2 1-123,-1 4 1,-1 5 72,-5 9 1,1-1-137,0 6 0,-7 0-7,-4 5 1,-2 0-52,-2 0 0,0-1-123,0-4 0,-2 2 58,-2-7 1,-4 5 61,-7-4 0,-1-1 105,-3-5 1,1-1-13,-6-3 1,4 1 52,-4-6 1,1 0 131,-1-5 1,3 0-64,7 0 0,-2-6 200,-4-4 0,9-5-303,-4-4 1,11-2-185,-1-3 1,3-4-255,2 4 1,2-2 99,3 2 1,3 2-134,6 2 0,2 4 154,4-3 0,-3 3-133,8 1 1,-6 5-10,5 1 0,-1 4-13,1-5 0,2 7 483,-7-2 0,5-1 0,-4 1 0,1-2 0,-2 3 0,-3 0 5,3-5 0,-7 4 41,-3-5 1,-4 2 73,5-2 1,-5-2 262,4 2 0,-5-3 571,1-2-109,3 1 0,-5-1-140,7 1 1,-7 4-229,2 1 1,1 4 290,-1-5-399,0 7-269,1-4 112,-4 7-268,11 7 0,-12 1 176,4 6 0,-3 6-147,-2-1 0,0 2-166,0-2 1,0-1 53,0 6 0,0-6-28,0 1 1,0 2 39,0-1 1,0-1 39,0-4 1,0 1 78,0 3 0,0-3 0,0 4 1,0-9-19,0-1 1,-5-1-23,0 6-14,0-1 0,5 1-14,0-1 1,0-4-2,0 0 1,0-5-8,0 4 1,2-6-119,3 2 0,-2 2 169,7-2 0,-6-1-58,6-4 272,0 0 1,4 0 25,1 0 150,-7-6-221,5-2 0,-7-2-89,4 1 0,-4 4-20,-6-5 1,2 5 15,3-4 1,-4 4-21,4-5-301,-3 7 138,-2-10 0,-2 11 4,-3-3 63,4 4 75,-6-6 5,1 6 0,3-6-86,-7 7 41,7 0 1,-5 0-45,3 0 0,3 2-318,-3 3 205,-3-4-47,7 6 1,-11-6-83,8 4 170,-1-3 216,5 4-156,-7-6 22,6 7 72,-6-6 244,7 6-161,0-7 13,0 0-109,7 0 0,-4 0-209,7 0-83,-7-7 0,8 4 60,-6-7 0,1 7-546,-1-2 199,-3 4 271,11-6 0,-10 6-407,7-4 728,-7 3 0,5 1 0,-3-4 0,-4 3 0,25-4 0,-2 6 0</inkml:trace>
  <inkml:trace contextRef="#ctx0" brushRef="#br0" timeOffset="1917">784 712 7457,'-8'6'-502,"2"-4"1070,6 4 492,0-6 1496,0 0-2437,0-6 0,0 3-139,0-7 0,1 5 74,4-5 0,-2 2-92,7-1 0,-7-4-42,2 3 0,2-3 51,-3-1 0,6-6 97,-5 1 0,1 0 138,-1 4 1,-3-1 50,3-3 1,-4 2 7,-1-2 0,0 3 339,0 1-380,7 1-23,-6-1-21,6 7-251,-7 2 0,0 14 82,0 6 0,1 4 4,4 11 1,-3 2 62,3 8 0,1 3 26,-1-4 1,1 4 21,-1 2 0,-3-1-17,3 1 1,-4-2 14,-1-4 0,0 3-8,0-7 1,0 0 17,0-5 0,-5-7-73,1-2 0,-8-6-1,3-4 1,-4 1-115,-2-6-118,1 6 1,-1-9-360,1 3 0,-1-4-46,1-1 0,-1 0-373,1 0 0,1-6 176,3-4 0,-1 2-262,6-2 0,-5-1 349,5-8 687,7 3 0,40-26 0,21-8 0,5-2 0,-1 0 0</inkml:trace>
  <inkml:trace contextRef="#ctx0" brushRef="#br0" timeOffset="2392">1089 813 7755,'-8'0'1538,"2"-1"-776,6-4-262,0 3-277,0-11 1,1 5 32,4-6 0,1 2-28,4-2 1,3 3-28,-3-9 1,3 3 24,1-3 1,-4 2 0,-1-6 0,0 5-78,0-5 1,-1 4 8,-3-4 0,-3 5-15,3-5 0,-4 6-153,-1-1 0,0 2 230,0 3-538,0-1-190,-6 7 378,4 2 1,-4 12 0,6 4 0,1 9 161,4 6 1,-2 2 177,7 2 1,-5 6-161,5 4 1,-6-2-36,6 2 1,-5-7 124,5 2 0,-6 2 234,6-2 0,-7-1-45,2-4 1,-2 0-111,2 0 1,-3-6-81,3-4 1,-4-2-29,-1-3 0,-5-4-115,1-1 0,-6-4-21,5 5 1,-6-7-455,1 2 216,-3-3 0,-1-2-167,-1 0 1,1 0-780,-1 0 1,5 0-857,1 0 999,6-7 1,-9-1 370,7-6 695,1-1 0,29-32 0,8-8 0</inkml:trace>
  <inkml:trace contextRef="#ctx0" brushRef="#br0" timeOffset="2558">1539 494 7881,'0'-21'0,"-5"3"404,0-6 1,1 1 599,4-1 0,0-2-83,0 7-933,0 0 1,1 6-1015,4 3 462,-3 4 0,9 12-665,-6 4 1,4 4 1228,-4 6 0,7 47 0,-4 19 0</inkml:trace>
  <inkml:trace contextRef="#ctx0" brushRef="#br0" timeOffset="2733">1554 668 7881,'-8'-8'2236,"1"0"-1206,7 3-215,0 4-671,0-6 1,-2 9-45,-2 3 0,2 7-203,-3 8 1,4 6 99,1-2 0,0 8-82,0 2 0,0 5-349,0-5 0,0-1-594,0-4 0,0 5 275,0 0 1,1-6 752,4-9 0,29-29 0,13-7 0</inkml:trace>
  <inkml:trace contextRef="#ctx0" brushRef="#br0" timeOffset="3100">1771 392 7881,'0'-51'0,"0"-1"277,0 4 1,0 4 440,0 1 1,2 12 74,3 12-330,-4 3-123,12 7 0,-11 6 194,3 13 0,-4 6-288,-1 13 1,0 5-76,0 0 1,-4 6-80,-1-1 0,-5 4-57,5 6 1,-6-4-158,1 3 1,2-4-27,-2-5 0,7 3-240,-2-4 1,4-4 97,1-5 0,0-1-47,0-9 0,1-1 100,4-9 1,8 3 80,6-8 1,6 1 117,-6-5 0,7 0 107,-2 0 1,-1 5 209,1 0 0,-6 6-120,1-1 0,-8 3 75,-1 1 0,-7 1-104,2-1 0,-3 1 80,-2-1 1,0 6-181,0-1 0,-7 1-10,-3-6 1,-2 1 9,-3-1 1,-4-4-61,-1-1 0,-4-4-174,5 5 0,-5-7-126,4 2 0,-4-3-386,5-2 0,-1 0 104,6 0 0,-1 0-386,1 0 1,1-7 997,3-3 0,23-54 0,11-15 0</inkml:trace>
  <inkml:trace contextRef="#ctx0" brushRef="#br0" timeOffset="3568">2033 363 7895,'13'-30'492,"-4"-4"1,4 3 27,-3-3 0,8-1-1,1 1 1,2 0-216,-2 5 0,2-3 128,3 3 99,-3 3 257,-6 18-753,-7 1 0,-2 15 43,-6 7 1,-4 8 20,-1 10 1,-7 6 171,3 10 1,-4 2-7,-2 7 0,-1 0-209,-3 0 1,3 0-148,-4 0 0,9 1 107,1-1 0,2-5-69,-1 0 0,-3-8-143,8-1 0,-1-9-23,5-11 0,6-3-55,4-6 0,3-7 73,1-3 0,2-4-92,4-1 1,-3-6 18,8-4 0,-8-7-68,3-3 0,1-4 26,-2 5 0,0-7 118,-4 2 0,-5 1 133,-1-1 1,-5 0 0,0-5 0,-2 0 139,-2 0 1,0 1 17,0 4 0,0-2 234,0 7 0,-2 1 84,-2 8-182,-5-2 0,-7 12-29,-3 0 1,3 6 50,-4 8 1,4 9-74,2 6 0,-1 2-39,1 7 1,6-4 181,3 5 1,-2-2-121,3 2 0,0-4-46,9-6 1,0 0-227,10 0 0,-4-1-314,8-4 1,2-3-50,-1-6 0,5-6-375,0 1 0,0-7-516,0 2 0,0-3 478,-5-2 1,2-2 846,-7-3 0,-4-42 0,-11-16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51.23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320 174 7890,'0'-14'-870,"5"-1"1050,0 1 1,0 4 393,-5 0-97,0 1 1,1-6-133,4 1 0,-3 4 460,2 0-243,-2 1-165,-2-6 1,0 5-106,0 1 46,0 6-285,0-4 0,-2 9 236,-2 3 1,-6 11 70,-9 13 0,-4 8-33,-6 11 0,-2 5 128,-3 10 0,4 3-232,-4 7 1,3 8-272,2 6 0,7 6 170,11-42 0,2 0 0,-5 46 103,4 0 1,4-6-218,6 6 0,1-6-24,4 1 0,5-12-5,9-7 1,4-7-153,6-8 1,0-2-303,0-2 0,1-11 49,4-9 0,2-5-328,3-5 0,2 2 55,-2-7 0,-3-4-404,-2-5 1,-10-6-641,-5 6 1743,-3-7 0,-1-41 0,-1-19 0</inkml:trace>
  <inkml:trace contextRef="#ctx0" brushRef="#br0" timeOffset="1095">726 1132 7792,'-8'-14'-299,"-3"-1"588,6 1 1,-1-2 127,1-4 1,2 4 150,-7-3 0,7 1-242,-2-1 0,-1 3-127,1-4 1,-5-1 24,5 2 1,-4 0-1,4 4 1,-7 2-133,3 4 1,-4 0 105,-2 5 0,6 2-6,-1-3 0,0 10-56,-4 5 1,-1 4-142,1 6 1,-1 7 66,1 7 1,1 6-193,3-1 1,2-2 49,3 2 0,4-5-166,-4 4 1,5-7-8,5-2 1,-2-2 62,6-7 0,6-3 115,4-7 1,1 1 35,-6-6 0,6 0-18,-1-5 1,2-6 52,-2-4 1,-3-5 151,4-4 1,-6 3-3,-4-3 0,3-4 179,-3-1 1,-4-2 61,-1 2 0,-4-4-45,-1 4 1,0-2 44,0 2 1,0 3 120,0 7 186,0-1-421,0 1-290,0 6 1,-4 8 31,-1 9 0,0 11-237,5 4 0,0 2 80,0-2 0,0 3-46,0-2 1,5 0-252,0 0 0,6 0 54,-1-5 1,-1-1-110,6-4 0,-4-3 133,8-2 0,-1 1 11,1-6 0,-2 0 113,2-5 0,2-6 8,-2-4 1,1-3 99,-6-1 1,-1-3 265,-3-2 1,3-2 142,-4-3 0,-2-4-158,-2 4 1,-2-8 116,2-2 1,-4-11-73,4 1 0,-3-4-17,-2 0 1,0-2-40,0-4 1,0-5-17,0 6 0,0-1 50,0 11 1,0 6 4,0 3 1,0 10 600,0 4-104,-7 11-471,6 2 0,-7 12-170,3 0 0,3 13-232,-3 1 1,2 8 238,-2 7 1,4-2 89,-4 7 1,-2 5-119,3 4 0,-1 7-134,5-2 1,0 2-113,0-2 1,0 2-34,0-7 0,0 6-80,0-6 0,6-1 204,4-8 1,8-6 17,1-8 1,7-4 20,-2-7 0,-2-6-17,3-3 1,-3-10-102,2-5 0,4-7 114,-4-3 0,-3-5 25,-2 0 0,-2-2 45,-3-2 1,1-2 2,-1-3 1,1 2 9,-1-7 1,-4 1-10,-1-6 1,-4-6 30,5-3 1,-7-4 165,2-1 0,-3 0 208,-2 0 0,0 5-55,0 0 1,0 14 509,0 5-253,0 10-237,0 16 0,-2 3-179,-3 10 1,4 10-6,-4 9 0,-2 5 137,2 5 1,1-2 110,4 7 0,-5 1-184,0 8 0,0-1-201,5 6 1,0-4-301,0 4 1,0-6-56,0 1 1,0-3-322,0-1 0,0-2 307,0-4 0,2-4-200,3-9 0,-2 0-116,6-5 0,-4-1-1259,5-4 1956,-7-7 0,10-34 0,-5-15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58.97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160 987 7957,'0'-14'-366,"-5"4"-46,1 1 1,-1 4 1006,5-5 1,-2 5 333,-3-5-306,4 7-42,-6-10 236,7 12-185,0-6 157,0 7 180,0 0-593,7 7 1,-4 2-30,7 11 0,-6-2 110,6 6 1,-2 6-264,2 9 1,3 0-70,-4 4 1,4-1 25,2 12 1,-2-1-157,-4 5 0,4 5 110,-3 0 1,-4 8-128,-1 1 1,-3-6-151,-2 2 0,0-8 95,0-7 1,-2-1-4,-3-4 1,-3-9-74,-6-1 1,-6-5-63,1-4 1,-5 1-140,5 4 0,-6-8-381,6 3 1,0-5 52,4 0 1,1-1-399,-1-4 0,1-4 364,-1-1 716,1 1 0,-1-13 0,1 4 0</inkml:trace>
  <inkml:trace contextRef="#ctx0" brushRef="#br0" timeOffset="1151">465 116 8093,'-14'-14'14,"1"-1"0,1 1 296,3-1 0,5 1 563,0-1-120,-4 7-290,6 2 0,2 1-143,10 0 1,4 0-29,5 5 1,1 0-60,9 0 1,-3 0-16,8 0 1,1 0-155,-1 0 1,6 0 20,-1 0 1,-2 0-135,2 0 1,-7 2 127,2 3 0,-3-2-123,-2 7 0,-7-2 91,-3 1 1,-7 4-151,-3-3 1,-5 3 159,1 1 1,-4 6 148,-1-1 1,0 7 68,0-2 1,-5 5-34,0 5 1,-4-2-56,4 7 0,-5 1 14,5 9 1,-4 2 46,4 7 0,-5 0-100,5 0 1,-4 5-1,4 0 0,0 7-28,5-3 0,-5-2-150,0-2 0,1-2 139,4 2 1,0-3-51,0 3 1,0-5-162,0-5 1,-5-1 136,0-4 0,-2 4-119,3 6 1,0-7 95,-5-2 0,4-4-15,-5-2 1,5 2-40,-4 4 1,5-6-11,0 1 0,-3 0 184,2-6 0,-1 4-171,1 2 1,3-6 8,-2 1 1,2-5 21,2 5 0,0-2-3,0 2 0,0 1-7,0-6 0,0 1-5,0-1 1,0 2-13,0 2 1,0-2-12,0-7 0,0-5-39,0 0 1,5 4 66,0 1 1,-1 3-5,-4-8 1,5-1-24,0 1 0,0-2 6,-5 3 1,5-3-49,0-2 1,-1 1-9,-4 3 1,5 2-19,0-7 1,0 5-8,-5-5 1,2 1 90,2-6 1,-2 6 13,3-1 1,-2 0 0,2-4 0,-3-1-20,2 1 125,-2-1 1,-2 1-186,0-1 0,2-4 2,2 0 0,-2 0 6,3 4 0,-3-4-10,-2-1 1,0 1-68,0 5 1,4-1 89,1 1 0,0-6-26,-5 1 5,0 0 62,0 4 0,0-4 40,0 0 26,0-7 99,0 3 357,0-6 127,0 0-525,-6 0-12,-2 0 0,-9-5 31,-2 1 0,1-3-195,-6 2 0,-2 2-299,-8-7 0,-3 7-228,-6-2 0,-7-1 278,-3 1 0,-4 0-514,-1 5 1,8 0-20,6 0 0,9 0-216,11 0 0,3 0 1082,6 0 0,27 7 0,5 1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6:02.71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1728 73 7926,'0'-14'231,"5"-1"24,0 1 0,1 4 1086,-1 1-1034,-3 5-74,11-2-171,-5 6 0,5 1 88,-4 4 0,3 3-135,-7 7 1,4 4 120,-4 1 1,0 10 10,-5-1 0,-2 5-58,-3 0 1,2 3 19,-6 7 1,-1-6-127,-5 1 1,-6 6 48,-3 9 0,-3-3 27,-2 2 0,-2 1 9,-3 4 0,2 0-25,-7 0 0,7-2 19,-2-3 0,-1 2 15,1-6 0,0 4 43,5-5 0,-2-1-46,-3-8 1,2 3-17,-7-4 1,5 4-50,-4 2 0,4-2-5,-5-3 1,0 4 20,-4 1 0,1-6-8,3 6 1,4-9-34,6 4 1,-2 0-131,-3 4 1,4-6 24,-4-3 0,3-1 98,2 0 0,0 0 9,0 5 1,0-5 32,0 1 1,5-4 15,0-1 0,1 0-8,-1 0 0,-2 0 13,7 0 1,-1-4-12,6-1 1,-1-6 6,1 1 0,1-3-9,3-1 0,-1-6 28,6 1-89,0-7 106,5 4-5,0-7-577,0 0 1,-1 4 682,-4 1-55,3 0 25,-4 2 1,4-1-66,-3 4-45,4 3 1,-6-5-10,7 6 0,-2-1 8,-2-3 1,2 4 26,-3 1 0,4-1-35,1 6 0,0-4-82,0-2 1,0 1 64,0-1 1,0 2 0,0 4 0,0-4-16,0 3 1,0-3 4,0-1 0,0-1 1,0 1 0,0-1-4,0 1 0,0 0-72,0-1 29,0 1 1,0-1-31,0 1 0,0-6 9,0 1 31,0 0 1,0-1-109,0 1-14,0-7 96,0 4-8,0-7 8,0 0 39,0-7 1,-2 6-36,-3-4-1,4 3 23,-12-4 0,6 2 20,-3-5 1,2 6-21,4-2 115,-4-3-57,-7 0 1,2-7 12,3 1 1,-2 4 34,2 0 0,2 5 132,-2-4 0,5 1-31,-4-2 282,-1-3-285,-5 5-72,1-7 1,1 6 68,3-1-45,-3 7 1,12-5 107,-4 3-123,-3 3-22,6-4-27,-4 6-182,6 0 141,0 0 1,0 6 30,0 4 0,1 3 114,4 1 1,-2 6-96,7-1 0,0 7-42,4-2 0,1-1 18,-1 1 1,3 0 6,2 5 0,-3 0-35,3 0 0,2-6 0,-1-4 1,-1 2 47,-4-2 1,-1-4-16,1-5 0,-1-7 392,1 2-87,-1-4-77,1-1 0,-1-6-212,1-4 1,-1-4 6,1-6 0,-1 3-187,1-8 0,-1 1-315,1-5 0,6 2-72,3 3 1,-1-2-413,1 6 1,2-5-512,7 0 0,3 3 219,3-2 1212,3 6 0,8-10 0,9 6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6:03.98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349 451 7950,'0'-21'0,"0"3"176,0-6 0,0 5 361,0-6 0,0 6-161,0-5 0,-2 1 51,-3-1 0,4-2 19,-4 7 1,-2-5-106,2 4 1,-6-4-68,1 5 1,2 0-73,-1 4 0,1 0 0,-2 1 0,-1-1-16,6 1 1,-6 4 13,1 1 0,2 5 95,-2 0-330,0 2 0,-4 4 162,-1 2 0,1 6-56,-1 9 1,-4 4-182,0 6 1,-1 2 213,6 3 0,-1 3 53,1 6 1,-1 1-73,1-1 0,6-4 15,3 0 1,3-5-37,2 4 1,2-5-100,3 0 0,3-7-27,6-2 1,7-6-65,3 2 1,4-4-180,1-2 1,0 1 82,0-1 1,-5-4-71,0 0 0,-6-2-60,1 1 0,-9 4-185,-5-3 1,-3 4 246,-2 6 0,-4-3 213,-5 8 0,-3-1-29,-12 5 0,0 2 241,-5 2 0,6-2-46,4 3 1,3-3-170,1-2 1,2-2-186,4-3 0,2-3 137,7-6 1,2-1-69,3 1 1,4-1-27,11 1 0,-4-6-175,3 1 1,2 0 27,-1 4 1,-1 2 75,-5 4 0,-5-2 348,-5 6 0,-2 2 104,-2 7 0,-6 5 192,-4 5 1,-5 2-146,-4 4 0,3-3 180,-3 8 1,-2-3-135,1 2 1,1-1 114,4-4 1,7-2 35,3 2 1,-1 2 130,1-2 1,2 1-89,8-6 0,3-1-244,6-3 0,12 6-264,3-6 1,10 0 40,0-10 0,4-5-198,6 0 1,2-11 43,7 1 1,-6-9-121,-4 0 0,-4-5-254,-6-5 1,-2 2-1420,-7-7 1968,-6 1 0,-15-25 0,-10-5 0</inkml:trace>
  <inkml:trace contextRef="#ctx0" brushRef="#br0" timeOffset="2144">1089 974 7461,'-8'0'217,"1"0"1,7-2 44,0-3 51,0 3-172,0-4 0,0 4 236,0-2 51,0 2-268,0-11 0,0 10 174,0-7-3,0 7-211,0-10 1,-1 10-2,-4-7 0,3 5 146,-2-4-231,2 5 146,-5-9-150,6 12 12,-12-6 0,5 7-10,-7 0 1,1 0 39,-1 0 1,6 0-11,-1 0 1,0 7 2,-4 3 1,-1 7-12,1 3 1,-1 4-8,1-5 0,-1 7-41,1-2 1,6 4-143,3 1 1,3 0 97,2 0 0,0 0-160,0 0 0,5-5-39,0 0 1,6-6 142,-1 1 0,3-7 60,1-3 0,6-6-21,-1 2 1,0-3 14,-4-2 0,-1-2 18,1-3 0,-1 2 111,1-6 0,-5-1 12,-1-5 1,-6 1 173,2-1 1,2 1-60,-2-1 1,-1 1-152,-4-1 1,0-4-47,0 0 1,2-1 47,3 6 1,-3-6-16,2 1 0,-2 0 20,-2 4 0,0 1 54,0-1 153,0 1 395,-6-1 59,4 7-374,-5 1-453,7 7 0,0 2 150,0 3 1,0 3 8,0 7 1,2 4 79,3 0 1,-2 7-36,7-2 0,-1-1-5,6 1 1,0-5 84,-1 6 0,1-3-333,-1 2 0,5 2-161,1-7 1,4 1-227,-5-6 0,6 1-81,-6-1 0,5-1-430,-5-3 1,6 1 221,-6-6 1,0 5 818,-4-5 0,-1-13 0,1-9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00.16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315 143 7956,'5'-14'95,"0"0"0,4-1 298,-4 1 0,5 0 94,-6-1 0,3 6 221,-2-1-38,-4 7-105,5-10-201,-6 12 0,-6-7-159,-3 3 0,-4 4-165,-1-4 0,-2 3 138,-3 2 0,1 0-118,-6 0 0,5 0-152,-5 0 1,5 0 52,-5 0 0,5 0 28,-4 0 0,5 0 116,-1 0 1,3 0 131,2 0 81,0 0 285,-1 0-100,1 7-45,6-6-545,2 6-67,6-7-391,0 0 425,0 6 1,0 2 94,0 6 0,0 2 49,0 3 0,0 8 79,0 6 1,0 12-60,0-2 0,0 11 228,0 3 0,0 2 25,0 8 0,0-1-158,0 6 1,0 1-62,0 3 1,0-7 17,0 2 1,0-7-137,0 2 1,0-5 63,0 1 1,0-4-36,0 0 1,0-6 34,0 1 1,0-6 17,0 6 1,0-9 75,0-1 0,1 0-31,4-5 1,-3-1 14,2 1 1,3 0-54,-3 5 1,1-5 16,-5 0 0,2 3-51,3 2 0,-4 3-8,4-8 1,-3-1 13,-2 1 0,1 0-24,4 5 1,-3 0 116,2 0 0,-2 0-124,-2 0 1,0 4-4,0 1 1,0 6 103,0-1 0,0 2 146,0 2 0,5-1-223,-1-4 1,1-2-80,-5-7 0,0-2 90,0-3 1,0 8-103,0-3 0,0-2 128,0-2 1,0-1-97,0 5 1,0-1-18,0 1 1,0-1 13,0-4 0,0 2-106,0-7 1,0 5 183,0-5 1,0 2 12,0-1 0,5-3-19,0 8 0,-1-1-33,-4 5 0,0-7-122,0-2 1,2-4 68,3-2 0,-4 6-3,4-1 0,-3 0 44,-2-4 1,5-2-15,-1-3 1,1 8 60,-5-4 0,2-1 132,2-3 0,-2 0-169,3 5 1,-4-2 22,-1-4 0,0 4 8,0-3 0,0-1-36,0 0 0,0 0-113,0 0 0,0 3 74,0-7 0,0 6-146,0-1 1,0-3 152,0-2 1,0 2-17,0-2 0,0 1-25,0-1 1,0-3 1,0 3 1,0-1 7,0 1 1,0-3 51,0 3 174,0-3 1,0-2-101,0 0 0,0-4 286,0-1-381,0-5-78,0 2 237,0-6 1581,0 0-1593,7 0 1,-4-5-146,6 0 0,-4-1 105,5 1 0,-1 4-148,6-4 0,-1 2-84,0-2 0,0 3-125,1-2 1,1-3-3,3 2 0,-2-1 90,7 1 1,-6 4-56,1-4 1,1 2 13,-1-2 1,0 3-164,-4-2 0,-1 2 6,0 2 0,-4 0-219,-1 0 0,-4 0-639,5 0 394,-7 0-768,3 0 203,-6 0 157,0 0 1280,-6-6 0,-28-78 0,11 29 0,0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5:46.63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8376 158 7926,'-14'-21'76,"4"5"143,0-3 0,5-2 89,-4 2 1,6-1 552,-2 6-206,3 6 242,2-5-678,0 11 0,5-3 93,0 10 1,8 3 1,1 7 0,2 6-17,9 3 1,0 5 12,9 5 0,-2 4-127,7 11 0,0 2-19,4 8 0,-1 3-135,-3 1 1,3 8 0,-3 2 1,-9 6-416,-1 8 0,-11 0 332,-3 0 1,-7 0 106,-8 0 0,-2-4 23,-3-1 0,-4-6 1,-11 1 0,4 1-77,-3-6 0,-2-7 87,1-12 1,-1-6-16,2 1 1,3-3 8,-3-1 0,-2-7-170,1-3 0,1 1-303,4-1 0,-4-2 37,0-7 0,4 0-895,6-5-838,5-1 1263,-9-4 824,12-7 0,1-2 0,8-6 0</inkml:trace>
  <inkml:trace contextRef="#ctx0" brushRef="#br0" timeOffset="1009">9537 1610 7897,'0'-10'-447,"0"1"1366,0 5-253,0-8-100,0 10-254,0-11 38,0 11-598,0-4 11,0 6 186,0 0 193,-6 0 39,4 0 354,-4 6-423,6-4 7,0 4-147,0-6 246,0 0-153,0-6-227,0 4 140,6-4-223,-4 6 177,11 0 68,-11 6-7,10 2 1,-10 7-2,3-1 1,-3-4-9,-2 0 1,0-5 29,0 4 1,0-4 14,0 5 1,-2-5 68,-3 4 11,3-5-35,-10 2 1,8-6-70,-5 0-1,5 0 1,-2-6 16,6-4 1,-5 2 1,0-2 1,0 1 81,5-6 0,0 0 126,0 1 0,0 4-43,0 1 0,2 4 449,3-5-306,-3 7-159,10-10 1,-8 11 22,5-2 1,-1 8-34,2 6 0,-2 3 21,-3 1 1,-3 6-92,2-1 1,-2 7-136,-2-2 0,0 8-71,0 2 0,-11 7-360,-4-3 0,-9 3-1033,0-3 1,1 4 1506,-1-3 0,-19 9 0,-11 4 0</inkml:trace>
  <inkml:trace contextRef="#ctx0" brushRef="#br0" timeOffset="23779">261 6865 8060,'-8'0'1648,"2"-6"-1430,6 4 1,0-6 110,0 3-232,0 3-386,0-4-23,0 6-139,0-6 225,0 4-78,0-5 65,0 7 523,0 0-71,0 7 144,0-5-230,0 4-10,0-6-44,0 6 6,0-4-100,0 5-27,0-7 998,0 0-991,0-7 192,0 5-205,0-10 0,-2 5 84,-3-3-33,4-2 1,-7 5 29,3-3 1,2 4 19,-7 6 64,0 0 1,-9 0 190,0 0 1,-1 6-120,6 4 1,-6 9 208,1 6 0,0 2 112,4 2 0,-3 2-100,4 3 1,-2-4 47,11 4 1,0-3-211,5-2 1,0-5-60,0 0 1,6-6-51,4 1 0,10-7-152,4-3 0,3-4-102,2 5 0,2-7-361,3 2 0,-2-4-235,7-1 0,-2 0-219,1 0 1,3 0-1695,-7 0 2630,6 0 0,-3 7 0,7 1 0</inkml:trace>
  <inkml:trace contextRef="#ctx0" brushRef="#br0" timeOffset="24113">784 7213 11649,'6'-8'2022,"-4"2"-1780,4 6 1,-4 5 37,3 0 0,-3 6-27,2-1 0,-2 2-188,-2 3 0,0 4-70,0 1 1,0 6-270,0-2 0,-2-2-109,-2 2 1,0 1-508,-5 4 0,-1 3 122,-5-3 1,6 3-530,-1-8 0,2-3 1297,-2-1 0,-9-11 0,3-2 0</inkml:trace>
  <inkml:trace contextRef="#ctx0" brushRef="#br0" timeOffset="25063">1655 6923 7941,'0'-14'848,"0"-1"16,0 1-47,0-1-187,0 1-131,-7-1 56,6 0-251,-12 1 1,10 1-255,-7 3 0,5-1 114,-4 6 0,4-4 133,-5 4-85,0-7 0,-4 11-181,-1-4 0,1 3 7,-1 2 0,-4 0-65,0 0 0,-6 2 192,6 3 0,-7 8 14,2 6 0,1 7-104,-1-2 1,7 5-66,-3 5 0,6-3-151,4 3 0,-1-4-18,6-1 0,0 0-9,5 0 1,6-5 70,4 1 0,3-8-162,2 3 1,4-11 125,0-4 1,5 2 1,-4-2 0,4-1 75,-5-4 1,6-4 12,-6-1 0,0-7 145,-4 3 1,-1 1 109,1-2 0,-2-1 122,-4-9 1,-1 4-135,-3-3 0,-3 1 45,3-1 1,-4 3-23,-1-4 1,2 3 190,3-3 1,-4 4-63,4-3 1,-3 7 65,-2 3 0,0 4 395,0-5-640,0 7-376,0-3 308,0 6 0,0 6-62,0 4 1,1 3-12,4 1 1,3 5-191,7 1 0,-5 4-78,-1-5 0,1 6-213,4-6 1,1 2-666,-1-2 1,6 2 152,-1 3 0,1-3-117,-6-6 0,1 1 303,-1 3 1,1-4-967,-1-1 1741,1 1 0,6-20 0,1 3 0</inkml:trace>
  <inkml:trace contextRef="#ctx0" brushRef="#br0" timeOffset="26022">2511 6444 7941,'-6'-14'-37,"3"-1"18,-7 1 0,7-1 628,-2 0 0,3 1-113,2-1 1,-1 6 396,-4-1-273,3 7 128,-4-10-390,6 11-27,0-4-179,6 12 1,-2 4-120,5 9 0,-4-1 218,5 6 1,-5 7-1,4 8 0,-4-1 4,5 6 1,-5-4-127,4 9 0,-5-4-79,0-2 0,3 3 3,-2 2 0,4-3-209,-4 3 1,0-2 145,-5-3 1,5-1-157,0-3 0,0-9 37,-5-5 0,0-12 54,0 1 42,0-9 60,0 1 23,0-6-17,0-6 1,0 3 18,0-7 1,0 5-224,0-5 1,0 6 67,0-6 0,-2 5-118,-3-5 0,-1 1-11,-4-6 0,-3 1-41,3-1 0,-3 1 213,-1-1 1,-1 1-29,1-1 1,-5 1 57,-1-1 1,-1 2 175,2 4 0,3-3-81,-4 7 0,-1 1 155,2 4 1,0 0 12,4 0 0,1 1-10,-1 4 1,1 5 24,-1 9 1,5-1-88,1 6 0,6-5 144,-2 6 0,3-1-69,2 5 1,7-7 130,2-2 0,4 1-297,2-2 0,-1-1-204,1-9 0,4 4-769,0-3 1,7-2-64,-2 2 0,2-7-491,-2 2 0,4-4 599,-4-1 858,3 0 0,22-6 0,4-2 0</inkml:trace>
  <inkml:trace contextRef="#ctx0" brushRef="#br0" timeOffset="26314">3092 7155 13960,'0'15'714,"0"-5"-607,0-1 1,0 6-158,0 4 1,0 2 58,0-2 1,0 2-169,0 4 0,-2 2-1290,-2-3 1,0 4 1448,-5 1 0,-27 13 0,-11 3 0</inkml:trace>
  <inkml:trace contextRef="#ctx0" brushRef="#br0" timeOffset="26970">3934 6531 7944,'-14'-22'178,"-1"-6"90,1 4 1,-1-3 78,0-2 1,3 6 154,2 4 0,-1 2-183,6 3 0,-5-1 206,5 1 495,0 6-204,-1 1-765,4 7 1,-4 4 50,6 5 1,0 7-41,0 13 1,-2 9 165,-3 5 1,4 2-15,-4 8 1,-1-4-83,1 4 1,-5-5-120,5 6 1,0-8-177,5 3 1,0-9 121,0-1 0,0-7-134,0 2 1,0-5 38,0-5 162,0-3 0,2-13 46,3-3 1,-2-3 7,7-2 0,-1-7-98,6-2 1,1-6 21,3-4 0,-1 1-196,6-6 1,1 4-10,4-4 0,0 7-35,0-3 1,-7 6 127,-2 4 1,1 4 3,-2 6 0,0 0 76,-4 0 1,-1 11 7,1 3 0,-7 11 58,-3-1 1,1 3 225,-1 2 1,0 0 107,-5 0 0,-2 0-134,-3 0 1,-3-5 36,-6 1 0,-2-8-209,-4 3 0,3-4 27,-8-2 0,3-1-78,-2-3 1,-4 1-200,4-6 1,1 5-77,-1-5 1,2 0-397,-3-5 0,4-2-649,7-3 0,-1-3 266,1-7 1,-1 1 1038,1-1 0,19-18 0,4-6 0</inkml:trace>
  <inkml:trace contextRef="#ctx0" brushRef="#br0" timeOffset="27420">4544 7112 7894,'0'-8'142,"0"0"467,0 3 198,-7 3-190,6-4 89,-6-1-451,7 6 1,0-7 283,0 3-343,0 3 0,0-6-14,0 3 0,0 2-93,0-7 100,0 7-183,0-10 0,-1 7 23,-4-4 0,3 2-71,-3 3 84,4 4-31,-6-6 1,-1 7 169,-6 0 1,-1 0 160,1 0 1,-1 8 4,1 7 0,-3 6 76,-2 8 0,3 0 147,-3 0 1,4-2-249,5-3 0,4 4-254,6-4 1,0 2-66,0-2 0,13-3-254,6-6 1,7-1-327,3 1 0,7-7-789,2-4 1,-1 3-657,2-2 0,-5 0 2022,5-5 0,12-33 0,9-7 0</inkml:trace>
  <inkml:trace contextRef="#ctx0" brushRef="#br0" timeOffset="27921">5212 7155 8573,'0'-8'3963,"0"2"-3146,0 6-372,0 0-272,0 6 1,0 2-274,0 7 1,-2 4-412,-3 1 0,-1 4-213,-4-5 0,-3 7 724,3-2 0,-9 36 0,-4 9 0</inkml:trace>
  <inkml:trace contextRef="#ctx0" brushRef="#br0" timeOffset="28538">5908 6415 7894,'-8'-14'208,"-5"-4"185,4 3 0,1-6 350,-2 12 389,7-8-314,-4 9-94,7 0-543,0 2 0,0 9-43,0 7 0,0 1 178,0 13 1,0 2-144,0 8 1,0 3 26,0 7 1,0 4-88,0 0 1,0 2-165,0-1 0,0-4-13,0 3 0,0 2-199,0-1 1,0-6 112,0-4 1,0-7-8,0 2-203,0-10 180,0-3 295,0-13 1,0-3-36,0-10 1,0 2 232,0-7 1,7-4-293,2-5 0,4-6-282,2 6 1,4-7 146,1 2 1,0 3-132,0 2 1,-4 3 150,3 1 0,-3 2 87,-1 3 0,-1 4 59,1 6 0,0 2-103,-1 2 1,-1 6 98,-3 9 1,1-1 41,-6 6 0,0 5 231,-5 5 0,0 0-70,0-5 0,-2-1 39,-3-4 0,-3 2-76,-6-7 0,-1 5-53,1-4 1,-7-1 81,-4-5 1,3-1-170,-2-3 0,1 1-127,-1-6 1,-4 2-86,4-3 1,2-2-406,-3 3 1,8-5-48,-3-5 0,4-3-557,2-7 1,4 1-384,0-1 0,7-1 1530,-2-3 0,49-29 0,12-14 0</inkml:trace>
  <inkml:trace contextRef="#ctx0" brushRef="#br0" timeOffset="29057">6620 6371 8056,'0'-20'132,"0"3"94,0-2 0,1 3 378,4 1 1,-3 6 453,3-1 74,3 0-958,-7 2 1,11 3 121,-8 10 1,6 5-28,-5 9 0,5 5-48,-6 10 1,8-1 26,-3 5 1,-2 6-11,-2 4 1,-4 2-1,-1-1 1,0-3-94,0 8 0,0-6-208,0 5 1,0-4-352,0 4 0,-5-11 222,1 1 1,-3-6-38,2-3 1,4-6-105,-4-14-156,3-6 379,-4-1 1,4-9-82,-3-3 67,4-3 1,-1-6-6,-3-1 1,2-4-108,-7 0 0,1-6 184,-6 6 1,1-5 73,-1 4 1,1-4-44,-1 5 0,-1 0 128,-3 4 1,1 1-20,-6-1 0,4 7 164,-4 3 1,5 3 318,-5 2 1,4 12-200,-4 2 1,6 10-13,-1 1 1,8 2-27,1 2 0,7 0 88,-2 0 0,10 0-248,4 0 1,9-5-145,2 1 1,7-12-297,2 1 0,2-4-568,7-1 0,-4-1-1058,5-3 0,-7-3 581,2 3 0,2-4 1311,-3-1 0,27-13 0,1-3 0</inkml:trace>
  <inkml:trace contextRef="#ctx0" brushRef="#br0" timeOffset="29699">7389 6038 7964,'-8'-15'87,"2"1"51,6-1 1,-5 5 681,0 1 1087,0-1-1402,5-5 1,2 3 46,2 2 1,0-1-217,5 6 1,1-2 103,5 2 1,4 4-133,0-4 0,5 3-131,-4 2 1,4 2-92,-5 3 0,6 3 63,-6 6 1,5 7-180,-5 4 0,-1 4 128,-8 5 0,-4 3-126,-6 6 0,0 7-50,0 3 1,-6-1 98,-4 1 0,-9 0 22,-5 6 1,-4-3-28,-1-3 0,0-3 9,0-6 0,5-6-39,0 1 1,11-8-134,-2-2 1,10-2-26,1-7 0,2 1-212,2-2 1,5-3-95,0 3 1,11-2 164,-2-3 1,4 5-9,-3 1 1,-1-1 189,1-4 0,-6-1 91,1 1 1,-2 1-129,2 3 0,1-3 109,-6 4 1,5-3-19,-6 3 0,8 2 169,-3 7 0,-1 0 125,2 0 0,-5 5-30,5 0 1,-2 5 8,1-5 0,4 5-150,-3-6 1,-2 8-14,2-3 0,-1 4 52,6 2 0,-2-5 7,-4-1 1,3-4 57,-7 5 0,4-5 129,-4 4 0,0-5-119,-5 1 1,-3 1-225,-7-1 0,-1 1-209,-13-1 0,-2 2-78,-8 3 1,0 1-272,-10-6 0,3 1 132,-13-1 0,3-5-294,-3 0 1,-2-1 52,3-9 655,-4-6 0,-1-7 1,0-6-1</inkml:trace>
  <inkml:trace contextRef="#ctx0" brushRef="#br0" timeOffset="31532">14328 1726 8131,'10'-10'-556,"-1"1"0,-5 4 649,0-5 418,4 7 1,1-3-123,5 6-262,1 0 0,-1 0-34,1 0 0,-1 6 50,1 4 1,-1 7-12,1 3 0,-1 7-38,1 2 0,-2 2-144,-4 8 1,3-1 110,-8 6 0,1 4-132,-5 1 0,-6 10 67,-4-1 1,-9 4-14,-5-4 1,-10 5-179,-5 0 1,-9 6 238,-6-1 1,-4-4-302,-5-1 1,-3-3 246,-6-2 1,-3-2-2,-2-2 1,0-4 13,-10-7 1,-1 1-3,38-22 1,-1-1-1,-41 16-4,44-19 1,-1-2 0,1 0 0,-1 0-1,1 2 0,0-2 0,-5 0 0,-1-1 57,-1 2 1,-1 0-1,2-2 1,0-1-35,0-2 0,1 0 0,1 0 0,-1-1 3,0-1 0,0-1 0,-2-1 0,-1 0-11,-5 2 1,1-1-1,4 0 1,0-1-190,1-1 1,-1 0-1,0 0 1,-1 1 177,-1-1 1,0 0 0,0-2 0,-2 0-1,-3 0 0,1-1 1,4 1-1,1-1-10,-1 0 1,0 1 0,-1 2-1,0-1-49,-1-1 1,-1 0 0,-2 1 0,-1 1-20,1 0 1,0 0-1,1-2 1,1 0 52,1-1 1,-1 2 0,2 0 0,1 2-2,0 1 0,-1 1 1,1 0-1,-1 0 39,-2-3 1,1 0-1,3 3 1,1 0 1,-2-1 1,0 1 0,1 0-1,1-1 14,-2-1 0,0-1 1,1 1-1,1 0 87,-2 2 0,0-1 0,4-1 0,0 1-39,-5 0 1,1 1 0,4 0 0,0 1-66,-1-2 1,-1 1-1,0 2 1,-1 0-44,-3-2 0,-1 0 0,2 2 0,0 0 20,-1-2 1,-1-1 0,2 1 0,1 0-86,0-3 1,0 0 0,-4 3 0,-1 0 77,-2-1 0,0 1 0,3 0 0,1-1-15,1-1 1,-1-1 0,2 0 0,0 0 33,4 1 1,-1-1 0,-2 0-1,0 0-1,-3 1 1,1-1 0,5-2 0,0 0 75,2-1 1,0 1 0,1 0-1,1 0-151,-46 9 0,46-6 1,0-1 107,-2 0 1,0 0-1,-44 10-6,0 2 1,5-3-1,0 3 0,-3-2-24,45-10 1,-1 0 0,0 0 0,2 1-12,-48 6 1,47-7 0,0 1 26,-47 6 1,47-7 0,0 1-12,-1-1 0,0 0 0,-44 6 134,3-3 1,15 3-95,4-4 1,6 4-7,-1 2 0,2-1-46,3 1 1,3 1-1,-3 3 0,-1-1 55,1 6 1,-2 0-5,2 5 0,2 0 10,-7 0 1,-3 1-5,-1-1 0,2-2 88,12-3 1,8 2-63,7-7 1,1 6 263,8-6 0,-5 2-324,5-2 1,1-3 398,4 4 0,-4-3-384,4 3 0,-3-4 224,8 3 1,-8 4-211,-2 1 1,-5 3 89,5 2 1,-5-1-126,5-4 1,1 2 3,4-7 1,4 2-50,1-1 1,11-4 24,-1 3 0,2-3 1,-2-1 0,4-1-13,1 1-7,-1-1 1,-5 1 46,1-1 0,1 1-8,3-1 1,-1-4 56,6 0 0,-6-2 18,1 1 1,2 3-215,-2-7 48,7 6 4,-3-10-23,-1 6-43,6-7 143,-6 0 0,7 0 706,0 0-727,0-7 0,0 4-118,0-6 1,-5 4 79,1-5 1,-3 0-96,2-4 1,4-1-37,-4 1 1,-2-2 146,3-4 1,-1 4 53,5-3 0,-2-2 31,-3 2 0,4-1 194,-4 6 1,3-1-151,2 1 1,0-1 213,0 1-129,-6 6 16,4-5-399,-4 11 8,6-4-348,0 6 279,0 0 166,0 6 0,0 2 110,0 7 1,0 6 185,0 3 1,0-2-149,0 3 0,0-1 92,0 5 1,0 0 50,0 0 0,0-2-16,0-3 1,0 2-79,0-6 0,5-1-14,-1-5 0,6 1-15,-5 0 0,6-6-142,-1 1 0,8-7-222,1 2 0,13-3-112,2-2 1,8-7-337,6-3 0,6-2-118,9-3 0,3 0 865,6 1 0,2-5 0,9-2 0,5-3 0,1 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01.02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147 383 7816,'-10'8'-959,"0"-3"1248,1-3 1,-1-2-368,0 0 247,7 0-172,-10-7 0,9 4 111,-5-7-274,5 7 169,-9-10-7,12 11 1,-7-9 81,3 6 92,3 0 223,-5-2-252,7 6 0,-1-6 156,-4 7 0,3-1 137,-3-4-44,4 3 69,1-4 17,0 6 146,0 0-420,0-7-207,0 5 126,0-4-44,0 6-588,0 0 433,6 0 64,-4 0 1,6 0-15,-3 0 1,-2 0 20,7 0 1,-5 2 2,5 2 0,0-2-36,4 3 1,1 2-4,0-3 1,1 1 21,4-5 1,-2 5 5,6 0 1,1 5-4,4-5 1,0 0-11,1-5 0,-6 5-3,1 0 1,-1-1 55,6-4 0,-3 0 5,-2 0 1,1 0-26,-6 0 0,-1 0-29,-4 0-3,-7 0 0,0 0 130,-3 0 10,-3 0-50,4 0 1,-7 0 331,-4 0-442,3 0 26,-11 0 0,10 0 0,-7 0-98,7 0 1,-5 0-171,3 0 162,3 0 49,-11 0-18,5 7 0,-7 1-25,0 7 1,1-2 100,-1-3 1,0 3 10,1-3 1,-1 3-4,0 1 0,-4 6 9,-1-1 0,-4 3 42,4-3 0,-6-2-23,1 2 1,-1 2 86,2-1 0,-2 0-64,6-6 1,-5 1 11,6 0 0,-6-1-4,6 1 1,1-5 5,8 0 1,-3-5-20,3 4-91,4-5 46,-1 2 82,7-6 356,0 0-316,7-6-62,-6 4 1,7-4-3,-3 6 0,-3-2 77,3-3-99,-4 3-282,-1-4 237,0 6 0,2 0-41,3 0 72,-3 0 0,6 0 3,-3 0 0,-2 0 6,7 0 1,-5 0 24,4 0 10,1 0 1,5 5-61,0 0 1,4 4 0,1-4 0,1 5 2,-1-5 0,3 7-14,6-3 1,0-1-6,1 2 0,-1-2-10,1 2 0,-1 3 21,0-3 0,1-3 45,-1-2 0,-4 1 8,-1-1 0,-4 0 11,4-5 0,-6 0 12,2 0 0,-4 0-44,-1 0 0,-5 0 36,-1 0-56,-5 0-1,2 0-12,-6 0 33,-6 0-9,4 0-18,-4 0-9,-1 0 21,5 0 8,-4 0-621,6 0-548,0 0 0,0 0 0</inkml:trace>
  <inkml:trace contextRef="#ctx0" brushRef="#br0" timeOffset="1867">1147 163 7899,'0'-10'3,"1"2"0,2-1 199,2 1 0,2 3 274,-2-4-15,-4-1 0,8-3 399,-4 3-95,-4-3-162,6 5 59,-7 0-339,0-6-222,0 13-140,-7-6 0,-1 7-35,-7 0 1,1 0-78,-1 0 1,-5 0 62,1 0 0,-3 0-18,3 0 0,3 2 68,-4 3 0,-1-4 35,1 4 0,-4 2 56,4-2 0,0 0 356,6-5-69,-1 0 1,0 5 133,1 0 247,5-1-176,-4-4 73,12 0-334,-6 0-265,7 0 177,0 0-285,7 0 0,-6 7-2,4 3 0,2 4 39,-2 6 1,5 3-67,-6 6 0,6 1 68,-5-1 0,2 7-1,-2 3 0,-2 4 46,7 1 1,-5 0 20,4 0 1,-5 5 19,0 0 1,0 0 0,1-5 0,-4-1-47,4-4 0,-3 6 67,-2-5 1,0 1 121,0-7 1,0-3-86,0 3 0,0-8 134,0-1 0,5-7-73,0 1 0,0-1 145,-5 2 1,1-9 39,4 4-198,-3-4 0,6 3-17,-3-5 0,-4-1 28,4-3-12,-3-3 27,-2 5-255,0-1 149,0-4-277,0 4 126,0-6-2342,0 0 2363,6 0-4,-4 0 3,5 0-11,-7 0-136,0 0 197,6 0-21,-4 0 1,6 0 2,-3 0 1,-2 0-9,7 0 1,-5 0-98,5 0 0,-1 0-4,6 0 0,0 0-37,-1 0 0,1 0-114,0 0 0,4 0 14,1 0 1,0 0-176,-6 0 1,1 0 2,0 0 0,-1 0-838,1 0 322,0 0-61,0 0 1032,-1 0 0,-6-13 0,-1-3 0</inkml:trace>
  <inkml:trace contextRef="#ctx0" brushRef="#br0" timeOffset="2259">1352 442 8010,'-6'-15'395,"4"5"185,-3 1 0,-1 4-149,1-5 1,0 5 648,5-5-250,0 7 295,0-10-441,0 11-158,0-4-152,0 6 0,0 6-132,0 4 0,0 3-34,0 2 0,5 4-40,0 1 0,0 4-111,-5-4 0,1 6 72,4-1 0,-3-2-103,3 1 1,-4-4-250,-1 4 0,0-4-484,0 4 0,0-6-11,0 2 1,2-4-610,3-1 1,-3 0-1435,2-1 2761,5 1 0,18-26 0,13-7 0</inkml:trace>
  <inkml:trace contextRef="#ctx0" brushRef="#br0" timeOffset="2800">1558 177 8010,'-10'-14'74,"2"-1"0,2 0 455,2 1 1,3 4 301,1 0 392,-7 0-536,6-5-326,1 1 1,8 4-112,6 0 0,1 5-29,0-5 1,-2 6-114,-3-6 0,3 6 20,-3 0 1,3 2-137,1 2 1,1 0 47,0 0 0,-5 0-167,-1 0 1,1 5 36,5 0 1,-5 5-52,-1-6 0,-4 8 159,5-2 1,-5 3 27,5 1 0,-7 1 87,2 0 1,2 1-40,-3 4 0,1-2 133,-5 6 0,0-4-107,0 4 0,2-1 124,3 2 0,-3 7-162,2-2 1,0 2 11,1-2 0,-2 6-30,7 3 0,-5-2 41,4 3 0,-4-1-84,5 5 0,-2 2 88,2 3 1,3-5-12,-3 0 0,-2-5-59,2-5 0,-2-3-3,2 4 1,1-4-35,-6-2 1,5-4 0,-5-1 0,1-4 65,-1 4 1,-3-6 33,3 2 123,-4-4-33,-1-8 207,0 5 48,0-11 10,-6 5 0,-4-7-229,-9 0 1,2 0-98,-2 0 0,-4 4-198,-2 1 0,-1 2-455,2-2 0,-4-4-703,3 4 1,2-3 81,-1-2 1,6 0-1718,-2 0 1981,4 0 879,8 0 0,41-39 0,16-10 0</inkml:trace>
  <inkml:trace contextRef="#ctx0" brushRef="#br0" timeOffset="3243">2293 530 8013,'-10'-5'68,"2"-1"1,0-1 910,0 1-526,5-6 1,-6 6 944,4-4-735,4-3 1,-6 9-234,7-5 0,2 5-30,3 0 0,3-3-131,7 2 0,-1-5 14,1 5 0,1-1-108,4 1 1,-2 3-147,7-3 0,-6 4-96,6 1 0,-6 0-425,6 0 0,-6 0-912,6 0 0,-6 0 263,6 0 1,-5 1-178,4 4 1,-6 4 811,2 5 0,-4 1 506,-1 0 0,-7 6 0,-28 28 0,-12 13 0</inkml:trace>
  <inkml:trace contextRef="#ctx0" brushRef="#br0" timeOffset="3420">2499 706 7874,'-21'7'-352,"4"-4"750,-2 7 1,2-7 610,3 2 0,4-3 128,0-2 25,0 6-21,2-4 294,2 5-347,6-7-689,0 0 0,6 0-143,4 0 0,3 0-345,2 0 0,-1 0-379,1 0 1,5 0-130,-1 0 1,6 0-866,-6 0 1,3 0 545,-3 0 1,-2 4-1156,2 1 2071,4 0 0,0 15 0,6 4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35.13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407 44 8160,'-9'0'-29,"-1"0"0,5 0 79,-4 0 0,-1 0-11,-5 0 1,6 0-1,-1 0 1,-1-5-12,-9 0 1,4 1 105,-3 4 0,-2-2-26,1-3 0,-4 3-30,5-2 1,-6 0 3,6 0 1,-5 2 8,4-3 1,1 3 99,4 2 1,1 0-55,-1 0 0,6 0 140,-1 0 24,7 0-173,-4 0-202,7 0 16,0 0 106,7 0-59,-6 0-161,6 0 176,-7 0 0,0 2 86,0 3 1,0-2-21,0 7 0,0 0 18,0 4 0,0 2-15,0 4 1,0-3 10,0 8 1,5-1-26,0 5 1,-1 0 2,-4 0 1,0 0 26,0 0 1,0 0-6,0 0 0,2 5-79,3 0 1,-4 0 36,4-5 1,-3 2-1,-2 3 0,2-3 23,2 3 0,-2-4 9,3-1 1,-4 5-33,-1 0 0,0 0-2,0-5 1,0 0-1,0 0 1,0 4-5,0-4 0,0 3 17,0-8 1,0 4 28,0 1 1,0 0-4,0 0 0,0-5-21,0 1 0,5-6 10,0 5 0,0 0-60,-5 6 1,0-6-3,0 0 0,5-6-7,0 1 0,0 2-18,-5-1 1,0 4-9,0-5 1,1 5 34,4-4 0,-3 4-14,2-5 1,-2 6 34,-2-6 1,0 5 4,0-4 0,5 6-35,0-2 1,0-2 5,-5 3 0,0-3-27,0 3 1,0 2-7,0-3 1,0 4 92,0 1 0,0 0-19,0 0 1,0 0-3,0 0 1,0 0-12,0 0 1,0 0 13,0 1 1,0 3-31,0 1 1,0 0 5,0-5 1,0 0-2,0 1 0,0 2 10,0-3 0,0 3-77,0-7 1,0 4 61,0 5 1,0-4 0,0 4 0,0-3 5,0-2 0,0 2 6,0 3 0,0-4 32,0 4 1,0-3 110,0-2 0,0 5-213,0 0 1,1 0 85,4-5 0,-3-5-86,3 0 1,1 1 47,-1 4 0,1 0-13,-1 0 1,-3-5 5,3 0 1,-2 1-4,2 4 0,-4-2 21,4-3 0,-3 2 8,-2-6 0,0 6 111,0-2 1,0 3-68,0 2 0,0-4-24,0-1 0,0-5-36,0 5 1,0-4-81,0 4 1,0-5 68,0 6 1,1-6-84,4 5 0,-3-6 78,3 1 1,-4-1-16,-1 2 0,0-3-5,0 8 0,5-8 34,0 3 0,0-4 13,-5-2 0,0 3-29,0 2 0,5-3 5,0 4 0,-1-4 25,-4-2 0,0 2 2,0 4 1,0-4-22,0 3 0,0-2-2,0-3 0,0 5-1,0 1 0,5-1-43,0-4 1,0-1-2,-5 1 1,0 4 27,0 1 0,6-1 1,-4-4-21,3-1 0,-3 1-51,-2-1 107,0 1 1,0-1 0,0 1 1,0-5 91,0-1-116,0 1 1,0 4 18,0 1-128,0 0 45,0-1 1,0 1 66,0-1 1,0-4-7,0 0 32,0-1 0,0 6 104,0-1 1,0-4-91,0 0 1,0-1-49,0 6 0,0-5 10,0-1-24,0 1 10,0 5 1,0-1-17,0 1 1,-2-6-19,-3 1 0,3-5 13,-2 5-18,2-7 113,2 10 1,0-10 2,0 7-20,0-7 0,0 5-44,0-3-1,0-3 0,0 6-1,0-4-13,0-2-76,0 5-29,0-7 101,0 6 1,-2-4-3,-3 2 10,4-2-106,-6-2-2,7 0 81,0 7 3,0-6-29,0 6-18,0-7 12,0 6 52,0-4 20,0 11 0,0-10-51,0 7 0,0-6 4,0 6 1,0-5 42,0 5 1,0-6-7,0 6 1,0-5-7,0 5 0,0-5-17,0 4 186,0-6-125,0 10 161,0-4-139,0 5 14,0 1-57,0-1 1,0 1-17,0-1 7,0-6-16,0 5 2,0-5 2,0 7 0,0-5-8,0-1 16,0-6 1,0 6-1,0-5 12,0-2 2,0 4-10,0 1 0,0-5 4,0 4-3,7-6-1,-6 0-1,6 0-1,-7 0 1,2 0-18,2 0-1,-2 0-33,5 0 47,-1 0 1,-3 0-17,7 0 1,-5 0-46,4 0 1,-4 0-6,5 0 0,-5 0 60,5 0 1,-1 0-8,6 0 0,-1 0 15,1 0 1,-1 0 1,1 0 0,-1 0 1,1 0 1,0 0 6,-1 0 1,1 0-128,-1 0 0,1 0 52,-1 0 1,1-5-244,-1 0 167,1 0-212,-1 5-21,1 0-352,0 0 3,-1 0 240,1 0 0,-1-1-368,1-4 0,-1 3 854,1-2 0,45-37 0,11-7 0</inkml:trace>
  <inkml:trace contextRef="#ctx0" brushRef="#br0" timeOffset="1623">451 466 13789,'2'-13'696,"3"3"-533,-4-3 1,12 5-22,-3-6 1,-2-1-155,2 1 0,-1 4-5,6 0 1,-1 0-104,1-4 0,-1 4-139,1 1 0,0 5 53,-1-1 1,-4 4-112,-1 1 0,1 0-44,5 0 235,-1 0 0,-1 6 32,-3 4 1,1 3 4,-6 1 0,0 6 30,-5-1 0,0 7 135,0-2 0,0 2 7,0-2 1,-2 4-5,-3-4 0,2 4 73,-7 1 1,1 0-88,-6 0 0,6-2 99,-1-2 1,2 2-84,-2-3 0,-3-3 10,3-1 1,2-4 0,-1-2 0,1 1-9,-2-1 1,2-5-69,3-5 64,3-2-30,-4-2 184,6 0 235,0 0-7,0-6-288,0 4-145,0-11 0,0 5-128,0-7 0,2 1 108,2-1 1,-2 1-149,3-1 0,3 1 77,2-1 0,-2-4-117,1-1 0,-4-1 100,5 2 1,0 3-134,4-4 0,-4-1 98,0 2 0,-1-2-4,6 2 0,-1 1 49,1-6 0,-1 6 51,1-2 1,-5 4 1,-1 2 0,1-1-13,5 1 1,-6 1 90,1 3 0,-5-1-56,5 6 248,-7-6-197,3 9 26,-6-5-122,0 7-568,0 0 710,0 7 1,0 1-24,0 7 1,-5-1 107,1 1 0,-3-1-123,2 1 1,4 4 24,-4 0 0,3 7 18,2-1 0,0-3 130,0 2 0,0 1-187,0 4 1,0 0-18,0 0 0,0-2-131,0-2 1,7 2-136,2-3 0,4-3-341,2-1 0,-4-4 203,4-2 1,-4 1-203,8 0 1,-3-6-139,-1 1 1,0-7 710,-1 2 0,20-10 0,5-3 0</inkml:trace>
  <inkml:trace contextRef="#ctx0" brushRef="#br0" timeOffset="2626">1353 306 8146,'0'-15'1453,"-2"2"-640,-3 4-143,4-4 306,-6 11-475,7-11-73,0 12-523,0-6-127,0 7-39,-6 0 224,-2 0 0,-7 0-111,1 0 1,-1 0-24,1 0 0,-1 0 99,0 0 1,1 0 57,-1 0 1,6 2 177,-1 3 0,0-4 20,-4 4 0,4-3 213,0-2 209,1 0-354,-6 0 1,5 0 480,1 0-186,5 0 77,-2 0-52,6 0 309,0 0-694,0-7-180,0 6 40,0-6-277,0 7-257,0 0 470,6 0 119,-4 0 0,5 0-202,-7 0-444,0 0 566,0 7 0,0 1-11,0 6 1,1 1 0,4-1 0,-3 7-27,2 4 1,-2 2 2,-2 2 0,0 5 17,0 0 0,5 5 22,0-5 1,0 1-76,-5-1 1,0-2-15,0 7 1,0-8 53,0-2 0,0 0-45,0-5 1,0 2-64,0-2 90,0-3 0,0-6-5,0 0 0,0-6 30,0 1 3,0-7 1,0 5 60,0-3 263,0-3-78,0 4-224,0-6-183,0 0 133,6 0 1,-3 0-103,7 0 0,-5 5-16,5 0 1,-6 0-176,6-5 0,0 0-44,4 0 0,1 0-219,-1 0 0,1 5-451,0-1 1,-1 1 135,1-5 0,4 0-862,0 0 1759,7 0 0,23-13 0,12-3 0</inkml:trace>
  <inkml:trace contextRef="#ctx0" brushRef="#br0" timeOffset="2935">1484 568 7955,'-7'-8'-3,"6"-5"0,-4 3 714,-3-3 185,6-2 0,-4 6 180,6-1-509,0 7 1,0-5 313,0 3-417,0 3-154,0-4-95,0 6-287,0 6 108,0 2 1,4 7-139,1-1 0,2 3-681,-2 2 0,-4-3 207,4 4 0,1-3-65,-1 3 1,2-3-69,-2 8 1,-4-8-413,4 3 0,2-2 1121,-3 1 0,53 4 0,8 6 0</inkml:trace>
  <inkml:trace contextRef="#ctx0" brushRef="#br0" timeOffset="3401">1716 335 8107,'-6'-8'371,"4"-5"-90,-3 3 0,2 2 1180,-2-2-680,4 7-560,-6-10 1,9 10-64,3-7 0,-2 7 14,7-2 0,-1 2-241,6-2 0,-1 4-58,1-4 0,0 3-72,-1 2 0,-4 0 169,-1 0 1,1 0-153,5 0 1,-2 2 55,-4 3 0,3-2 21,-8 7 94,8-1 1,-6 6 5,4-1 0,1 2 149,-6 4 0,2-4-38,-3 3 0,-2-2 57,3-3 1,-2 5-73,2 1 0,-3 1 94,2-2 0,0 2-80,0 4 1,-2 7-8,3-3 1,-3 3-60,-2-3 1,1 5-4,4 0 1,-3 5-30,2-5 1,-2-5 95,-2-5 0,0-1 80,0 1 1,0 2-69,0-7 0,0 1 113,0-6 0,0 1 68,0-1-142,0 1 0,-2-2-47,-2-3 47,2-4-18,-4 0-63,-1-4 1,4 5-12,-7-7 0,5 0-65,-4 0 1,-1 0-140,-5 0 0,1 4-214,-1 1 0,-4 0-489,0-5 1,-6 5-56,6 0 1,-5 0 899,4-5 0,-12-13 0,1-3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48.92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43 3876 7926,'-1'-9'230,"-4"-1"568,3 0 108,-10-4-469,10 0 0,-4 0-61,6-1 1,-5 6 167,0-1 215,1 7-130,4-10 246,0 12-521,0-6 101,0 1-561,0 4 1,4 2 48,1 10 0,0 4-30,-5 5 0,5 2 21,-1 3 0,6 4-159,-5 1 1,4 0 89,-4 4 1,6-3 10,-1-1 0,1-5 16,-2-1 0,4 0 22,-3 1 1,2-4 87,3-6 1,-6 1 10,1-1 1,-1-6 14,5-3 0,1 1 10,-1-1 0,-4 0 152,-1-5 1,-1-7-115,2-2 0,2-4 141,-2-1 0,-2-1-159,1 1 0,-4 0-13,5 0 0,-7-6 1,2 1 1,-2 0 194,2 5-16,-4 0 92,5-1-30,-6 1 1,0 5 82,0-1-2,0 7-169,0-3 126,0 6-605,0 0-146,0 6 281,0-4 1,0 5-80,0-2 1,0-2 183,0 7 1,0-1 108,0 6 1,0-1-63,0 0 1,0 2 180,0 3 1,0-1-137,0 6 0,5-1 20,0 6 0,1 0 145,-1-1 1,-2 6-130,7-1 1,-5 7-9,4-2 0,-6-2-42,2 3 0,-2-1 2,2 5 0,-3-5-137,2 0 0,-2-6 27,-2 1 1,0-8-95,0-1 0,0-6 133,0 1 1,-5-3-73,0-2 15,-6 0 0,3-1-20,-6-3 1,5-4 47,-1-6 0,5 0-13,-4 0 0,-1 0 224,-4 0 0,0-6-72,-1-4 1,-4-3-54,0-1 0,0-2 13,5-3 1,-1-3 80,1-7 0,5 5-46,-1 1 0,2-1 15,-1-5 0,2 5-48,7 0 1,0 5-9,0-4 0,2 0-94,3-1 0,3-3 53,6 4 1,2 2-205,3 2 0,-3 0-102,3 4 1,1-2-297,-1 7 1,5 3-57,-5-3 0,0 5-473,-4-4 0,-1 6 504,0-2 0,1 5-572,-1 5 1207,0-4 0,1 25 0,-1-3 0</inkml:trace>
  <inkml:trace contextRef="#ctx0" brushRef="#br0" timeOffset="618">716 3876 7965,'1'-14'289,"4"-1"1,-2 0 441,7-5 0,-7 5 45,2-4 0,1 7-305,-1 3 1,-1 4 212,-4-4-382,0 5-187,0-2-144,0 6 1,-1 0-574,-4 0 184,-3 0 0,-6 0 261,0 0 0,-1 0-14,1 0 1,3 5 261,-3 0 113,2-1 0,-11-2-144,8 3 1,-2-4 101,7 4 1,-2-3-14,-3-2 0,6 0 546,-1 0 84,1 0-251,1 0-191,-5 0-91,11 0-333,-4 0 151,6 0-138,0 0 0,0 6 152,0 4 1,2 2-24,2 3 0,-2 5 170,3 4 1,-4 5-106,-1 4 0,5 4-27,0 5 1,0 1 26,-5 0 1,4 5-5,1 0 1,0-5-46,-5-5 1,5-7-3,-1 3 0,6-4 4,-5-1 1,0-7-17,-5-3 1,4-3 48,1-2 24,6 0 96,-9 1-138,11-7 1,-7 0-132,3-4-79,4-2 0,-5 4-264,6-6 1,1 0-222,-1 0 0,5-4-520,0-1 0,2-2 404,-2 3 0,-2 2-121,7-3 1,-6 4-482,1 1 0,-2-5 1325,2 0 0,3-44 0,7-7 0</inkml:trace>
  <inkml:trace contextRef="#ctx0" brushRef="#br0" timeOffset="894">930 4148 7965,'-9'-13'663,"-1"4"194,7-4 0,-4 5-58,7-6 0,0 4-267,0 0 0,0 6-15,0-6 0,0 5 45,0-4-350,7 6 0,-4-8 151,7 6-220,-7 0 23,9 5 1,-5 6-101,2 4 1,-1 3 159,-3 1 0,-3 2-211,2 3 0,0-2-233,0 7 1,-2-2-93,3 2 1,-4 2-309,-1-7 0,5 5 240,0-5 1,0 5-213,-5-5 0,4 1-176,1-1 1,0-3-592,-5 3 0,1-8 1357,4-1 0,10-45 0,7-6 0</inkml:trace>
  <inkml:trace contextRef="#ctx0" brushRef="#br0" timeOffset="1353">1073 3747 7965,'-8'-14'735,"3"0"1,4 4-218,1 1 1,0-1-129,0-4 1,6 4-122,4 1 1,2 1-24,3-2 0,1-1-28,3 6 1,-3 1-66,3 4 1,1-5 27,-1 0 1,5 0-21,-5 5 1,0 2-1,-4 3 0,-1-2-129,0 6 1,0-4-105,1 5 46,-1-1 1,-1 6 166,-4-1 1,2 2-7,-6 3 1,5-3-23,-5 3 0,1 1 16,-1-1 1,-4 7-31,4-2 0,-2 3-30,2 1 0,-3 3 12,2 2 1,-1-3 4,2 3 0,-3 4-6,3 1 1,-4 3 3,-1 2 1,0-6-13,0-4 0,0 2-23,0-1 1,0-1-2,0-4 0,0-6-27,0 1 0,0-6-22,0 1 1,0 1-266,0 0 144,0-1 74,0-5 0,-6 0-107,-4 0 1,-2-1-231,-3-3 0,-1 2-211,-3-2 1,-3-2-458,-7 1 1,1-4-315,-1 5 0,1-7 201,-1 2 1166,0-4 0,-25-52 0,-6-12 0</inkml:trace>
  <inkml:trace contextRef="#ctx0" brushRef="#br0" timeOffset="2662">1917 344 8062,'0'-27'-273,"0"3"0,-5-3-344,0 3 0,1 2 552,4-2 0,-2 7 184,-3-3 0,2 3 175,-7-2 1,6 3-119,-6-3 1,2 8 190,-1 1 0,-4 6-127,3-6 0,-2 5 138,-3-4 1,6 6-79,-1-2 1,6 2 294,-6-2 274,7 3-126,-3-4-227,6 6-327,0 0 1,6 0-116,3 0 0,4-2 89,1-2 1,7 2-207,3-3 1,1 4 69,-1 1 1,3 1-219,-3 4 0,1-2-28,-1 7 1,-1-6 55,-4 6 0,-4 0 39,5 4 0,-9 0 104,-2 0 1,-4 2-10,4 3 1,-5-1 54,0 6 1,3-5 21,-2 5 1,-1-1 159,-4 6 1,0 1-120,0 4 0,0 1 169,0 3 1,5 8-51,0-3 0,0 9 29,-5 1 0,0-3-143,0 3 1,0 1 5,0 8 0,0-3-33,0 3 0,0-5-19,0-5 1,0 2 55,0-6 1,0 4-55,0-4 0,0 1 30,0-1 1,1-4 31,4 4 1,-3 6-4,2-1 0,0 1-11,0-7 0,-2-1 15,3 7 0,1-6-41,-1 6 0,4-5-4,-4 4 1,5-4 12,-6 4 0,3 4-25,-3 1 0,0 3 11,5-7 0,-6 1 81,2-2 1,1 4-5,-1-4 0,5-1-67,-5 1 0,4-5 19,-4 0 0,1 2 60,-1-1 1,-2 5 9,7-6 1,-7 1-71,2-5 1,1 0-39,-1 0 0,1-5-138,-1 0 0,-4 0 121,4 5 0,-2 0-143,2 0 0,-3 0 106,3 0 0,-4-1-12,-1 1 0,2-1-23,2-4 1,-2 2-14,3-7 1,-4 2 110,-1-2 1,0 2 5,0 3 0,0-1 10,0-4 1,0-1-104,0 6 0,0-6-1,0 1 0,0 2 124,0-1 1,0 1 7,0-2 1,0-3-9,0 3 0,0-2 13,0-3 0,5 1-148,0-1 1,0 1 71,-5 0 1,0-5 4,0-1 1,1 1-24,4 5 0,-3-2-6,2-3 1,-2 3-62,-2-4 1,2 3-170,2-2 1,-2 1 93,3-6 1,-4 5-153,-1-5 1,5 7 268,0-3 0,0-2-75,-5-2 0,1-3 143,4-2 1,-3 1-75,2-1 0,-2 0 144,-2 0 0,0-4-169,0 0 45,0-7-61,0 3-242,0-6 13,0 0 294,-6 0 0,-2 0-53,-7 0 1,1 0 21,0 0 1,-5 0-96,0 0 0,-2 0-201,2 0 1,1 5 23,-5 0 0,5 1-490,-1-1 0,2-4-124,-3 4 0,5-3 94,-4-2 0,3 0-310,1 0 1,1 0 295,0 0 822,-1-7 0,1-71 0,7 28 0,0-1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52.92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58 2016 7866,'-15'0'2380,"1"0"-1275,6-6-132,-5 5-244,12-6-310,-6 1 1,14 4-84,2-3 1,4-1-69,1 1 1,2-1-92,3 1 0,-1 4-74,6-4 0,-2-1-103,2 1 0,1 0-696,-6 5 1,7 0-222,-3 0 0,0 0 433,1 0 0,-2 0-204,2 0 1,1 0-48,-6 0 0,5 6 735,-5 4 0,-19 47 0,-10 13 0</inkml:trace>
  <inkml:trace contextRef="#ctx0" brushRef="#br0" timeOffset="210">258 2288 7946,'-14'14'0,"-1"-4"226,1 0 1,4-6 952,1 6-118,6-7 268,-10 3-89,11-6-210,-4 0-104,6 0-588,6 0 1,-2 0-60,5 0 1,-4 0-116,4 0 1,1 0-106,4 0 1,5 0-390,0 0 1,5 0-702,-5 0 0,7 0-2395,-2 0 3426,3 0 0,52-12 0,13-4 0</inkml:trace>
  <inkml:trace contextRef="#ctx0" brushRef="#br0" timeOffset="1609">1388 115 7985,'0'-15'182,"0"6"48,0-1 1,0 1 68,0-6 0,0 6 664,0-1-259,0 7 115,0-10-596,0 5-134,-7 0 0,-1 2-143,-6 6 1,0 0 86,-1 0 0,1 0-155,0 0 0,-2 0 131,-3 0 0,1 0-60,-5 0 0,3 5 93,-3 0 0,4 1 39,-5-1 1,1-4 137,0 4 1,-3-2-19,7 2 0,-2-3-30,2 2 0,4 3-58,-5-2 1,5-1 14,0-4 1,6 2 26,-1 3-99,1-4 0,1 7 77,3-3-206,-3-3 0,6 5 37,-2-2 1,2-2 100,2 7 1,0 0-24,0 4 0,0 2 46,0 3 1,0 5 115,0 9 1,0 4-102,0 5 0,0 8 118,0 2 0,0 4-99,0 1 0,5 10-68,0-1 0,-1 7-16,-4-6 0,0 3 82,0 2 1,0-1-24,0 1 0,0-7 42,0-3 0,0-3 1,0-2 0,5 3-19,0-3 1,0-3 9,-5-11 0,1 0-9,4 0 0,-3 0-22,2 0 1,0-2-9,0-3 1,-2 8-10,3-3 1,1 3-20,-1-3 0,0 5 43,-5 0 0,1 6-2,4-2 1,-3 2-48,2-1 0,-2 1-11,-2-7 0,0 7 42,0-1 0,5 2-17,-1 3 1,1-1-205,-5 0 1,0 5 109,0 0 1,0 3 51,0-8 0,0 2-64,0-11 1,2 7-19,3 2 1,-4-6 14,4 2 1,-4-7-127,-1-3 1,0 1 120,0 4 1,0-8 12,0 3 0,-1-10 42,-4 0 1,4 2-35,-4-1 1,3-3-1,2-7 0,0 5 5,0-1 0,0 1 5,0 4 0,0-1-24,0 2 1,-5-4 5,1 3 1,-1-1-39,5 1 0,0-3-46,0 4 0,0-4 140,0-1 0,-2-1-18,-2 1 1,2-1 11,-3 1 1,4-2-81,1-3 1,0 3 2,0-3 1,0 1-2,0-1 1,0 3-83,0-3 1,0-2 166,0 2 1,0-7-12,0 2 1,0-3-110,0-1 78,0-1 1,0 0 7,0 0 1,0-4-2,0 0 14,0-7 0,1 8-72,4-6 9,-3-1 162,4-4-129,-6 0 268,0 0-86,6 0-137,2 0 0,6 0 9,1 0 0,-1 0-54,0 0 0,1 5-118,-1 0 1,5 1 52,0-1 0,2-2-191,-2 7 0,-3-7 19,3 2 1,1 1-79,0-1 1,-1 4-265,-5-4 0,5 5 9,0-6 0,0 3-833,-5-2 832,1-4 0,-1 5-127,0-6 0,1 2-183,-1 3 1,-5-4 903,1 4 0,6-67 0,6-17 0</inkml:trace>
  <inkml:trace contextRef="#ctx0" brushRef="#br0" timeOffset="2453">1645 458 8097,'-8'-7'0,"2"-1"0,1-6 0,0 0 0,0 4 1242,5 1-491,0-1 1,0 1 1328,0-1-1322,0 7-346,0-3-100,0 6 1,5 1-31,0 4 1,4 3-135,-4 6 0,5 7 44,-5 3 0,4 3-134,-4 1 0,4-1 57,-4-3 1,5 8-236,-6-3 1,3 1 10,-2-6 0,-4 3-132,4-4 1,-3 4 68,-2 2 0,1-7-102,4-3 1,-4 2-652,4-2 0,-3-3 16,-2-2 1,0-7-1122,0 7 2030,0-3 0,6-3 0,2-2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56.96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72 7909,'0'-14'724,"0"-1"1,0 6 91,0-1 268,-7 7-230,6-10 167,-6 12-492,7-6-217,0 7 1,0 2-28,0 3 1,0 4-40,0 10 0,0-1 27,0 6 1,0-1-162,0 6 0,0 1-159,0 4 1,0-4 147,0 3 1,0-3-161,0-1 1,0 0 135,0-1 0,0 1-585,0-1 1,5-4-904,0 0 0,1-7 434,-1 3 0,3-9-1385,6-2 2362,0-6 0,58-47 0,-29 12 0,0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00.16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315 143 7956,'5'-14'95,"0"0"0,4-1 298,-4 1 0,5 0 94,-6-1 0,3 6 221,-2-1-38,-4 7-105,5-10-201,-6 12 0,-6-7-159,-3 3 0,-4 4-165,-1-4 0,-2 3 138,-3 2 0,1 0-118,-6 0 0,5 0-152,-5 0 1,5 0 52,-5 0 0,5 0 28,-4 0 0,5 0 116,-1 0 1,3 0 131,2 0 81,0 0 285,-1 0-100,1 7-45,6-6-545,2 6-67,6-7-391,0 0 425,0 6 1,0 2 94,0 6 0,0 2 49,0 3 0,0 8 79,0 6 1,0 12-60,0-2 0,0 11 228,0 3 0,0 2 25,0 8 0,0-1-158,0 6 1,0 1-62,0 3 1,0-7 17,0 2 1,0-7-137,0 2 1,0-5 63,0 1 1,0-4-36,0 0 1,0-6 34,0 1 1,0-6 17,0 6 1,0-9 75,0-1 0,1 0-31,4-5 1,-3-1 14,2 1 1,3 0-54,-3 5 1,1-5 16,-5 0 0,2 3-51,3 2 0,-4 3-8,4-8 1,-3-1 13,-2 1 0,1 0-24,4 5 1,-3 0 116,2 0 0,-2 0-124,-2 0 1,0 4-4,0 1 1,0 6 103,0-1 0,0 2 146,0 2 0,5-1-223,-1-4 1,1-2-80,-5-7 0,0-2 90,0-3 1,0 8-103,0-3 0,0-2 128,0-2 1,0-1-97,0 5 1,0-1-18,0 1 1,0-1 13,0-4 0,0 2-106,0-7 1,0 5 183,0-5 1,0 2 12,0-1 0,5-3-19,0 8 0,-1-1-33,-4 5 0,0-7-122,0-2 1,2-4 68,3-2 0,-4 6-3,4-1 0,-3 0 44,-2-4 1,5-2-15,-1-3 1,1 8 60,-5-4 0,2-1 132,2-3 0,-2 0-169,3 5 1,-4-2 22,-1-4 0,0 4 8,0-3 0,0-1-36,0 0 0,0 0-113,0 0 0,0 3 74,0-7 0,0 6-146,0-1 1,0-3 152,0-2 1,0 2-17,0-2 0,0 1-25,0-1 1,0-3 1,0 3 1,0-1 7,0 1 1,0-3 51,0 3 174,0-3 1,0-2-101,0 0 0,0-4 286,0-1-381,0-5-78,0 2 237,0-6 1581,0 0-1593,7 0 1,-4-5-146,6 0 0,-4-1 105,5 1 0,-1 4-148,6-4 0,-1 2-84,0-2 0,0 3-125,1-2 1,1-3-3,3 2 0,-2-1 90,7 1 1,-6 4-56,1-4 1,1 2 13,-1-2 1,0 3-164,-4-2 0,-1 2 6,0 2 0,-4 0-219,-1 0 0,-4 0-639,5 0 394,-7 0-768,3 0 203,-6 0 157,0 0 1280,-6-6 0,-28-78 0,11 29 0,0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56.02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0 515 7680,'0'-10'861,"0"1"0,0 4 987,0-4-473,0 5 25,0-8-543,0 10-332,0-11-259,0 12-304,0-6 0,0 9 167,0 3 1,0 3-23,0 6 1,2 5-24,3 0 0,-4 7-230,4-3 1,-2 4-173,2 2 0,-2 0-96,7-1 0,-7 1-278,2-1 1,1 3-7,-1 2 1,1-3-507,-1 4 1,-3 1 374,2-2 829,-2 0 0,4 9 0,2 2 0</inkml:trace>
  <inkml:trace contextRef="#ctx0" brushRef="#br0" timeOffset="1344">143 3203 7909,'0'-14'3066,"-6"0"-2246,5 0 1,-6 4 99,7 0-401,0 7 11,0-3-143,0 19 1,7-4-46,2 10 0,-1 3-84,2 2 1,-6 3-197,6 2 1,-5 0-92,4-1 1,-4 1-185,4-1 0,-5 1-64,0 0 1,3-1-457,-2 1 1,1-5 284,-1-1 0,-4-5-269,4 1 0,-2-3-814,2-2 1,-2-6 1530,7-3 0,25-48 0,11-13 0</inkml:trace>
  <inkml:trace contextRef="#ctx0" brushRef="#br0" timeOffset="2652">773 172 7984,'-21'-15'9,"5"1"75,-3 0 1,8 4 417,1 1 132,1-1 1,1-4 269,3 0-57,4 6-538,1-5 0,1 7 72,4-4 1,3-1-156,6 6 1,2-1-3,3 1 0,-1 3-189,5-2 0,1 2-39,5 2 1,4 0-123,1 0 0,-1 2 101,-4 2 0,-1 4-156,1 7 0,-1-1 43,1 0 0,-7 1-1,-3-1 0,-3 0 67,-1 1 1,-6 0 12,1 4 0,-2-3 72,1 3 1,-3 2-54,-6-2 1,5 7 156,0-3 1,0 4-69,-5 2 0,4 4 123,1 1 0,5 5-101,-5 0 0,1 2 14,-1 2 1,-2 1-27,6 4 0,-5 1-1,0 4 0,3-2-48,-3-4 0,1 4 119,-5 6 1,0-1-8,0-4 0,0 2-23,0-6 0,0 1 102,0-1 0,0 3-66,0 6 0,2-5 137,3 1 0,-2-5-165,6 4 1,-4-1 1,5 1 0,-6-3-138,6-6 1,-7 5 68,2 0 0,1 4-89,-1-4 1,0-1 120,-5-4 0,0 0 0,0 0 0,4 5-42,1 0 0,0-1 8,-5-4 0,0-5-32,0 0 0,0 4-80,0 1 0,0 3 197,0-8 0,0 3-50,0 2 0,5 3-8,0-3 1,-1 3-35,-4-8 0,0-1 127,0 1 1,0-2-104,0 3 1,2-3 5,3-3 0,-4-1-52,4 6 1,-3-1-17,-2 1 1,0-1-64,0-4 1,1-3 105,4 4 1,-3 1-60,2-2 0,-2 0-11,-2-4 0,0-1-7,0 1 1,5 0 116,-1-1 0,1 1-1,-5-1 1,5 3-52,0 2 1,0-3 14,-5 4 1,4-6-162,1-4 1,1 3 88,-1-3 0,-3 3-107,3 1 1,-2-4 131,1 0 1,-2-5-12,3 5 0,-2-2-34,2 2 0,-4 3-18,4-3 1,-2-2-13,2 2 1,-3-2 10,2 2 0,3 3-29,-2-3 0,4 0 95,-4 4 1,1-7 1,-1 8 1,-3-9-65,2 4 0,3-5-8,-3 5 1,1-6-10,-5 1 0,5-4-6,0 0 1,0-1-78,-5 0-2,0 1-302,0-1 47,0 0 264,0 1 0,0-6 26,0 1 248,0-7-202,0 3 21,0 1 38,0-6 311,0 5-156,0-6-124,0 0-200,0 7 169,0-6-4,0 6 0,0-6-1,0 4-16,0-3 60,0 4 0,0-4 48,0 2 211,0-2-26,0 4 168,0-6-281,0 0-74,0 7 1,-2-6 85,-3 4 1,2-3-65,-7-2 1,6 0 14,-6 0 1,-1 0-68,-8 0 0,1 4 11,-5 1 1,-3 2-161,-7-3 1,1-2 105,-6 3 0,6 1-487,-1-1 0,-1 4 59,6-4 1,-2 5-112,11-6 1,-5 3-219,5-2 0,4-4-1643,6 4 2418,-1-4 0,2-20 0,2-4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15.03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486 86 8179,'0'-8'1697,"0"-5"-1444,0 6 0,0-3 323,0 0 134,0 7-319,0-9-225,0 10 1,0-6 79,0 3-298,0 4-115,-6-6 1,-3 7 64,-10 0 0,1 0-8,-6 0 0,0 0 170,-4 0 1,-1 0-34,1 0 0,-6 5 51,1 0 1,-1 1 4,6-1 1,1-3 6,3 2 1,-1 0 28,6 0 0,-1-2 504,6 3 45,0-4 109,0-1-296,6 0 120,1 0-39,7 0 269,0 0-1022,7 0-583,-6 0 339,6 0 1,-3 7 247,1 2 1,0 4 140,-5 1 1,0 7-23,0 3 0,5 3 12,-1 1 0,1 6 70,-5-1 1,0 7 203,0-2 0,2 3-58,3 2 1,-4 0-39,4 0 1,-4-5-117,-1 0 0,0-1 7,0 1 0,0-8-10,0-6 0,0-5 68,0 5 0,0-7 93,0 2 0,0-8 10,0-1 23,0-7 52,0 10 57,0-12-294,0 6 90,0-7-199,7 0 160,-6 0-200,6 0 160,-1 0 0,-3 0-4,7 0 1,-5 5 46,4-1-55,1 1 1,6 0-6,3 0 0,-3-1-16,3-4 0,1 5-1,-1 0 0,7 1 0,-2-1 0,1-3-6,-1 2 1,3 3-15,-3-3 1,1 1-86,-1-5 1,1 5-36,-6 0 0,0 0-202,-4-5 0,-1 4-445,0 1-434,1 0 304,-1-5 1,-6 1-602,-3 4-459,-4-3 697,-1 4 1291,0 1 0,-12 0 0,-4 8 0</inkml:trace>
  <inkml:trace contextRef="#ctx0" brushRef="#br0" timeOffset="692">787 344 7971,'0'-10'59,"-2"2"593,-3 2 174,4-5-614,-6 3 0,3-2 240,-1 1-39,0 5-28,5-8-25,0 10 115,-6-11-251,4 12 0,-6-6-28,4 7-441,2 0 193,-11 0 1,5 2-101,-6 3 0,4 4 216,1 10 1,-1 0 27,-4 10 1,1-2 12,4 11 0,-2-4-99,6 4 1,-5-7-5,6 3 1,-1 1 17,5-2 1,1 1-67,4-6 1,-2-6 46,7-3 0,-1-3-135,6-1 1,-1-6 87,0 1 0,5-7-33,1 2 1,-1-4 267,-5-1 1,2-5-67,3 1 0,-6-7 7,6 1 0,-11-7-23,6-2 1,-3-2-9,3 2 0,1-3-76,-1-7 0,-6 5 5,-3 0 0,1 0 90,-1-4 1,0-1 66,-5 1 1,0 4-92,0 0 0,-7 2-108,-2-2 0,-4-2-177,-1 7 1,-1 0 101,1 5 0,-5 0-122,0-1 0,0 3-104,4 2 1,1-1-382,0 6 0,0 1 23,-1 4 1,6 0-568,-1 0 0,7 6 0,-2 3 1240,4 10 0,20 55 0,5 18 0</inkml:trace>
  <inkml:trace contextRef="#ctx0" brushRef="#br0" timeOffset="935">1187 529 7971,'-8'-9'1260,"4"-1"1,-3 6 103,2-6-511,1 1 0,4-1-141,0 0-597,-7 7-16,6-9-303,-6 10-2758,7-4 1814,0 6 0,2 0 1148,3 0 0,28 25 0,13 7 0</inkml:trace>
  <inkml:trace contextRef="#ctx0" brushRef="#br0" timeOffset="1200">1345 372 7971,'-7'-14'531,"4"0"441,-7-1 1,7 6-326,-1-1 1,-3 5-117,2-4 1,1 4 419,4-4 302,0 5-513,0-2-270,0 6-346,0 0-250,0 6 1,4-1-45,1 9 1,2-2-10,-3 7 1,-2 3-239,3 2 1,1 3 120,-1 1 1,4 1-72,-4 0 1,5-2-261,-6-4 0,6 9-377,-5-3 0,6-2 191,-2-3 1,-1-1 812,2 6 0,18 6 0,11 2 0</inkml:trace>
  <inkml:trace contextRef="#ctx0" brushRef="#br0" timeOffset="1402">1802 730 7971,'-9'-2'3451,"-1"-3"-1907,7 4 245,-10-6-905,12 7-241,-6 0-1249,7 0 164,0 0 1,0 7-385,0 2 0,0 6 74,0 4 1,-5 1-713,1 4 1,-7 8 1463,1-4 0,-9 49 0,-3 7 0</inkml:trace>
  <inkml:trace contextRef="#ctx0" brushRef="#br0" timeOffset="1942">2274 358 7917,'0'-10'666,"0"1"288,0-1-520,0-4 0,0 0-155,0-1 0,0 6 240,0-1 191,0 1-209,0-6-28,0 1-324,0 6 1,-2 2-97,-2 6-201,2 0 1,-11 8 164,4 6 0,-4 7 1,-1 7 1,0 7-7,-1 3 1,6 4-7,-1 1 0,2-2-102,-1-3 0,2 2-161,7-7 0,2-1 95,3-8 1,4 1-119,10-6 0,-1-1-26,6-9 0,-5-2 97,5-7 0,-2-2 120,2-3 1,1-4 44,-6-10 0,0 1 200,-5-6 0,-1 1-104,-3-6 0,-4 0 86,-6 1 1,0-1 39,0 1 0,0-1 148,0 0 0,-2 1-190,-2-1 0,-4 1-147,-7-1 0,0 2-257,-4 3 1,3 3-61,-3 7 0,3 5-403,1-1 0,1 7 260,0-2 0,4 4-202,1 1 1,6 6 672,-2 3 0,35 49 0,10 12 0</inkml:trace>
  <inkml:trace contextRef="#ctx0" brushRef="#br0" timeOffset="2126">2603 487 7917,'-8'-2'1501,"3"-3"1,-1 2-495,1-7-147,0 7-1081,5-9 1,0 8 129,0-5 91,13 6 0,41 3 0,22 8 0</inkml:trace>
  <inkml:trace contextRef="#ctx0" brushRef="#br0" timeOffset="2527">2875 372 7917,'-8'-14'619,"-3"0"-433,6-1 0,0 1 771,5 0 1,0-1-231,0 1 1,5 0-97,0-1 0,6 1-192,-2 0 0,6 0-34,4-1 1,-3 6-106,3-1 0,-4 7 78,0-2 1,-1-1-411,0 1 0,1 0 92,-1 5 0,-1 2-462,-4 3 0,4 3-10,-4 6 1,-2 2-246,-2 3 0,-4-2 323,-1 7 1,0 0-34,0 5 1,-1-1 103,-4 1 1,2-1 115,-7 1 0,1 0 51,-6-1 0,-4 1 290,0-1 0,0-4 403,5 0 0,-1-2-171,1 2 0,0-3-5,0-7 1,1-4-192,3-1 0,2-6 84,4 2-59,2 3-247,-4-6 0,12 4 77,4-6 1,2 0-129,3 0 1,4 0-976,0 0 0,6-2-129,-1-2 0,5 1-513,4-7 1,0 5 629,10-4 1030,-3-1 0,29-18 0,13-9 0,3-2 0,0 0 0</inkml:trace>
  <inkml:trace contextRef="#ctx0" brushRef="#br0" timeOffset="3027">3332 72 7923,'-8'0'834,"-4"0"1219,10 0-908,-4 0-795,6-7 0,1 6-243,4-4 0,0-1 69,9 1 0,-3 0-72,8 5 1,2-5 3,-2 1 1,2-1-201,-2 5 0,-3 0 63,3 0 1,-3 0-542,-2 0 315,0 0-94,1 0 717,-1 6-218,0-4-120,-6 11 0,3-10 33,-6 6 0,0-4 14,-5 5 1,1-6-25,4 6 1,-3-1-19,2 6 0,-2-1 5,-2 0 0,5 5-14,0 0 0,-1 7 195,-4-2 0,0 3-121,0 1 0,0 1-37,0 0 1,0 1 67,0 3 0,0-3-1,0 4 0,0 1 41,0-2 0,0 5-5,0-5 0,0-1-108,0-8 1,0 3-177,0-3 0,0-3 169,0-2-46,0 3 1,0-6 9,0 3 0,-4-8-7,-1-1 0,-6-7-91,1 1 0,-3 0-25,-1 0 0,0-2-191,0 3 0,-6-4-278,1-1 1,-4 0-574,3 0 1,-3 0-1369,4 0 2518,0 0 0,61-82 0,-13 30 0,0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19.57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372 15 8033,'8'0'1423,"-1"0"0,-7-2-919,0-3-378,0 4-401,0-6 256,-7 7 1,-1 0-142,-6 0 0,0 0 173,0 0 1,-7 0-120,-3 0 1,-3 0 330,-2 0 0,1 0-16,-1 0 0,2 0 2,3 0 1,-1 0-62,6 0 1,0 0 473,5 0-111,-1 0 97,1 0-191,6 0-125,2 0-330,6 0 174,0 0-153,6 0 0,-4 2-26,2 3 0,3-2-251,-2 6 0,1 3 265,-1 7 0,-4 3 90,4 7 0,1 1-9,-1 3 0,5 4 5,-6 6 0,6-1 42,-5 1 0,1 0-51,-1 0 1,-4-5 29,4 0 1,-3-6 30,-2 2 0,5-4-20,-1-2 0,1-4 83,-5 0-77,0-7 1,0 4 4,0-7 1,2-4 10,2 0 1,-2-6-26,3 6 31,3-7 0,-5 5-1,6-3 1,-4-4 14,5 4 1,-5-3 98,4-2 0,1 1-136,4 4 1,0-3-9,0 2 1,1-2-221,-1-2 1,5 0 88,0 0 0,2 0-481,-2 0 0,-2 0-110,7 0 0,-5 5-360,5-1 0,0 1 135,5-5 1,-1 0-383,1 0 1,1 5 436,3 0 804,-9 0 0,16-12 0,-10-1 0</inkml:trace>
  <inkml:trace contextRef="#ctx0" brushRef="#br0" timeOffset="1067">902 344 7900,'-8'-10'137,"1"2"162,1 2 0,4-1 1189,-2 3-760,2 2-332,2-11-141,-6 12 23,4-12 79,-4 11-53,6-4-351,0 6 46,0 0-198,-7 0 1,4 6 118,-6 4 1,4 4 53,-5 5 0,6 4 39,-6 5 0,5 1-30,-4-1 0,6 4 6,-2-3 0,3 3 2,2-9 0,2 4 2,3 2 1,-2-7 15,6-3 1,2-3-1,8-1 1,-3-3 7,3-2 0,2-4 5,-2-6 0,0 0 105,-4 0 0,4-6 0,0-4 0,0-2 97,-5-3 1,-4-1-132,-1-3 1,-1 3 13,2-3 1,-2-1 21,-4 1 1,-2-5-2,3 5 1,-4-7-18,-1 2 1,-6 2 3,-4-2 1,-2 2-309,-3-2 0,-1-1-89,-3 6 1,3 0-71,-3 4 0,4 1-79,0 0 0,1 6-265,0 3 1,-1 4 171,1 1 1,4 0-186,1 0 1,6 3 42,-2 6 666,3 1 0,53 49 0,13 3 0</inkml:trace>
  <inkml:trace contextRef="#ctx0" brushRef="#br0" timeOffset="1250">1273 472 7900,'-14'0'1044,"0"-4"1462,0-1-1705,6-6-402,1 9-1349,7-11 148,0 12 1,2-6-1855,3 7 2656,3 0 0,44-6 0,10-2 0</inkml:trace>
  <inkml:trace contextRef="#ctx0" brushRef="#br0" timeOffset="1485">1502 372 7900,'-9'-5'1096,"-1"1"1,7-3 1573,-2 3-1229,-3 2-653,7-4-486,-6 6-282,7 0 1,2 1 38,3 4 0,-2 0-258,6 9 0,-4-3-634,5 8 0,-2 4 522,1 0 0,2 3-964,-6-2 1,5 3 198,-6-4 0,6 4-626,-5 2 1702,6 0 0,29-7 0,14-1 0</inkml:trace>
  <inkml:trace contextRef="#ctx0" brushRef="#br0" timeOffset="1802">2060 658 7898,'-8'0'2141,"2"0"-1,4 0-1049,-3 0-532,4 0-233,-6 0-249,7 0 1,0 7-203,0 2 1,0 4-217,0 1 0,0 5-470,0 0 0,-4 5 27,-1-5 1,0 7 783,5-3 0,0 24 0,0 5 0</inkml:trace>
  <inkml:trace contextRef="#ctx0" brushRef="#br0" timeOffset="2476">2432 358 8084,'0'-14'593,"0"4"-311,0 1 0,5-1 312,-1-4 1,6-1-221,-5 1 0,4 0-32,-4 0 1,4 4-78,-4 0 1,6 6 107,-1-6 1,-2 7-143,1-2-113,-5-3-251,8 7 111,-10-6-246,4 7 1,-6 2 150,0 3 0,0 3-83,0 6 0,0 0 134,0 1 0,0 0 48,0 4 0,-6-1 324,-4 6 0,2-2-33,-1 2 1,4 3-37,-4-3 0,5 3-135,0 1 0,-3-4-131,2 0 1,1-2 50,4 2 1,0 2-211,0-7 0,0 0 134,0-5 1,1 0-282,4 1 122,3-1 0,6-1 147,1-4 0,-1-3-5,0-6 0,5-1 33,0-4 1,0-3 92,-4-6 0,-1 0-45,0-1 0,1-1 19,-1-3 1,0 3-15,0-3 0,-4 2 6,0-2 0,-6 3-24,6-3 0,-7 3-4,2 2 1,-4-2-5,-1-3 1,0 3-31,0-3 0,0 3-5,0 2 0,0-1 43,0 1 0,-4 0-2,-1-1 0,-5 1 45,6 0 1,-8-1 6,3 1 0,1 5 168,-2-1-207,1 1 1,-5-1 9,-1 0 0,1 7-21,0-1 1,4 0-1,1 0 1,-1 2-38,-4-3 0,-1 5-17,1 5 0,0-2 108,0 7 1,-1 4-6,1 5 0,1 6-8,4-1 1,-4 5-138,3 4 0,4-3-159,1 4 0,4 1 100,1-2 1,0-1-113,0-8 0,6 1-97,4-6 0,9 4-308,5-9 1,3 2 84,1-12 590,7 1 0,6-30 0,6-13 0,6-2 0,0 0 0</inkml:trace>
  <inkml:trace contextRef="#ctx0" brushRef="#br0" timeOffset="2866">2989 415 7847,'-9'0'2520,"-1"0"-1817,7 0 0,-5 0 1288,4 0-1443,2 0-737,-4 0-681,6-6-1450,0 4 2320,0-4 0,44 6 0,12 0 0</inkml:trace>
  <inkml:trace contextRef="#ctx0" brushRef="#br0" timeOffset="3292">3118 272 7847,'-6'-8'160,"4"-5"244,-3 4 459,4 3 1119,-5-7-1006,4 5-492,-4-6 0,10-1-137,1 1 0,6 5 29,-1-1 1,4 2-313,5-2 1,-3-1-33,3 7 1,-3-1-174,-2 5 0,1 0-13,-1 0 0,0 1-264,1 4 1,-6 3 196,1 6 0,-7 2-119,2 3 1,-4 4 30,-1 5 0,0 1-76,0-1 1,-1 1 373,-4 0 1,-3-1 178,-6 1 1,-1-1 265,1 1 0,-2-5-130,-3 0 0,3-7 242,-3 2 1,3 2-256,2-2 0,4-5 8,1-4 1,6-5 193,-2 4-114,3-6-311,2 4 0,2-3-75,3 1 0,2 0-208,8-5 1,4 0-315,0 0 1,6 0-530,-1 0 0,3-2 146,2-2 0,-1 2-1639,1-3 2551,0-3 0,31-31 0,8-15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0:56.02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0 515 7680,'0'-10'861,"0"1"0,0 4 987,0-4-473,0 5 25,0-8-543,0 10-332,0-11-259,0 12-304,0-6 0,0 9 167,0 3 1,0 3-23,0 6 1,2 5-24,3 0 0,-4 7-230,4-3 1,-2 4-173,2 2 0,-2 0-96,7-1 0,-7 1-278,2-1 1,1 3-7,-1 2 1,1-3-507,-1 4 1,-3 1 374,2-2 829,-2 0 0,4 9 0,2 2 0</inkml:trace>
  <inkml:trace contextRef="#ctx0" brushRef="#br0" timeOffset="1344">143 3203 7909,'0'-14'3066,"-6"0"-2246,5 0 1,-6 4 99,7 0-401,0 7 11,0-3-143,0 19 1,7-4-46,2 10 0,-1 3-84,2 2 1,-6 3-197,6 2 1,-5 0-92,4-1 1,-4 1-185,4-1 0,-5 1-64,0 0 1,3-1-457,-2 1 1,1-5 284,-1-1 0,-4-5-269,4 1 0,-2-3-814,2-2 1,-2-6 1530,7-3 0,25-48 0,11-13 0</inkml:trace>
  <inkml:trace contextRef="#ctx0" brushRef="#br0" timeOffset="2652">773 172 7984,'-21'-15'9,"5"1"75,-3 0 1,8 4 417,1 1 132,1-1 1,1-4 269,3 0-57,4 6-538,1-5 0,1 7 72,4-4 1,3-1-156,6 6 1,2-1-3,3 1 0,-1 3-189,5-2 0,1 2-39,5 2 1,4 0-123,1 0 0,-1 2 101,-4 2 0,-1 4-156,1 7 0,-1-1 43,1 0 0,-7 1-1,-3-1 0,-3 0 67,-1 1 1,-6 0 12,1 4 0,-2-3 72,1 3 1,-3 2-54,-6-2 1,5 7 156,0-3 1,0 4-69,-5 2 0,4 4 123,1 1 0,5 5-101,-5 0 0,1 2 14,-1 2 1,-2 1-27,6 4 0,-5 1-1,0 4 0,3-2-48,-3-4 0,1 4 119,-5 6 1,0-1-8,0-4 0,0 2-23,0-6 0,0 1 102,0-1 0,0 3-66,0 6 0,2-5 137,3 1 0,-2-5-165,6 4 1,-4-1 1,5 1 0,-6-3-138,6-6 1,-7 5 68,2 0 0,1 4-89,-1-4 1,0-1 120,-5-4 0,0 0 0,0 0 0,4 5-42,1 0 0,0-1 8,-5-4 0,0-5-32,0 0 0,0 4-80,0 1 0,0 3 197,0-8 0,0 3-50,0 2 0,5 3-8,0-3 1,-1 3-35,-4-8 0,0-1 127,0 1 1,0-2-104,0 3 1,2-3 5,3-3 0,-4-1-52,4 6 1,-3-1-17,-2 1 1,0-1-64,0-4 1,1-3 105,4 4 1,-3 1-60,2-2 0,-2 0-11,-2-4 0,0-1-7,0 1 1,5 0 116,-1-1 0,1 1-1,-5-1 1,5 3-52,0 2 1,0-3 14,-5 4 1,4-6-162,1-4 1,1 3 88,-1-3 0,-3 3-107,3 1 1,-2-4 131,1 0 1,-2-5-12,3 5 0,-2-2-34,2 2 0,-4 3-18,4-3 1,-2-2-13,2 2 1,-3-2 10,2 2 0,3 3-29,-2-3 0,4 0 95,-4 4 1,1-7 1,-1 8 1,-3-9-65,2 4 0,3-5-8,-3 5 1,1-6-10,-5 1 0,5-4-6,0 0 1,0-1-78,-5 0-2,0 1-302,0-1 47,0 0 264,0 1 0,0-6 26,0 1 248,0-7-202,0 3 21,0 1 38,0-6 311,0 5-156,0-6-124,0 0-200,0 7 169,0-6-4,0 6 0,0-6-1,0 4-16,0-3 60,0 4 0,0-4 48,0 2 211,0-2-26,0 4 168,0-6-281,0 0-74,0 7 1,-2-6 85,-3 4 1,2-3-65,-7-2 1,6 0 14,-6 0 1,-1 0-68,-8 0 0,1 4 11,-5 1 1,-3 2-161,-7-3 1,1-2 105,-6 3 0,6 1-487,-1-1 0,-1 4 59,6-4 1,-2 5-112,11-6 1,-5 3-219,5-2 0,4-4-1643,6 4 2418,-1-4 0,2-20 0,2-4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28.21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3304 7909,'-8'-14'953,"2"0"0,6 4-191,0 0-504,0 7 1,6-8-45,4 6 1,3 1-1,1 4 0,0-5-24,0 0 0,2 0-138,3 5 1,-1 0 65,6 0 1,-5 0-169,5 0 1,-5 0-121,4 0 0,-5 0 99,1 0 1,-3 0 178,-2 0-249,7 0 1,-5 0 0,0 2 51,-7 3 41,-6-4 224,4 6 0,-7-6 275,0 4 288,0-3-419,0 10 0,0-4-24,0 7 1,-2-1-88,-3 0 1,4 0 93,-4 1 1,3 4-135,2 0 1,-4 6-17,-1-1 0,0 3-20,5 2 1,0-1-128,0 1 0,0 4-77,0 1 1,0 4 144,0-5 0,-5 7 61,1-2 0,-1 2-113,5-2 1,-2 3 2,-3-3 0,4-1-2,-4 1 0,4-6-3,1 1 1,-2-1 28,-3 1 0,4-2-5,-4 2 1,3-3-113,2-1 0,0-2 45,0-3 0,0 3-44,0-4 0,0 3 79,0-2 0,0 1 31,0-6 1,0 0-49,0-5 1,0 1-6,0-1 16,0-6 4,0 5 14,0-12 126,0 6 9,0-7 20,0 0 322,0-7-537,0 6 1,-5-7-135,1 3 0,-7 2-86,1-7 1,-7 7-323,-3-2 1,1-1-166,5 1 0,-5 0-111,0 5 1,-2-4-371,2-1 1,3 0 456,-3 5 767,3 0 0,-4-32 0,-2-7 0</inkml:trace>
  <inkml:trace contextRef="#ctx0" brushRef="#br0" timeOffset="1676">544 115 7983,'-14'0'0,"0"0"0,4-5 187,1 1 178,-1-8 0,-4 6 6,0-3 0,4-3 737,0 8-22,1-7-642,1 3 0,-3-2 139,6 1-390,0 5 0,12-7-148,2 6 1,4 1 137,1 4 1,5 0-55,0 0 1,5 0-223,-5 0 1,5 0-18,-5 0 0,5 4-80,-5 1 0,5 6 44,-5-1 0,0-2-15,-5 1 0,1-1 132,-1 2 0,0 6 3,1-7 0,-3 12 7,-2-7 1,2 4-1,-2-4 0,-2 5 41,2 0 1,-6 7 30,6-3 1,-7 4 9,2 2 0,1 4-12,-1 1 1,1 5 89,-1 0 0,-3 2 2,2 2 0,3 0 160,-3 0 1,3 4-106,-2 1 1,-4 6-36,4-2 1,-2 4 122,2 1 1,-4-4-127,4-1 1,-3 2-121,-2 8 0,0-8 42,0 3 1,0-9-137,0 0 1,0-4 139,0-1 0,0 0-116,0 0 0,0 0 171,0 0 0,0 6 123,0 3 1,0-1-113,0 2 1,0-7-62,0 1 1,0-2 20,0-2 0,-5 0-45,0 0 1,-1-1 7,1 1 0,4 0 5,-4 0 1,-2 0-36,3 0 1,-3 0 32,3 0 1,2 0-24,-3 0 1,4-7-182,1-2 1,0-4 58,0-2 0,0 6 47,0-1 0,0 5 29,0-4 1,0 4-7,0-5 1,0 7-24,0-2 0,0-2-115,0 3 1,0-6 97,0 5 1,1 0-10,4 5 0,-3-2 63,2-2 0,-2 0-6,-2-5 1,2 5 2,2 0 0,-2 0-49,3-1 0,-2 2 1,2-7 1,-4 7 31,4-2 1,-3-3 7,-2-1 1,1 1-14,4-2 1,-4 5 25,4-5 1,-3 6 1,-2-6 1,1 2-26,4-2 1,-3-1 2,3 6 0,-4-4 45,-1 4 1,0-5 0,0 5 1,0-1-41,0 1 1,0-2-1,0-2 0,0-4-78,0 3 1,0 2-119,0-1 0,0-6 88,0-4 0,0 0-91,0 5 0,0-1 10,0 1 1,0-2 166,0-3 0,0 3 1,0-4 0,0 4 4,0 2 1,0-2 148,0-3 1,0 3-167,0-3 0,0 1 16,0-1 0,5-2-58,0-3 1,-1-3-123,-4 3 0,0 2 197,0-2 0,2 0-7,3-5 1,-4 5-17,4 1 0,-3 3 21,-2-4 0,0 5 106,0-5 0,5 0-111,-1-4 1,1 4 19,-5 0 0,0 0-17,0-5 20,0 1 0,0-1-350,0 0 176,0-6 80,0 5 47,0-12-1,0 6 24,0-7 87,0 0-125,-6 0 0,3 0-84,-7 0 1,5 0 62,-4 0 0,-1 0-109,-4 0 1,-2-5 138,-3 0 1,1 0-4,-5 5 0,4 0-90,-5 0 1,6 0-140,-1 0 0,-2 0-135,2 0 1,0 0-7,5 0 0,0 2-413,-1 3-236,1-4 164,0 6 0,4-7 252,1 0 639,6 0 0,5-42 0,8-24 0,2-2 0,0 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31.50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86 180 7907,'-14'-14'0,"-1"-1"0,6 1 182,-1 0 1,2 0 946,-1-1 318,-4 1-421,12 0 55,-6 6-670,7 1-371,0 7 1,0 2 105,0 3 0,5 4 8,0 10 1,4-1-101,-4 6 0,5-5 112,-6 4 1,6 0-68,-5 1 1,4 1-4,-4-6 1,4 5-57,-4-5 0,5 5 17,-5-5 0,1 2-118,-1-2 1,-2-4 130,6 5 1,-4-5-172,5 0 1,-6-6 111,6 1 0,-1-5 15,6 4 1,1-6-15,3 2 0,3-3 31,7-2 0,7-2-1,7-3 1,2-1-44,7-4 1,2-2 3,8 2 1,-3-1-27,3 1 1,-4-1-134,0 7 1,-1-1-65,0 5 1,0 0 9,1 0 0,-1 0-2,0 0 0,-1 0 147,-4 0 1,4-2-22,-4-3 0,2 4 43,-2-4 0,4 4 6,-3 1 0,-1 0 41,5 0 0,-8 0 209,9 0 1,-4 0-44,3 0 0,-3 0-111,3 0 0,-3-2-45,8-3 0,-8 4-29,-1-4 1,-1 2-18,5-2 0,-1 2 29,-4-7 0,2 7-14,-6-2 1,1-1-33,-1 1 0,-4-1-14,4 1 1,-4 3 24,-1-2 0,5-3 11,0 2 0,4-1 14,-4 1 1,1 4-5,-1-4 0,-4-1 0,4 1 1,-4-1-33,-1 1 0,-5 3-3,1-3 0,-6-1 2,5 1 1,-6 1 1,1 4 0,-3-2-10,-1-3 0,4 4 0,1-4 0,-1 3 61,-4 2 1,-1-1-9,1-4 0,0 3 13,-1-2 0,-4 2 10,0 2 0,-5-2 107,5-2 0,-2 2-87,2-3 1,-4 4 5,-5 1 1,-1-2-4,0-3 1,1 4 42,-1-4-114,0 3 1,1 2 21,-1 0 1,-5 0-181,1 0 115,-1 0-210,6 0 269,-7 0-11,4 0 85,-10 0 113,4 0 1,-4 0-103,3 0-140,-4 0 25,12 0-37,-5 0-20,6 0 89,1 0-13,-1 0 0,-5 0 217,1 0 372,-7 0 126,3-6-418,-6 4 0,0-6 36,0 4 59,0 2 42,0-11-187,0 5-225,0-6 0,0 0-11,0 0 0,0-1-253,0 1 0,0 4-561,0 1 1,0-1-991,0-4-903,-6 0 1132,4-1 1589,-10 7 0,10 34 0,-4 14 0</inkml:trace>
  <inkml:trace contextRef="#ctx0" brushRef="#br0" timeOffset="743">2260 895 7915,'0'-14'793,"0"-1"0,0 1-298,0 0 1,-2 4 704,-3 1-631,4 6-446,-6-4-79,7 7 0,0 2 33,0 3 1,0 4-44,0 10 0,-1-1 83,-4 6 1,2 4-162,-7 5 0,6 1-43,-6-6 0,2 1 37,-1 0 0,-4-2 80,3-4 0,2 0 44,-1-4 1,4-5-132,-5 0 0,3 1 149,-3-6-18,4-2 37,-1-1 1,6-12 111,-4-4 1,3-9-192,2-5 0,2-3 8,3-1 0,1-7-16,4-4 1,2 3-70,-2-2 1,1 4 97,-2-4 1,4 6 48,-3-1 1,2 5 98,3 4 1,-1-2-112,0 7 0,-4 0 152,-1 5 0,1 1-92,4 4 0,-4-3 181,-1 8-228,1-1 0,4 5-116,0 0 0,-4 0-63,0 0 0,-1 6-13,5 4 0,1 3 18,-1 1 0,-1 0 86,-4 0 1,4 2-6,-4 3 1,4-3 26,1 3 1,-4 4 12,0 0 1,-3 0 122,3 1 1,3-5-77,-4 4 0,-1 1-93,2 5 0,-7-5-46,2 0 1,-2-2-175,2 2 1,-4 3-44,4-4 0,-3 0-282,-2 1 0,0-7 169,0 2 1,0 2-176,0-2 0,0 0-1365,0-5 1361,0 0 0,0 1-409,0-1 1,-2-4 416,-3-1 1,2-4 542,-6 4 0,-20-24 0,-9-3 0</inkml:trace>
  <inkml:trace contextRef="#ctx0" brushRef="#br0" timeOffset="934">2274 1181 7879,'-22'-5'196,"3"1"0,3-6 274,1 5 1,3-1 1835,2 1-1002,-3 4 211,12-6-1001,-5 7 1,7 0-226,4 0 0,4 0-225,11 0 1,-3 0-294,7 0 1,0 0-475,4 0 0,1 0-4,-1 0 1,1 0-937,0 0 0,-1 0 1643,1 0 0,31-19 0,9-5 0</inkml:trace>
  <inkml:trace contextRef="#ctx0" brushRef="#br0" timeOffset="2393">4991 252 7789,'-14'0'157,"4"-5"367,1 0 220,6-6 711,-10 9-568,11-10-57,-4 10-554,6-4-254,0 6 1,0 1 49,0 4 0,1 3 99,4 6 0,-3 2 73,3 3 0,1 3-84,-1 7 1,4-2-12,-4-3 0,1 3-17,-1-3 0,-2-4 36,7-1 0,-7 2-32,2-2 0,-2 0-141,2-4-13,-4-1 1,7-1 1,-3-4 76,-3 4 1,10-12-46,-2 4 0,3-3-14,1-2 1,2-2 10,3-3 1,0-1-97,9-4 0,-2-1-31,7 7 1,-1-6-228,1 5 1,2-4 62,4 4 0,2-5 62,-3 6 1,2-1 90,-2 5 1,3 0 39,-3 0 1,4-5 153,0 0 1,1 1-110,0 4 0,2 0 35,2 0 1,4-5 42,7 0 1,-1-1 106,0 1 1,2 3-84,3-2 0,-4-3-51,4 2 0,-4 1-16,-6 4 1,4-5-20,-4 0 0,-3 0-9,-1 5 1,1 0 29,-1 0 0,1-4-4,-1-1 1,-4-1-3,4 1 0,1 3 0,-1-3 1,8 4 36,1 1 1,0-5-36,5 0 0,-3 1 127,-2 4 1,2-5-53,3 0 1,-8 0-29,3 5 1,-8 0-60,4 0 0,-6-5-100,6 1 0,-2-1 78,1 5 1,-7-5-126,-7 0 1,0 1 124,5 4 1,0 0 49,-1 0 1,0-2-10,-4-3 0,5 4-50,0-4 1,0 3 113,4 2 1,-2-4 200,-2-1 1,-2 0-164,-3 5 0,2-5 81,-7 0 1,1 1-67,-6 4 1,1-5-273,-1 0 1,1 0 27,0 5 0,-1 0 25,1 0 0,-1 0 41,1 0 0,0 0-159,-1 0 0,6 0 159,-1 0 1,5 0-9,-5 0 1,1 0 158,-6 0 0,-1 0-101,-3 0 0,3 0 109,-3 0 0,-3 0-136,-2 0 0,2 0-37,-2 0 1,0 0 60,-5 0 1,0 0 0,1 0 0,-1 0-30,0 0 0,5 0-17,0 0 1,-4 0 71,-6 0 1,1 0-10,4 0 0,0 0 89,1 0 1,-1 0-25,0 0 1,0 0 72,1 0 1,-1 0-110,0 0 1,1 0 19,-1 0 0,0 0-48,1 0 1,4 0-28,0 0 0,0 0 10,-5 0-89,0 0 0,1 0 106,-1 0 70,0 0 0,-4 0 345,-1 0-106,-5 0 278,2 0-181,-6 0-35,0 0-107,0-6-194,0 4-130,0-4 157,0 0 54,0 4-108,0-11 9,-6 6-23,4-8 1,-4 1-3,6 0 0,0 4-32,0 1 0,-5-1-223,0-4 1,0-1-704,5 1 305,0 0 1,0 0-1505,0-1 353,0 1 1774,-6 0 0,-27 31 0,-14 9 0</inkml:trace>
  <inkml:trace contextRef="#ctx0" brushRef="#br0" timeOffset="3475">6965 838 7925,'-8'0'645,"-5"0"0,11-2 143,-2-3-294,-4 4 1,6-7 373,-3 3-183,4 4 118,1-6-385,0 7 425,0 0-627,6 0-216,2 0 1,6 5-121,1 0 1,0 6 31,5-2 0,-5 4-2,4 1 0,2 1 94,-2-1 0,5-4-134,-5-1 0,5-1 203,-5 2 1,2-4 118,-2-6 1,-3 5 21,3-1 0,-3 1-102,-2-5 1,0-1-22,0-4 1,-6 2-63,-3-7 1,2 1-155,-3-6 169,1 1 0,-5 0-33,0-1 0,0 6 87,0-1-187,0 7-413,0-10 77,0 12 0,-6 1 221,-4 9 0,-3 9 81,-1 1 0,0 6 4,0-1 1,-6 8-10,1 1 0,-1 1 10,1-6 0,1 6 71,-6-1 1,5 0 115,-5-4 0,2-2 95,-2-3 0,4-3 215,5-7 1,1-1 167,0-4-44,6-3-22,-5-6-240,12 0 0,-4-4 97,10-1 0,-2-5-87,6 6 0,1-6-45,4 5 0,2-4 59,3 4 1,-1-1 204,5 1 1,-4 3-306,5-2 0,-1 2-296,0 2 0,3 0-371,-7 0 0,6 5-56,-1-1 1,2 8-659,-3-3 1,4-1 219,-3 2 0,2-2-489,-2 1 1,1 2 750,-6-6 0,0 5 734,-5-6 0,7-12 0,1-8 0</inkml:trace>
  <inkml:trace contextRef="#ctx0" brushRef="#br0" timeOffset="4050">7751 895 7976,'0'-9'626,"0"-1"76,6 0 1,-4-4-529,3 0 1,-4 4 60,-1 1-145,0-1 42,0-4-259,0 0 1,-1 1 164,-4 3 1,2-1-112,-7 7 235,1-8 0,-6 11 84,1-4 0,5-1 192,-1 1 1,5 0-31,-4 5 0,4 0-6,-4 0 1,4 0 164,-5 0-313,7 0 0,-5 0 136,3 0-239,4 0 104,-6 0-436,1 0-156,4 0 254,-10 0 3,10 0 1,-6 2-11,3 2 66,4-2 0,-7 11 93,3-4 0,4-1 161,-4 2 1,3-1-106,2 6 0,-5 1 175,1 3 1,-1-2-62,5 7 0,0-2-56,0 2 1,0 8-16,0-4 1,0 6-35,0-1 1,0-1-17,0 6 1,0-5-27,0 6 0,0-8-39,0 3 0,0-6-3,0-4 1,1 2-89,4-7 0,-3 0 479,3-5-314,3 0 0,-5-1 5,6-3 1,-4-3-54,5-2-175,-1-3 1,5 4 86,1-6-179,-1 7 0,0-6 59,1 4 1,-1-2-147,0 2 0,0-4 135,1 4 0,-1-3-772,0-2 1,2 5-906,3-1 1,-6 1 840,6-5 0,-9 2-172,9 2 0,-10-2 391,10 3 757,-12-4 0,24-39 0,-7-9 0</inkml:trace>
  <inkml:trace contextRef="#ctx0" brushRef="#br0" timeOffset="4403">7994 1110 7879,'0'-15'-540,"0"1"1,0 0 2414,0-1-1384,0 1 0,0 0 478,0-1-268,0 8 178,0 0-626,0 7 80,0 0-389,-6 0 1,3 7 60,-7 2 1,5 9 150,-4 1 1,6 6 2,-2-1 1,-1 3-218,1 1 1,0-1 42,5-3 0,2 2-165,2-7 1,0 5 12,5-5 0,1 0 101,4-5 0,2-1 95,3-4 1,-2-2-159,7-7 0,-6 0-181,1 0 0,-3-2 222,-2-3 1,3-3 274,-2-6 0,-3-2-188,-7-3 0,-3 3-49,3-3 1,-5 2 350,-5-2 1,-3 3 112,-7-3 1,-4 1-410,0-1 0,-1 3 79,1-3 0,3 8-890,-3 1 0,3 6-17,1-6 0,6 7-1557,-1-2 1530,7 4 850,-3 1 0,44 12 0,10 4 0</inkml:trace>
  <inkml:trace contextRef="#ctx0" brushRef="#br0" timeOffset="4935">8395 824 7879,'-23'-15'165,"4"1"1,5 4 822,4 1-242,-2-1 158,10 2-94,-4-4-254,6 10 1,1-4 700,4 6-460,-3 0-112,10 0-527,-4-7 1,7 6-77,-1-4-97,0 3 0,1 2-226,-1 0 1,0 0 66,1 0 0,-1 2-214,0 3 0,0-2 92,1 7 0,-6-7 90,1 1 1,-5 3 99,4-2 0,-1 6 94,2-2 0,1 4 219,-7 1 1,3 1-87,-2-1 0,-4 0 130,4 0 1,-3 6-73,-2-1 0,1 6 22,4-1 0,-4 3-228,4 1 0,-3 1 113,-2 0 1,0 1 5,0 3 1,1-3-116,4 4 0,-3-4-203,3-1 1,-4-1 203,-1 1 1,5-1 37,0 1 1,1-7 106,-1-3 1,-4-3-113,4-2 1,-2 1 117,2-1-128,-3-6 0,4 0 35,-6-3 83,0-4-15,0 6 100,0-7-15,0 0-14,-6 0 1,-2 0-58,-7 0 0,1 0-533,0 0 1,-5 1-141,0 4 1,-7-3-400,2 2 0,-3 3 164,-1-2 1,-1 4-422,1-4 0,4 1 526,0-1 0,0-3 685,-5 2 0,1-15 0,-1-5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57.65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144 115 7895,'0'-8'416,"0"0"30,0 3-264,0 3 1,0-6 162,0 4-196,0 2-29,0-4-295,0 6 287,0 0-91,-6 6 1,4 2 24,-3 6 1,4 2 3,1 3 0,-5 4 11,0 5 1,-4 2 28,4 4 1,-6-3-54,1 8 1,2-3-4,-1 2 0,4 2-17,-5-7 0,6 6-15,-6-6 1,5 0 45,-4-4 1,6-1-8,-2 1 0,-2-7-12,3-3-12,-1-3 1,5-6-21,0-1 63,0-5-34,0 2 0,0-8 72,0-2-47,0 2 1,0-6 102,0 3-70,0 4 1,0-7-34,0 3-25,0-3 1,0-6-116,0-1 1,2 1 19,2 0 1,-2-1-100,3 1 0,-4-2 119,-1-3 0,5 2-17,0-7 1,0 5-21,-5-5 0,4 5-16,1-5 0,5 0 54,-6-4 0,3-1 5,-2 0 0,-4 2 62,4 4 0,1-4-4,-1 3 1,0 3 11,-5 2 1,5 3-115,-1 2 0,3 4 3,-3 1 0,-2 4-228,3-5-36,3 7 1,-5-3-540,6 6 887,1 0 0,30 13 0,6 3 0</inkml:trace>
  <inkml:trace contextRef="#ctx0" brushRef="#br0" timeOffset="556">144 386 7936,'-10'0'-523,"1"0"911,6-6 117,-10 4 1,10-4 313,-7 6-418,7 0-213,-3 0 1,4 0 162,-3 0-264,4 0 0,-4 0 95,10 0 0,-2 5-174,7 0 0,4 1 36,5-1 1,6-4-182,-1 4 1,3 1-174,2-1 1,4 0-97,0-5 1,6 0-305,-6 0 0,5 5 281,-5-1 429,1 1 0,14 8 0,4 3 0</inkml:trace>
  <inkml:trace contextRef="#ctx0" brushRef="#br0" timeOffset="1156">530 86 7902,'-8'-6'-34,"-5"-2"635,12-7-321,-12 1 0,12 5 253,-4-1-253,3 7 0,2-5 171,0 3-26,0 4-38,0-6-148,0 7-221,0 0 0,0 7 110,0 2 0,0 4 60,0 1 1,0 5-93,0 0 0,5 7-107,0-2 1,1 4 92,-1 6 0,-4-4-134,4 3 1,3 4 128,2 1 1,-2-2-113,1 2 1,-1 1 68,2 3 0,2-3 38,-2-1 0,1-5-1,-1 5 1,2-6 28,-2 1 0,-2-4 19,1-5 1,-1 3-79,2-3 0,1-4-2,-6-1 0,1-3-20,-1-1 1,-4-1-21,4 0 0,1-4-48,-1-1 31,0-6 0,-3 9-66,2-8 13,-2 1-15,4-5-53,-6 0-2320,0 0 1501,0-6-122,0 4 500,0-11 1,0 5-682,0-6 1261,0 6 0,-6-36 0,-2-4 0</inkml:trace>
  <inkml:trace contextRef="#ctx0" brushRef="#br0" timeOffset="1625">215 429 7902,'-14'-6'0,"5"0"229,-1-4 1,5 4 268,-4 6 189,6-7-317,-10 6-183,11-6-19,-4 7 1,8 0-90,2 0 1,1 2 115,9 3 1,-2-4-21,7 4 1,1 1-146,-1-1 1,7 5-96,-2-6 1,3 1-204,1-5 1,-4 5-57,0 0 1,-2 0-293,2-5 0,1 4 126,-6 1 0,2 0 490,-2-5 0,-9 19 0,2 5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18:58.53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19:01.02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736 250 7911,'-2'-13'7,"-3"4"1,2-5 821,-7 5-23,7 2 141,-3-6-569,6 5 1,-5-2 102,0 0-21,0 7-297,5-10 0,-5 10 25,0-7 0,-6 5-162,1-5 0,-3 7-52,-2-2 0,0-2 70,1 3 1,-8-1-180,-2 5 1,-4-2 54,-1-3 0,-1 4-52,1-4 0,-5 3 83,-1 2 1,1 0-32,5 0 0,-1 0 112,1 0 0,1 0-10,4 0 1,-3 0 115,8 0 0,-1 0-128,6 0 1,-1-2 406,0-3-174,0 4 106,1-12-195,-1 11 1,5-9 92,0 6 76,7 0-109,-3-2 107,-1 6-89,6-12 207,-6 11-168,7-4-12,0 6-722,0 0 0,0 6 470,0 4 0,5 8-9,0 1 1,1 8-76,-1-3 0,-3 5 178,3 6 0,1-3-77,-1 8 0,0-1 107,-5 5 0,5 2-60,0 3 0,0-9-33,-5 5 0,5-5-105,0 4 0,-1 1 98,-4-1 1,0-7 40,0-2 1,5-4-51,0-2 1,0 2-35,-5 3 1,2-4 88,3-1 1,-4 0 10,4-4 1,-3 3-109,-2 1 1,0-4 49,0-1 0,0-1-71,0 2 0,0 1 71,0-7 1,0 7-74,0-1 1,0-2 60,0 1 1,0-4-33,0 4 1,0-4 9,0 4 0,0-1 43,0 2 1,5 1-1,0-6 1,0 1 11,-5-2 0,0-2 4,0 2 0,0 3-6,0-3-164,6 1 1,-4-6 137,3 1 0,-4 5-39,-1-1 1,0 1 22,0-5 1,0-1-1,0 1 0,5 1 60,0 4 1,0-4 0,-5 4 1,0 1 129,0-1 0,0 4-105,0-4 0,0 4-103,0-4 0,0-1 87,0-4 1,2 0-139,3 0 1,-4-1 114,4 1 1,-3 0-7,-2-1 0,0 1-30,0 0 1,0-1-9,0 1 1,0 0-24,0 0 0,0-1 28,0 1 0,0-5-20,0 0 1,0-1 30,0 6 1,0 0-89,0-1 52,0 1 0,0 0-7,0 0 0,0-6 24,0 1 1,5 0 5,-1 5 0,1-6 64,-5 1 0,0 0-70,0 5 1,0-1-11,0 1 1,0 0 17,0 0 1,0-1-183,0 1 175,0 0 0,0 1-55,0 4 0,0-9-5,0 4 1,0-4-102,0 4 0,0 0 137,0-1 1,0 1-26,0 0 0,0-1 25,0 1 1,0 0-25,0-1 1,0 1-138,0 0 1,0 0 121,0-1 0,0-2 40,0 2 0,0-2 29,0 7 1,0-7 6,0-2 1,0-1 22,0 6 0,0 0-75,0 0 0,0-6 50,0 1 1,0 0-15,0 5-4,0-1 1,0 1 2,0 0 1,2-1-41,3 1 1,-3-5 33,2 0 0,-2 0-2,-2 4 0,0 1 12,0 0 0,0-6-20,0 1 1,0 0-31,0 5 1,0-1 17,0 1 30,0 0 0,0 0-15,0-1 0,0 1 57,0 0 1,0-1-89,0 1 0,0-5 32,0 0 0,0-1-31,0 6 0,0-5 29,0 0 0,0-1-77,0 6 73,7 0 0,-6 0-7,4-1 1,-3 1-6,-2 0 0,0-1-79,0 1 106,0 0 0,0-1-1,0 1 1,0 0 12,0 0 0,0-6-42,0 1-143,0 0 0,0 5 98,0-1 1,1-4 83,4 0 1,-3-5-92,3 5 103,-4-1-23,-1 6 0,0 0-2,0 0 0,0-6 86,0 1-116,0 0-30,0 5 1,0-1 63,0 1 1,0-5-126,0 0 100,0-7 0,0 10 45,0-3 0,0-2-122,0 2-9,0-7 105,0 10 1,0-10-49,0 7-70,0-7 104,0 10 0,0-9-79,0 6 0,2-7 59,3 2 0,-3-2-118,3 2 19,-4-3 43,-1 4 179,0-6 877,0 0-1010,0-6 4,0 4-6,0-5 38,0 7-321,0 0 160,0-6 111,0 4 38,0-4-38,0 6-75,0 0 205,0-7-94,0 5 61,0-4-47,0 6-148,0 0 131,0-7 3,0 6-14,0-6-5,0 7-469,0 0 246,7 0 145,-6 0-8,6 0 115,-7 0 1,2-1-88,2-4 233,-2 3-170,5-4 0,-6 6 167,4 0-150,-3 0 0,6 0 60,-3 0 0,-4-2-12,4-3-1,4 3-24,-1-4-1,6 6 0,1-2-1,0-3 0,-5 4-1,-1-4 1,1 3-118,5 2 118,0 0 1,-1 0-4,1 0 6,0 0 0,-1 0-1,1 0 1,-5 0 24,0 0 0,-5 0-35,4 0 237,-5 0-207,9 0 34,-5 0 0,2 0-30,-1 0 1,-4 0 86,5 0-43,-7 0-53,10 0-84,-11 0 116,11 0-48,-11 0 13,4 0 1,-4 0 129,3 0-111,-3 0-28,4 0-34,1 0 69,-6 0-75,12 0 65,-11 0-122,4 0 101,1-6-246,-5 4 132,4-5-168,-6 7-1105,0 0 0,-6-6 0,-3-2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19:05.85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147 191 7375,'-8'-8'-442,"1"2"755,7-1 1,-1 6-159,-4-4 1,3 1 219,-3 0-205,4 2 0,1-6 7,0 3 1,0 2 166,0-7 152,0 6-304,0-9 0,-5 10 9,0-7 1,0 5-99,5-4 1,0 4 248,0-5-267,0 7 23,0-10 0,-2 9 55,-3-5 75,4 5-226,-6-9 48,7 12 1,-5-8-138,0 5-42,1 2 159,4-5-8,-7 7 0,4 2 11,-7 3 1,7-2 53,-2 7 1,-2 0-57,2 4 0,-4 1-41,4 0 1,0 4-4,5 1 0,-5 1 5,0-1 1,0-2-38,5 6 1,0-4 63,0 4 1,0-6-75,0 2 1,0 1 47,0-1 0,2 1-111,3-1 1,-2-9 99,7 4 0,-5-4-211,4 4 186,1 0 0,3-6-12,-3 1 0,3-6 7,-3 0 1,-2-2-42,2-2 163,0 0-150,4 0 336,1 0-224,0-6 1,-2-3 43,-3-5 1,1 4-69,-6 0 0,5 0 6,-5-4 0,1 0-51,-1 5 1,-3-4 50,3 3 1,1-3-66,-1-2 0,0 0 48,-5 1 1,0-1 97,0 0 0,0 1-102,0-1 0,0 0 136,0 0 0,0 1 15,0-1 0,0 0-109,0 1 1,-5-1 1,0 0 1,-5 5 89,5 1-356,-6-1 213,3-5 0,-5 5-722,3 1 321,-3 5-310,5-2 0,-2 6-736,0 0 528,7 0 0,-4 6 921,7 4 0,13 49 0,4 13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19:13.84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912 471 6143,'-8'0'2046,"2"0"-1478,-1 0-39,5 0-303,-4 0 1,6-1-50,0-4 1,-2 3 184,-3-3-249,4 4-173,-6 1 93,7 0-264,0 0 137,0-7-219,0 5 94,0-4 5,0 6 1340,0 0-759,0 6-185,0-4-44,0 5-95,0-7-76,0 0 54,7 0-292,-6 0-207,6 0 305,-7 0-188,6 0 130,-4 0 181,5 6-161,-7-4 321,0 4-160,0-6-472,0 0-272,0 7 794,0-6 0,26-7 0,6-10 0</inkml:trace>
  <inkml:trace contextRef="#ctx0" brushRef="#br0" timeOffset="1868">368 45 8021,'-14'0'247,"-1"0"1,5 0-5,0 0 0,6-2-21,-6-3-2,6 4 88,-9-6-221,5 1-82,-6 4 0,-1-4 89,0 6 0,2-2-15,3-3 1,-3 3 191,3-2-157,-3 2 1,-1 2 41,-1 0 84,0 0-201,1 0 0,-1 0-1,0 0 0,5 0 69,1 0 1,4 0-123,-5 0 1,5 0 158,-5 0-71,7 0 1,-5 0 58,3 0-47,3 0-64,-4 0-7,6 0 1,-2 0-65,-3 0 99,4 6 0,-6 3-16,7 5 1,0 1 2,0 0 1,0-1 29,0 1 1,0 6-37,0 4 0,2 3 141,3 1 0,-2 0-127,7 1 0,-7 4 19,2 0 1,1 6-41,-1-6 0,5 5 37,-5-5 1,5 1-24,-5-6 0,-1 5 16,-4 1 0,2-1-52,3-5 0,-3 1 39,3-1 0,-4-1-71,-1-4 1,0 3 110,0-8 0,0 2 7,0-1 0,0-2-42,0 6 1,0-6 1,0 2 1,0-2-93,0 2 0,-5-4 86,0 3 1,0-2-51,5-2 1,0-1 44,0 1 0,0-5-107,0 0 246,0-7 6,0 10 45,0-12-143,0 6-56,0-7 16,0 0 7,7 0 1,-4 0-68,7 0 1,-5-5-9,5 0 1,0 0-134,4 5 1,3 0-42,2 0 0,-1 0 102,7 0 1,-7-5-194,1 1 0,-1-1 79,2 5 0,-4 0-104,4 0 0,-2 0-128,1 0-203,-2 0 1,4 0-469,-6 0-33,-1 0-187,1 0 1334,0 0 0,-7 13 0,-2 3 0</inkml:trace>
  <inkml:trace contextRef="#ctx0" brushRef="#br0" timeOffset="2634">1221 412 8028,'0'-8'-129,"0"-5"1,0 10 1528,0-7-325,0 7-206,-7-4-582,6 1 0,-6 3 347,7-7-146,0 6-90,0-2 61,0-1-263,0 6-43,0-6 1,-5 6-8,0-4-329,1 3 117,4-4-451,0 6 251,0 0 460,0 6 1,0-3-125,0 7 0,0 5 85,0 4 1,0 3-17,0-3 0,0 3-15,0 2 0,0 4 19,0-4 0,0 4-24,0 1 1,1-4-119,4-1 1,-3-4 125,3 5 1,-4-3-191,-1 3 0,0-4-36,0-6 0,0 0-271,0-1-82,0 1-480,0 0-47,0-1 654,7 1 0,-6-5-691,4 0 1,-3-5 412,-2 4 0,5-4 603,0 5 0,13 0 0,-2 5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19:32.01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59 707 6588,'0'8'2751,"0"-2"-1918,-7-6 45,6 0-249,-6 0-463,7 0 193,0-6-546,0 4 223,0-4-112,0 6-45,0 0 117,0 6 0,-1 2-117,-4 7 1,3-5 19,-3 0 0,2-1-324,-2 6 0,3 0 188,-2-1 0,0 3-719,-1 2 0,4-2 60,-4 2 896,3-2 0,15 4 0,4 2 0</inkml:trace>
  <inkml:trace contextRef="#ctx0" brushRef="#br0" timeOffset="482">324 486 7964,'0'-10'-883,"0"0"1,1 6 3043,4-6-1489,-3 0 1,4-5-140,-6 1 0,0 4-139,0 0 0,0 5 282,0-5-230,0 7-11,0-4-291,0 7 0,-1 0-163,-4 0-36,3 0 0,-6 7 76,3 3 0,2 9-80,-7 6 1,7-2 89,-2 1 1,3 1-113,2 4 1,0 1 106,0-1 0,0-6-267,0-4 1,0 3 32,0-3 0,7 1 26,2-5 1,5-2 166,0-4 0,3-2-47,2-7 1,-2 0 85,2 0 0,2-2-84,-1-3 1,0-4 173,-6-11 1,1 4 58,0-4 1,-6 4 168,1 1 0,-6-5-117,0 1 0,-2-6 22,-2 6 1,0-2 58,0 1 0,-5 4-114,0-4 1,-6-1-258,1 1 0,-3 1 102,-2 4 0,1 0-1183,-1 0 211,0 1 365,0-1 1,6 7-2382,-1 3 2951,7 3 0,42 28 0,18 7 0</inkml:trace>
  <inkml:trace contextRef="#ctx0" brushRef="#br0" timeOffset="723">794 530 7964,'-15'0'2872,"2"-1"-786,3-4-360,-3 3-1730,12-11 1,-8 10 102,5-7-1839,2 7 1484,-5-4 1,9 2-575,3 0 1,-2 0 829,7 5 0,39 7 0,15 1 0</inkml:trace>
  <inkml:trace contextRef="#ctx0" brushRef="#br0" timeOffset="1179">1000 339 7964,'-8'-15'0,"-1"2"832,4 3 1,2-3-278,-7 4 1,7 0 175,-2 0 1,4 4 171,1-5-550,0 7 0,1-9-267,4 7 86,3-6 0,7 4-214,0-2 1,-1 0 122,1 5 0,0 2-346,0-3 1,-1 3 150,1 2 0,0 0-304,-1 0 0,-4 2 105,0 3 0,-2 3 52,2 7 1,1-1 154,-6 1 0,0 0-20,-5 0 1,0 4 164,0 1 1,0 4-104,0-4 0,-2 6 321,-2-2 0,0 3-116,-5-3 0,-1 4 142,-5-4 1,0-1-6,1 2 1,-1-7-29,0 1 1,5-2-36,1-3 1,0 1 68,0 0 247,-4-1-306,4 1 0,1-5-67,3 0 140,4-7-281,1 4 1,1-7-85,4 0 0,3 0-176,7 0 1,0 0-705,0 0 1,4-5 486,1 0 1,4-2-166,-4 2 0,1 4 142,-1-4 1,-4 3-662,4 2 0,-2 0 117,1 0 1027,-3-6 0,6-3 0,-8-5 0</inkml:trace>
  <inkml:trace contextRef="#ctx0" brushRef="#br0" timeOffset="2000">1411 148 8035,'-14'0'0,"-1"-2"25,0-3 0,7 2 297,3-7 1086,3 1-1014,2-6 0,2 2-150,3 3 0,3-3-77,7 3 0,1 2 27,4-2 1,-4 5-215,4-5 0,-2 7 90,1-2 1,-2 2-139,2-2 1,2 4 105,-1-4-122,0 3 0,-6 2-172,1 0 263,0 0 0,-1 0 44,1 0 0,-5 2-31,0 3 0,-7-2 140,2 7 0,-2-2-71,2 2 1,-3 3 102,3-4 0,-4 4-67,-1 2 1,2 0 121,3 0 0,-4 4-14,4 1 0,-3 1 88,-2-1 0,2 1-134,2 3 0,-2 4-22,3-3 1,-3 2 47,-2 3 1,0-1-14,0 1 1,5-1-123,-1 0 0,1 1 36,-5-1 0,0-1-114,0-4 1,0 4 10,0-3 1,5-2 63,0 1 1,0-6-160,-5 2 0,0 1 92,0-2 1,0 1-41,0-5 0,5-1 68,0 1 0,0 0-135,-5 0 1,0-6 46,0 1-27,0 0-48,0 5 1,0-6 20,0 1-165,0-7 128,0 4 32,0-7-2,0 0 107,-7 0 1,4 0-12,-7 0 1,0 0 10,-4 0 0,-1 0-452,0 0 0,-1 0 184,-4 0 0,2 0-668,-6 0 1,4 0 401,-4 0 1,6 0-553,-2 0 0,2 0 485,-1 0 0,7 0-254,-2 0 861,2 0 0,17 7 0,5 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19:35.14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324 118 7881,'-15'-6'274,"0"-4"1,6-2-15,-1 3 0,5-4-75,-5 3 0,7 2 336,-2-2 0,2 5-82,-2-5 0,3 5 311,-3-5-286,4 7 246,1-3-299,0 6-325,0 0-52,6 0 1,-4 6 135,3 4 1,-2 3-42,2 2 0,-4 6 34,4 3 0,-3 4-161,-2 2 0,0-1 102,0 0 1,5 1-300,0-1 0,0-3-108,-5 4 1,0-9-134,0 8 0,5-4-532,0-1 0,-1 4 433,-4-3 0,0-4-442,0-2 1,5 3 420,0-3 1,0 3 555,-5-3 0,-6-3 0,-3 6 0</inkml:trace>
  <inkml:trace contextRef="#ctx0" brushRef="#br0" timeOffset="233">103 412 7940,'-8'-10'228,"-7"1"1,2-1 381,-1-5 1,-1 5 131,5 1 1,2 0 190,-2 0 380,7-4-410,-4 11 58,7-5-750,0 7 0,2 0-183,3 0 0,8 0 79,7 0 1,11 0-73,-2 0 0,9-5-714,-4 1 0,7-1 352,-2 5 0,-1 0-1015,1 0 1,-2 0 522,2 0 0,2 1 819,-6 4 0,19 3 0,-1 7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19:46.34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338 104 7970,'-8'6'51,"0"-4"812,3 3-104,3-3-373,-11-2-197,12 0 14,-12 0 1,6-2-209,-3-3 0,2 3 102,3-2 0,2 2 100,-7 2-58,0 0 0,-4 0-132,-1 0 0,0 0 120,1 0 0,4 0 1,0 0 0,0-2 123,-4-3 0,-1 4-127,0-4 1,0 3 87,1 2 0,4 0 76,0 0 397,0 0-450,-4 0 1,4-5 178,0 0 15,7 0-236,-4 5 10,7 0-652,0 0 1,0 7 599,0 3 1,0 3-119,0 2 1,0 6 173,0 3 0,0 9-56,0 1 1,0 9-91,0 1 0,0 0-59,0 5 0,0 2 98,0-2 0,0 0-88,0-5 1,0-2 51,0-3 0,0 2 42,0-7 1,0 1-65,0-6 0,0-4 73,0-1 0,0-6-101,0 2 1,0-4 7,0-1 1,0-1 42,0 1-4,0 0 1,0-5 47,0-1-17,0-5-36,0 2 16,0-6 125,0 0-225,7 0 105,-6 0-174,13 0 1,-11 0 73,7 0 1,-1 0-122,6 0 1,0 0 86,-1 0 0,1 0-87,0 0 1,1 0-101,4 0 1,-2 0-199,6 0 0,-1 0-516,2 0 1,2 0 368,-2 0 1,8 0-573,1 0 0,-5 5 538,-4 0 1,-1 0-1123,6-5 1745,-1 0 0,7-59 0,2-14 0</inkml:trace>
  <inkml:trace contextRef="#ctx0" brushRef="#br0" timeOffset="466">735 486 7978,'-8'-6'1071,"3"-4"-887,-3-3 0,6-2 293,-3 0 369,-3 1-131,7-1-451,-6 0 0,2 5 185,0 1-17,0 5-278,5-2 0,-1 6-125,-4 0-153,3 0 1,-9 1 124,6 4 0,-5 5 35,5 10 1,-5 3 22,6 6 0,-3 0-175,2 1 0,3-1-75,-2 1 0,2-1-79,2 0 1,0-1-125,0-3 0,6 1 127,4-7 1,3 1 89,2-5 1,1-2 46,4-3 1,-4-4 23,4-6 0,-2 0-66,1 0 1,-5-2 265,5-2 1,-11-5 125,7-5 0,-10-1 134,0 0 1,-4-4-60,-1-1 1,0-6 114,0 1 1,-1 3-8,-4-3 0,-3 2-86,-7-1 1,0-2-599,1 6 1,-1 0 228,0 6 1,2-1-561,3 0 393,-3 7-2463,5 2 1428,0 6 1254,8 13 0,41 29 0,14 20 0</inkml:trace>
  <inkml:trace contextRef="#ctx0" brushRef="#br0" timeOffset="624">1088 574 7978,'-23'-6'0,"2"2"2031,6-5-811,1-1-162,5-5-1527,-4 7 1,13 1 189,0 7 1,2 0-1906,8 0 2184,6 0 0,27 7 0,10 1 0</inkml:trace>
  <inkml:trace contextRef="#ctx0" brushRef="#br0" timeOffset="884">1338 442 7978,'-15'-21'0,"0"4"835,1-2 1,6 2-125,3 3 0,3 4 753,2 0-481,0 7-297,0-4-544,0 7 1,0 2 95,0 3 1,2 5 59,3 9 1,-2-1-161,7 7 1,-7-1-151,2 6 0,-2-6-512,2 1 0,-3-1 329,3 6 0,-4-6-986,-1 1 0,0-1 564,0 5 0,0-1-302,0-3 1,2 2-19,3-2 937,-4 3 0,39-12 0,0-3 0</inkml:trace>
  <inkml:trace contextRef="#ctx0" brushRef="#br0" timeOffset="1066">1735 780 7972,'-15'7'1756,"-6"-6"-670,4 6 105,3-7-783,1 6 1,11-2-302,-3 5-222,4 1 1,-4 5-359,0 0 0,0-1-977,5 1 1,0 5 330,0-1 1119,0 1 0,0 7 0,0 5 0</inkml:trace>
  <inkml:trace contextRef="#ctx0" brushRef="#br0" timeOffset="1492">2058 486 7937,'-6'-23'0,"4"-3"749,-3 6 1,3-4-238,2 4 1,0 1 831,0 4-538,0 0 49,0 1-446,0 5-378,0 3 4,-6 19 0,3 3 146,-7 14 1,0 1 94,-5 3 1,6-1-43,-1 6 0,2 0-440,-2 5 0,2 0 106,3 0 0,3-6-280,-3-4 1,4-1 101,1 1 1,6-8-48,4 4 0,5-12 80,4-4 1,-1 0-24,7-10 1,-1 1 161,6-5 0,-3-8-93,-2-7 1,1-1 294,-6-8 0,-3 1-57,-7-2 0,-3-2 426,-7 2 1,0-4-49,0-6 0,-7 4 110,-3-3 1,-3 3-602,-1 2 1,-7-1 83,-4 1 1,2 6-653,-1 3 1,6 6 67,-2 4-602,4-3 416,1 11-1585,7-4 2345,1 12 0,53 28 0,11 14 0</inkml:trace>
  <inkml:trace contextRef="#ctx0" brushRef="#br0" timeOffset="1691">2514 574 7945,'-23'-6'2130,"2"-1"-1651,6-3 0,2-3 548,3 4 0,-1-5 386,6 0-803,0 6 0,5-1-2005,0 5 1129,0 2 0,6-5-1709,4 7 1,3 2 147,2 3 1827,6-3 0,28 24 0,13-2 0</inkml:trace>
  <inkml:trace contextRef="#ctx0" brushRef="#br0" timeOffset="2059">2764 501 7945,'-15'-15'707,"2"-5"180,3 1 1,-1-1-88,6 6 1,0-1-341,5 0 1,0 5 118,0 1 0,2 0-145,2 0 1,5-3-96,5 7 1,3-1-105,2 1 0,-2 3-272,2-3 1,-3 4-141,-1 1 0,0 0-117,0 0 0,-1 6-303,1 4 0,-2 3 298,-3 2 0,-4 4 57,-6 1 1,0 6 3,0-1 1,-1 1 277,-4-2 1,-3 2-190,-7-6 1,-1 6 568,-4-1 0,4-3-123,-4 3 1,4-7 39,1 2 1,0-3-157,1 3 1,4-8-64,0 2 1,5-4-220,-5 0 146,7 3 0,-3-10-183,6 7 120,0-7 0,6 4-455,4-7 0,8 5-124,1 0 0,13-1-350,-3-4 1,10 0-157,0 0 0,4-4 528,1-1 1,2-5-404,3 5 978,-4-6 0,39-43 0,-42 18 0,1 0 0</inkml:trace>
  <inkml:trace contextRef="#ctx0" brushRef="#br0" timeOffset="2577">3293 207 7970,'-13'-17'525,"3"-2"1,-3 3-105,3-4 0,2 4 533,-2 1-550,7 0 0,-4 0 489,7 1-47,0 6-211,0-5-430,0 4 1,7 1 17,3 3 1,3-1-221,1 1 0,1 0 71,0 5 0,4 0-266,1 0 1,0 0 134,-6 0 1,6 2-237,0 3 1,-1-2 100,-4 7 1,0-2-8,-1 2 0,1 3 118,0-4 1,-6 9 8,1 2 0,-6 0 337,0-6 0,3 8-96,-2 2 0,0-1 73,-5 1 0,0-1-26,0 2 1,0 6-58,0-7 1,5 7-51,0-6 0,-1 7 0,-4 3 1,0-1-57,0-5 1,5 1 60,0-1 0,2 2-142,-2 4 1,-2-4 43,7 3 0,-7-3-149,2-2 1,1-3 101,-1 4 0,2-9-89,-2 8 0,-4-9 31,4 0 0,-3-4 33,-2-1 1,0-5 93,0-1 1,-2-5-66,-3 0 1,2 0 63,-7 1 1,1-4-49,-6 4 0,5-3-98,0-2 0,-4 1 112,-6 4 0,-1-3-508,1 3 0,2-3-119,-6-2 1,-2 0-328,-9 0 0,4 4-321,-3 1 0,-2 0 171,2-5 1101,6 7 0,-6-19 0,3 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15.03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486 86 8179,'0'-8'1697,"0"-5"-1444,0 6 0,0-3 323,0 0 134,0 7-319,0-9-225,0 10 1,0-6 79,0 3-298,0 4-115,-6-6 1,-3 7 64,-10 0 0,1 0-8,-6 0 0,0 0 170,-4 0 1,-1 0-34,1 0 0,-6 5 51,1 0 1,-1 1 4,6-1 1,1-3 6,3 2 1,-1 0 28,6 0 0,-1-2 504,6 3 45,0-4 109,0-1-296,6 0 120,1 0-39,7 0 269,0 0-1022,7 0-583,-6 0 339,6 0 1,-3 7 247,1 2 1,0 4 140,-5 1 1,0 7-23,0 3 0,5 3 12,-1 1 0,1 6 70,-5-1 1,0 7 203,0-2 0,2 3-58,3 2 1,-4 0-39,4 0 1,-4-5-117,-1 0 0,0-1 7,0 1 0,0-8-10,0-6 0,0-5 68,0 5 0,0-7 93,0 2 0,0-8 10,0-1 23,0-7 52,0 10 57,0-12-294,0 6 90,0-7-199,7 0 160,-6 0-200,6 0 160,-1 0 0,-3 0-4,7 0 1,-5 5 46,4-1-55,1 1 1,6 0-6,3 0 0,-3-1-16,3-4 0,1 5-1,-1 0 0,7 1 0,-2-1 0,1-3-6,-1 2 1,3 3-15,-3-3 1,1 1-86,-1-5 1,1 5-36,-6 0 0,0 0-202,-4-5 0,-1 4-445,0 1-434,1 0 304,-1-5 1,-6 1-602,-3 4-459,-4-3 697,-1 4 1291,0 1 0,-12 0 0,-4 8 0</inkml:trace>
  <inkml:trace contextRef="#ctx0" brushRef="#br0" timeOffset="692">787 344 7971,'0'-10'59,"-2"2"593,-3 2 174,4-5-614,-6 3 0,3-2 240,-1 1-39,0 5-28,5-8-25,0 10 115,-6-11-251,4 12 0,-6-6-28,4 7-441,2 0 193,-11 0 1,5 2-101,-6 3 0,4 4 216,1 10 1,-1 0 27,-4 10 1,1-2 12,4 11 0,-2-4-99,6 4 1,-5-7-5,6 3 1,-1 1 17,5-2 1,1 1-67,4-6 1,-2-6 46,7-3 0,-1-3-135,6-1 1,-1-6 87,0 1 0,5-7-33,1 2 1,-1-4 267,-5-1 1,2-5-67,3 1 0,-6-7 7,6 1 0,-11-7-23,6-2 1,-3-2-9,3 2 0,1-3-76,-1-7 0,-6 5 5,-3 0 0,1 0 90,-1-4 1,0-1 66,-5 1 1,0 4-92,0 0 0,-7 2-108,-2-2 0,-4-2-177,-1 7 1,-1 0 101,1 5 0,-5 0-122,0-1 0,0 3-104,4 2 1,1-1-382,0 6 0,0 1 23,-1 4 1,6 0-568,-1 0 0,7 6 0,-2 3 1240,4 10 0,20 55 0,5 18 0</inkml:trace>
  <inkml:trace contextRef="#ctx0" brushRef="#br0" timeOffset="935">1187 529 7971,'-8'-9'1260,"4"-1"1,-3 6 103,2-6-511,1 1 0,4-1-141,0 0-597,-7 7-16,6-9-303,-6 10-2758,7-4 1814,0 6 0,2 0 1148,3 0 0,28 25 0,13 7 0</inkml:trace>
  <inkml:trace contextRef="#ctx0" brushRef="#br0" timeOffset="1200">1345 372 7971,'-7'-14'531,"4"0"441,-7-1 1,7 6-326,-1-1 1,-3 5-117,2-4 1,1 4 419,4-4 302,0 5-513,0-2-270,0 6-346,0 0-250,0 6 1,4-1-45,1 9 1,2-2-10,-3 7 1,-2 3-239,3 2 1,1 3 120,-1 1 1,4 1-72,-4 0 1,5-2-261,-6-4 0,6 9-377,-5-3 0,6-2 191,-2-3 1,-1-1 812,2 6 0,18 6 0,11 2 0</inkml:trace>
  <inkml:trace contextRef="#ctx0" brushRef="#br0" timeOffset="1402">1802 730 7971,'-9'-2'3451,"-1"-3"-1907,7 4 245,-10-6-905,12 7-241,-6 0-1249,7 0 164,0 0 1,0 7-385,0 2 0,0 6 74,0 4 1,-5 1-713,1 4 1,-7 8 1463,1-4 0,-9 49 0,-3 7 0</inkml:trace>
  <inkml:trace contextRef="#ctx0" brushRef="#br0" timeOffset="1942">2274 358 7917,'0'-10'666,"0"1"288,0-1-520,0-4 0,0 0-155,0-1 0,0 6 240,0-1 191,0 1-209,0-6-28,0 1-324,0 6 1,-2 2-97,-2 6-201,2 0 1,-11 8 164,4 6 0,-4 7 1,-1 7 1,0 7-7,-1 3 1,6 4-7,-1 1 0,2-2-102,-1-3 0,2 2-161,7-7 0,2-1 95,3-8 1,4 1-119,10-6 0,-1-1-26,6-9 0,-5-2 97,5-7 0,-2-2 120,2-3 1,1-4 44,-6-10 0,0 1 200,-5-6 0,-1 1-104,-3-6 0,-4 0 86,-6 1 1,0-1 39,0 1 0,0-1 148,0 0 0,-2 1-190,-2-1 0,-4 1-147,-7-1 0,0 2-257,-4 3 1,3 3-61,-3 7 0,3 5-403,1-1 0,1 7 260,0-2 0,4 4-202,1 1 1,6 6 672,-2 3 0,35 49 0,10 12 0</inkml:trace>
  <inkml:trace contextRef="#ctx0" brushRef="#br0" timeOffset="2126">2603 487 7917,'-8'-2'1501,"3"-3"1,-1 2-495,1-7-147,0 7-1081,5-9 1,0 8 129,0-5 91,13 6 0,41 3 0,22 8 0</inkml:trace>
  <inkml:trace contextRef="#ctx0" brushRef="#br0" timeOffset="2527">2875 372 7917,'-8'-14'619,"-3"0"-433,6-1 0,0 1 771,5 0 1,0-1-231,0 1 1,5 0-97,0-1 0,6 1-192,-2 0 0,6 0-34,4-1 1,-3 6-106,3-1 0,-4 7 78,0-2 1,-1-1-411,0 1 0,1 0 92,-1 5 0,-1 2-462,-4 3 0,4 3-10,-4 6 1,-2 2-246,-2 3 0,-4-2 323,-1 7 1,0 0-34,0 5 1,-1-1 103,-4 1 1,2-1 115,-7 1 0,1 0 51,-6-1 0,-4 1 290,0-1 0,0-4 403,5 0 0,-1-2-171,1 2 0,0-3-5,0-7 1,1-4-192,3-1 0,2-6 84,4 2-59,2 3-247,-4-6 0,12 4 77,4-6 1,2 0-129,3 0 1,4 0-976,0 0 0,6-2-129,-1-2 0,5 1-513,4-7 1,0 5 629,10-4 1030,-3-1 0,29-18 0,13-9 0,3-2 0,0 0 0</inkml:trace>
  <inkml:trace contextRef="#ctx0" brushRef="#br0" timeOffset="3027">3332 72 7923,'-8'0'834,"-4"0"1219,10 0-908,-4 0-795,6-7 0,1 6-243,4-4 0,0-1 69,9 1 0,-3 0-72,8 5 1,2-5 3,-2 1 1,2-1-201,-2 5 0,-3 0 63,3 0 1,-3 0-542,-2 0 315,0 0-94,1 0 717,-1 6-218,0-4-120,-6 11 0,3-10 33,-6 6 0,0-4 14,-5 5 1,1-6-25,4 6 1,-3-1-19,2 6 0,-2-1 5,-2 0 0,5 5-14,0 0 0,-1 7 195,-4-2 0,0 3-121,0 1 0,0 1-37,0 0 1,0 1 67,0 3 0,0-3-1,0 4 0,0 1 41,0-2 0,0 5-5,0-5 0,0-1-108,0-8 1,0 3-177,0-3 0,0-3 169,0-2-46,0 3 1,0-6 9,0 3 0,-4-8-7,-1-1 0,-6-7-91,1 1 0,-3 0-25,-1 0 0,0-2-191,0 3 0,-6-4-278,1-1 1,-4 0-574,3 0 1,-3 0-1369,4 0 2518,0 0 0,61-82 0,-13 30 0,0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19:52.67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353 119 7936,'0'-15'-104,"0"5"-174,0 0 1277,0 0-111,0-4-744,0-1 0,0 5 325,0 0-261,0 7 204,0-10-161,0 11 1,-1-4-122,-4 6 1,2 0-153,-7 0 0,5 0-34,-5 0 1,-1 0 77,-9 0 0,4 0-47,-4 0 0,2 5 117,-1 0 1,1 1-7,-7-1 0,7-3-42,-2 3 0,4 1 148,1-1 1,-1 0-62,-3-5 0,7 5 386,-3 0-238,4 0 1,1-5 120,0 0-177,7 0 116,-3 0-228,6 0 176,0 0-1002,6 0 376,-4 0 112,4 0 0,-1 1 103,0 4 1,2 3 227,-3 7 0,-2 6-131,3 4 0,-2 3 108,2 1 0,-3 2-82,3 3 1,1-1 28,-1 6 0,0-4 102,-5 4 1,2-2-83,3 2 0,-4-3 21,4-6 0,-3-1-39,-2 1 0,0-1-11,0 0 1,0-6 2,0-3 0,0-4 276,0-1-158,0 6-45,0-5 90,0 6-70,0-8-61,6-5 0,-4-1 13,3-3 0,-2-4-83,2 4 63,-3-3 1,9-1-121,-6 4 0,1-3-101,-1 3-107,4-4 0,7-1-116,3 0 1,-2 0 124,2 0 0,3 0-784,-3 0 1,7 0 366,-1 0 1,8 0 688,1 0 0,59 0 0,-42 0 0,1 0 0</inkml:trace>
  <inkml:trace contextRef="#ctx0" brushRef="#br0" timeOffset="459">750 457 7993,'-6'-15'-230,"2"0"-58,-5 1 0,5 4 768,-1 0 1,-1 0-45,1-5 0,0 1-276,5-1 0,0 5 278,0 0-282,0 1 1,0-1 268,0 0-91,0 7-72,-6-4-248,4 7 0,-6 0-33,3 0 0,2 12 26,-7 2 0,5 11 169,-5-1 1,5 6-69,-5 4 1,7-1-205,-2 6 1,4-5 111,1 5 1,0-6-63,0 1 1,6-3-40,4-1 1,3-6-117,2 1 1,4-12-9,1 2 1,4-11 106,-4 1 1,5-3 37,-6-2 1,2-7-17,-1-2 0,-5-9 217,-1-2 1,-1-6-67,-8 1 1,5-1 191,-5 2 0,0-4-14,-5 4 1,-7-4-43,-2-2 0,-4 6-57,-2-1 1,-2 7-25,-2-1 0,1-1-579,-7 6 0,7-4 244,-1 8 0,3 3-1422,1 2 842,0 4 789,7 1 0,21 26 0,12 7 0</inkml:trace>
  <inkml:trace contextRef="#ctx0" brushRef="#br0" timeOffset="718">1235 457 7993,'-8'0'2531,"0"-5"-1487,3 0-452,3-7-101,-11 4 0,12-2 290,-4 1-1638,3 5-2413,-4-2 3270,4 6 0,28 19 0,15 6 0</inkml:trace>
  <inkml:trace contextRef="#ctx0" brushRef="#br0" timeOffset="1169">1573 295 7993,'0'-15'-48,"0"1"294,-6-1 1,4 0 649,-3 0-377,4 1 1,1-1-116,0 0 0,0 6 253,0-1-205,0 6-180,0-9-148,0 12 0,1-6-154,4 7 1,-3 7 178,3 3 0,-2 4-5,2 6 1,-3 3-131,2 6 0,3 2 29,-2 3 1,0-1-113,-5 6 1,0-6 98,0 1 1,0 2-405,0-1 1,0-1-107,0-5 1,5 1-323,0-1 0,1-1-415,-1-4 0,-2 2 1217,7-6 0,26 0 0,11-6 0</inkml:trace>
  <inkml:trace contextRef="#ctx0" brushRef="#br0" timeOffset="1452">2058 648 7993,'-8'-7'815,"2"-1"0,6-2 300,0 0-293,0 7-265,0-10-44,0 11-198,0-4 137,0 6-399,0 6 0,0 3 75,0 5 0,-2 1-554,-3 0 0,4 4 271,-4 1 1,1 4-847,-1-4 1,2 1 289,-7-1 0,6-4 36,-6 4 0,5 1-620,-5-1 1295,7-1 0,-10 2 0,5 2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20:02.55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133 265 8123,'-15'-19'0,"0"-1"0,2 2-85,4 2 1,-5 1 169,5 1 1,1-6-26,-2 0 0,6 1 125,0 4 1,-3 0 154,2 1 1,0 4-18,5 0 0,-1 7 245,-4-2-176,3-3-287,-4 6 1,12-4-25,4 6 0,5-2 101,4-3 0,6 3-186,9-2 0,4 2 21,6 2 1,5 0-112,0 0 1,4 2-6,-4 2 1,4 3-16,-9 3 1,2 4 95,-12 1 1,0 0-10,-4 4 1,-9-2-21,-6-3 1,-2 1 60,-9 0 1,1 1 126,-5 4 1,-1-4-82,-4 4 0,2 3 165,-7 1 0,5 1-103,-5 4 1,5-1 132,-5 11 0,7 2 79,-2 8 1,4 5-74,1 9 0,0-1-123,0 7 1,0-5 34,0 4 1,6-4 7,4 5 1,-2-7-27,2 1 0,0-2-125,4-2 1,1 1-1,0 4 1,-5-9-146,-1 4 0,1-8 166,5 3 1,-2 0-30,-3 4 1,3 1 161,-3 0 0,3 6-75,1 4 1,1 3-32,0 1 0,-5-6-1,-1-3 0,1-2 42,5 2 1,0-4 8,-1 4 0,-4-9-20,0-1 0,-5-6-39,5 1 1,-7-4-154,2-1 1,1-4 138,-1-1 1,0-7 2,-5 3 1,0-4-56,0-2 1,0 1 57,0-1 0,0 0-47,0 1 0,0-3 3,0-2 1,0-4-12,0-6 0,0 0-6,0-1 1,0 1-41,0 0 322,0-7-246,0 5 0,-2-10 153,-2 7 1,0-7-91,-6 2 0,6-3 138,-6-2 1,0 5-129,-5 0 0,1-1-45,-1-4 0,-5 0-28,1 0 1,-6 0-172,6 0 1,-6 5-484,5 0 1,-6 0 283,2-5 0,-9 0-593,-1 0 0,0 0 370,4 0 0,2 0-700,4 0 0,-4 5 198,4 0 1,2 0-1048,3-5 2106,9 0 0,10-20 0,8-4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20:17.01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118 441 6664,'0'-8'1485,"0"2"-1187,0-1 1,5 4 87,0-7-186,0 7 1,-5-5-37,0 3 1,0 2-28,0-7 0,0 5 1,0-5 1,0 5 284,0-5-14,6 1-58,-4-6 1,4 0 1,-6 0-117,0 1 0,0 4-120,0 0 0,0 5 102,0-5 1,-1 7 177,-4-2-445,3-3 180,-11 6-213,5-4 0,-7 12 46,1 4 0,0 10 3,5 4 0,-4 4-24,3 2 0,-2 5 47,3 5 0,-3-3-51,7 2 1,0 1-156,5 4 1,0-7 89,0-2 0,2 1 108,3-2 0,-2-2-254,7-7 1,0-4 44,4-6 0,1-2 133,0-3 1,4-4 29,1-6 1,0 0 130,-6 0 0,6-8 4,0-7 0,-1 1-77,-4-6-1,-2-1 84,-3 1 0,3-6-78,-3 2 1,-4-4 147,-1-1 1,-3 4-111,-2 1 1,0-1 187,0-4 1,0-1 28,0 1 0,-2 4 53,-3 1 1,-3 4-252,-7-4 1,0 6-181,1-2 0,-1 9-516,0 1 1,1 2 360,-1-2 0,5 3-846,0 7 765,7 0 0,-3 2 360,6 3 0,45 49 0,12 18 0</inkml:trace>
  <inkml:trace contextRef="#ctx0" brushRef="#br0" timeOffset="293">515 559 7950,'-8'-2'812,"3"-3"0,1 2 664,0-7 284,2 1-712,-5-6-934,7 0 1,0 5 94,0 1-1672,0 5 1030,0-2-2189,7-1 2622,1 6 0,26 20 0,6 14 0</inkml:trace>
  <inkml:trace contextRef="#ctx0" brushRef="#br0" timeOffset="725">632 456 7961,'-8'-15'0,"0"6"616,3-1 157,4 0 1,-6-5-179,7 1 1,0 4-171,0 0 0,2 2-101,3-2 1,-2-3-103,7 3 1,1 2-67,9-2 1,-2 2 79,6-2 1,-6-1-212,2 6 1,-4 0-237,-1 5 0,4 0 205,1 0 0,-5 7-254,-6 2 0,-5 4 128,1 2 1,-4 1 26,-1 4 0,0-2 84,0 7 1,-1-6 147,-4 6 0,-4-1-90,-5 6 1,-1-3 144,0-2 0,1 3 89,-1-4 1,0-1 92,1 1 1,-4-4-61,3 5 0,-3-8-86,8 3 1,-1-4-80,1-1 124,-3 0-242,11 0 1,-4-6 169,6 1-190,0-7-91,6 4 1,2-7-265,7 0 1,5 0-695,-1 0 0,6 0 502,-6 0 1,7 0-988,-1 0 0,3-5 738,1 0 1,2 0 794,3 5 0,30-19 0,13-6 0</inkml:trace>
  <inkml:trace contextRef="#ctx0" brushRef="#br0" timeOffset="1299">1029 221 8010,'-8'-21'-1134,"-3"4"850,6-2 1,0 2 1373,5 3 1,0-1-314,0 0 0,0 1-224,0-1 0,1 2 421,4 3-601,4-3 0,5 6-81,1-2 1,0-3-66,-1 7 1,-4 0-84,0 5 1,0 0 45,4 0 1,1 0-204,0 0 0,-5 0-39,-1 0-227,1 0 219,5 7 0,0 1 77,-1 7 1,-5-5 62,-5-1 0,3 1-44,-2 5 0,0 0 131,-5-1 0,5 1-44,0 0 1,-1-1 140,-4 1 0,0 0-123,0 0 0,0-1 7,0 1 0,2 0-134,3-1 0,-3 6 68,2 0 1,0 6 81,1-2 1,-4 2-53,4-1 1,-3 4-50,-2 1 0,0-1 23,0 5 0,1-3 122,4-1 0,-3 4-29,3 0 1,-3 6 4,-2-6 0,0 0-244,0-4 1,0-1 70,0 0 1,0-1-103,0-3 0,0 1 103,0-7 1,0 1-247,0-5 162,0-1 36,0 1 120,0-7 141,0 5 171,0-11-81,-7 4-449,-1-6 1,-7 0 81,0 0 1,1 0-697,-1 0 1,-1 0 374,-4 0 0,2 0-896,-6 0 0,4 0 271,-4 0 0,1 0 111,-2 0 0,2 0 887,4 0 0,15-6 0,0-2 0</inkml:trace>
  <inkml:trace contextRef="#ctx0" brushRef="#br0" timeOffset="2069">1955 486 8017,'-10'-20'0,"1"0"0,4 1 1041,-5 4-199,7 0 82,-4 1-130,7-1 81,0 7-367,0 1-384,0 7 1,2 5 203,3 0 1,-2 11-101,7-1 1,-5 8-106,4-3 0,-5 6 61,1-2 0,1 4-282,-1 1 1,2 1 126,-2-1 1,-4 5-503,4 1 0,-3-1-69,-2-5 1,0-4-328,0-1 0,0 1 68,0 4 1,5-1 283,-1-3 0,1 1-1071,-5-7 1588,0 7 0,-6-29 0,-2 0 0</inkml:trace>
  <inkml:trace contextRef="#ctx0" brushRef="#br0" timeOffset="2258">1808 750 8017,'-23'-10'375,"4"1"0,-2 4 567,1-5 1,5 7-284,6-2 1,5 1 986,-1-1-772,4 4-583,1-6 0,8 7-422,7 0 0,3 0 172,11 0 1,-1 0-314,11 0 1,2 0 275,8 0 1,-4 0-1540,4 0 0,-1 0 266,1 0 0,-2 0 1269,7 0 0,46 0 0,-42 0 0,0 0 0</inkml:trace>
  <inkml:trace contextRef="#ctx0" brushRef="#br0" timeOffset="3002">2823 236 8016,'0'-15'0,"0"5"104,0 0 353,6 1 9,-4-6 1,6 2-169,-3 3 0,-4 2 375,4 3-206,-3 3-263,-2-11 1,0 10-115,0-7 1,-2 7 331,-3-2-388,-3 3 1,-8-3 42,-4 1 0,4-1-77,-4 5 0,-1 0-18,2 0 0,-1 0 118,5 0 1,-4 0 11,-1 0 0,0 0 1,6 0 0,4 0 384,0 0-103,0-7 57,-4 5-306,5-4 0,-2 4 442,6-3-153,0 4-1,5-6-70,0 7-640,0 0 174,7 0 0,-6 2-9,4 3 1,2 8 170,-2 6 0,0 8 71,-5-3 1,1 4-63,4 1 0,-3 7-63,3 3 1,-4 4 53,-1 1 0,0 5-10,0 0 1,0 5-181,0-5 1,0 0 114,0-5 0,0 2-13,0 3 1,0-9 12,0 5 0,0-11-23,0 0 0,0-3 34,0-1 0,2-8 0,3-2 191,-3 3 1,4-7-38,-6 4 278,7-4-252,-6-1 0,7-7 96,-3-3-238,-3 3 1,6-6 15,-3 3 0,-2-4-131,7-1 1,0 0 93,5 0 0,-1 0-520,1 0 0,1 0 196,4 0 0,-2 0-680,6 0 0,1 0 403,4 0 0,1 0-687,-1 0 0,-1-5 242,-4 0 0,4 1-816,-3 4 1850,-4 0 0,0-13 0,-6-4 0</inkml:trace>
  <inkml:trace contextRef="#ctx0" brushRef="#br0" timeOffset="3411">3087 544 8005,'-8'-16'120,"3"-4"0,2 4 320,-2-4 0,3-1 427,-3 2-570,4-1 0,2 7 483,4 3-326,-3 4 267,4 6-421,-6 0 0,0 1-316,0 4 0,0 3 71,0 7 1,0 6 173,0 4 1,-4 7-309,-1 3 1,-2 6 57,2-2 0,4-2-144,-4 3 0,3-3 56,2 2 1,0-3-16,0-6 1,2-6 41,3 1 0,3-4-81,6-2 1,1-1 8,0-13 1,1 5 74,4-5 0,-4-2 78,4-8 0,-1-3 13,-4-7 1,3-4 152,-8-1 1,1-4-49,-1 4 0,-3-6 93,-7 2 1,0 1-44,0-2 1,0 1 25,0-6 0,-7 6-165,-3-1 0,-3 1-96,-2-6 0,1 8-529,-1 2 1,0 5 24,1 5-563,-1-3 1,5 7-160,0-4-101,7 4 1395,-3 12 0,25 22 0,6 11 0</inkml:trace>
  <inkml:trace contextRef="#ctx0" brushRef="#br0" timeOffset="3601">3484 677 8005,'-13'-7'0,"3"-3"0,-1 0 1539,6-4 0,-2 7-696,2-7 1,4 7 226,-4-3-316,3 7-2436,2-4 666,7 7 0,1 0-2046,7 0 3062,-1 0 0,27 13 0,6 4 0</inkml:trace>
  <inkml:trace contextRef="#ctx0" brushRef="#br0" timeOffset="3869">3646 559 8005,'-5'-15'0,"0"1"0,0-1 1006,5 0 1,-5 1-146,0-1 1,0 5-23,5 0 0,0 5-199,0-4 0,2 5 285,3-1-768,-4 4 1,8 2 69,-4 4 0,-4 3 34,4 7 1,2 1-35,-3 4 0,1-2-220,-5 7 1,5-1-242,0 5 0,0 6-407,-5-1 0,0 0-750,0-4 0,0-1 661,0 1 1,0 4-763,0 0 1,0 0 725,0-4 1,5-1 765,0 1 0,46-8 0,6 0 0</inkml:trace>
  <inkml:trace contextRef="#ctx0" brushRef="#br0" timeOffset="4102">3984 926 7950,'-8'0'1711,"-1"-1"-1145,5-4 0,2 2 1049,-3-7-1165,3 7 1,2-6 20,0 5-504,0 2 201,0-5-758,0 14 1,0 1 422,0 7 1,0 4-1463,0 1 1,-5 4 1628,1-4 0,5 26 0,7 1 0</inkml:trace>
  <inkml:trace contextRef="#ctx0" brushRef="#br0" timeOffset="4569">4366 544 7950,'0'-14'754,"0"4"-189,0 0 59,0 0-375,0-4 0,2 0 1018,2 5-412,-2-4-379,5 11 0,-7-6-30,0 3-405,0 3 0,-2-3-1,-3 10 1,2 3 55,-7 7 1,2 8-75,-2 6 0,-3 2 17,3 9 0,-3-3-153,-2 2 1,7 4 14,3-4 1,-1-3-449,1-2 0,0 2 154,5-2 0,5-4 3,0-6 0,11-7 66,-1-3 0,4-1 50,1-8 0,-2 0 199,7-5 0,-7-6-145,1-4 1,1-3 478,-6-2 0,4-4-162,-8-1 0,-3-6 202,-2 1 0,-4-1 68,-1 2 1,0-4 268,0 3 0,-6-4-131,-4-5 0,-3 4-128,-2 1 0,-4 1-756,-1 9 1,0-6 287,6 6 0,4 4-2106,0 5 1097,0 7-1191,2-4 2291,2 14 0,58 34 0,13 14 0</inkml:trace>
  <inkml:trace contextRef="#ctx0" brushRef="#br0" timeOffset="4802">4763 721 7956,'-8'-7'0,"-4"4"2905,7-7-1329,0 0-360,5-4-329,0-1-1985,0 7 219,0 1 1,2 7-821,3 0 1,3 0 1698,7 0 0,19 13 0,5 4 0</inkml:trace>
  <inkml:trace contextRef="#ctx0" brushRef="#br0" timeOffset="5228">4939 574 7957,'-8'-7'1873,"0"1"-1066,3-4 1,3-3-326,-3 3 1,4 2-100,1-2 0,0 5-97,0-5 1,1 5 42,4-4 0,2 4-107,3-5 0,3 7-80,-3-2 0,7-2-213,3 2 0,0 0 131,-6 5 0,3 0-401,2 0 1,-4 2 217,0 3 0,-1 1-258,-4 4 1,-2 5 117,2 0 0,-7-1 122,2 6 1,-5 1 281,-5-1 1,2 6-172,-7-2 0,1-1 310,-6 2 1,-1-6-120,-4 6 1,4-2 199,-4 1 0,4 2-109,1-6 1,0 0 49,1-6 0,1 1 143,3 0-443,-3-1 71,11 1 1,-4-5-64,6 0 0,1-7-382,4 2 0,3-4 182,7-1 0,1 0-925,4 0 0,1 0 500,4 0 0,2 0-796,-2 0 0,3-1 661,1-4 1,0 2 749,1-7 0,25-13 0,7-8 0</inkml:trace>
  <inkml:trace contextRef="#ctx0" brushRef="#br0" timeOffset="5735">5336 353 7974,'-13'-14'0,"3"-1"0,-1 0 1722,6 0-1033,0 1 1,5-1-105,0 0 0,5 6-203,0-1 0,6 6-91,-1 0 0,8-3-167,2 2 0,4 0 100,-4 5 0,4-1-200,-4-4 0,4 3 4,-4-3 1,4 4-145,-4 1 1,0 0 6,-6 0 0,1 4-31,0 1 0,-6 7 217,1-2 1,-5-2-8,5 2 114,-7-1 1,4 6-75,-7 0 0,0-1 65,0 1 0,5 0-65,0 0 1,-1-1 30,-4 1 1,0 0 6,0-1 1,0 1-16,0 0 1,0 1 6,0 4 1,0-4-13,0 4 1,2 1-96,3-2 1,-3 6 73,3-5 0,-2 6-165,2-2 1,-4 4 92,4 1 0,-2-1-71,2-3 0,-3 2 28,3-2 1,-3 1-139,-2-2 1,0-2 131,0-8 0,0 6 12,0 0 353,0-1-286,0-4 0,-5-5 173,0-1 0,-2-5 29,2 1-210,-3-4 0,-7 4-144,1 0 0,-3 0-304,-2-5 0,1 5-906,-7 0 1,1 1 599,-6-1 0,6-2-912,-1 7 1,6-5 198,-6 5 1410,7-7 0,-9 4 0,4-7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20:23.96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146 29 7964,'-15'0'441,"1"0"-309,-1 0 0,0-4 467,1-1 0,-1-2 306,0 2 325,1 4-383,5-6 75,-4 7-565,12 0 1,-4 0-144,10 0 1,5 0 7,9 0 0,4 0 0,6 0 1,6 0-290,-1 0 1,5 0 132,-5 0 1,6 0-941,-6 0 1,5 0 431,-5 0 1,1 0-1134,-6 0 1,1 5 44,-1 0 1530,0 6 0,-19 17 0,-5 11 0</inkml:trace>
  <inkml:trace contextRef="#ctx0" brushRef="#br0" timeOffset="200">278 397 7988,'-19'13'134,"-1"-3"0,-4 1 872,4-6 1,1 5 171,4-5 262,7 0-479,-5 1-531,11-4 1,2 4-68,10-6 0,9 0 101,6 0 1,4-1-429,6-4 1,1 2-333,3-7 1,3 7-998,-3-2 1,2-2 695,-2 2 0,2 0-1122,-6 5 1,-6 0 1718,-5 0 0,-6 20 0,4 4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20:39.98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162 295 8000,'-23'-15'80,"2"0"0,6 1 1,-1-3 183,-4-2 1,9 2 733,-4-2 0,5 7-281,1 2 1,0 6 418,5-6-214,2 7-309,-5-4-718,7 7 1,2 0 124,3 0 0,3 7-24,7 2 0,6 9 79,4 2 0,-3 4-404,3-4 1,-1 6-79,6-1 1,-1-4 177,1-2 0,-1 3 26,0-3 0,1 1 101,-1-5 1,1-1 128,-1 1 0,-6-7-103,-4-3 1,3-3 459,-3-2-275,1 0 0,-7-2 298,-3-3 14,-4-3-200,-6-7-129,0 1 6,0-1 0,0 5-10,0 0 1,-1 7 66,-4-2-235,3 3 1,-6 4 70,3 3 1,3 3-48,-2 7 1,-3 1 44,2 4 0,-6 3-6,1 6 1,2-4 3,-2-1 1,0 1 18,-5 4 0,1 0-47,-1 1 1,0-1 36,1 1 0,-6-3 2,0-2 1,-4 1 2,4-6 1,-1-1 61,1-4 1,4-2-8,-3-3 1,2 1 303,3-6-133,-1 0 0,0-5-100,0 0 1,6-2-31,-1-3 1,7 2 103,-2-7-57,3 1 1,-3-6-30,0 0 0,0 5-75,5 1 0,0 4 68,0-5 0,2 5-14,3-5 0,-2 7 110,7-2 0,0 3-105,4 2 1,3 0 87,2 0 0,-1 0-67,7 0 1,1 5-140,8 0 0,-3 7 139,4-3 0,1 4-347,-2 2 0,7 0-187,-2 0 1,-3-1-228,-2 1 1,-3 0-523,-2-1 1,1 1 516,-1 0 0,-6-1-1985,-3 1 1477,-4 0 1154,-8 0 0,-1-7 0,-7-2 0</inkml:trace>
  <inkml:trace contextRef="#ctx0" brushRef="#br0" timeOffset="1233">1206 221 8000,'0'-10'213,"0"1"163,0-1 1,0-5-62,0 0 1,0 6 638,0-1-584,0 0 1,5 0 83,0 0-7,-1 7 6,-4-10-278,0 11 11,0-4-346,0 6 46,0 0 1,-6 0 100,-4 0 0,-3 0 78,-2 0 1,1 0-21,-1 0 0,0 0 176,1 0 0,-1 0-166,0 0 0,-1 0 208,-4 0 1,9-5 1,-4 0 1,4-1 424,-4 1-311,0 3 58,1-11-343,-1 5 0,5-2 257,0 0-205,7 7 0,-4-5 175,7 3-418,0 3-258,0-4-67,0 6 1,0 1 282,0 4 1,2 5 115,3 10 1,2-2 268,2 6 0,4 5-107,-3 6 1,2 6 27,-3-2 0,4 3-74,-3 2 0,3 2 42,2 3 1,-5-2-43,0 7 1,-2-1 12,2 1 1,-2-4 31,-3-6 0,-2 2-46,7 3 0,-7-10 60,2 0 0,-3-6-65,-2-4 1,0 1 45,0-1 0,0-4-34,0-1 1,0-6 78,0 2 0,4 1-42,1-1 1,0-1 86,-5-4-323,0 0 195,0-1 84,7-6-19,-6 6-624,6-13 160,-7 6-4098,0-7 2993,6 0 1,-2 0-403,6 0 1811,-7 0 0,56-46 0,6-11 0</inkml:trace>
  <inkml:trace contextRef="#ctx0" brushRef="#br0" timeOffset="1608">1485 662 7982,'-6'-8'0,"-1"-5"1118,-3 3-306,-3-3-52,11-2-174,-4 1-243,6-1 0,0 5-79,0 0 1,0 5 337,0-4-71,0 5-266,6-9 1,-4 10 530,3-7-249,3 7-78,-6-4 37,4 1-151,-6 4 95,0-4-450,0 6 0,2 0-91,3 0 1,-3 1-99,2 4 1,-2-1 127,-2 5 0,5 6 117,0 5 1,1 1-24,-1-2 1,-3 4 16,3 7 1,-4-1-194,-1 1 0,0-6 75,0 1 0,5-3-584,0 3 0,0 3-190,-5-4 0,2-1-539,3 2 0,-4-6-1160,4 6 2541,3-7 0,27-17 0,12-11 0</inkml:trace>
  <inkml:trace contextRef="#ctx0" brushRef="#br0" timeOffset="2109">1897 280 7982,'-23'-7'0,"-3"-1"476,6-6 1,2-1-224,8 0 1,-1 5 660,6 1 0,0 4 243,5-5-94,0 7-750,0-4 1,2 5-138,3-2 0,3 2-212,6-3 1,6 3 119,0 2 1,6 0-50,-2 0 1,-1 0 67,2 0 0,-6 7-446,6 3 0,-7-2 154,1 2 0,-2-1-10,-3 6 0,1 0 36,0 0 0,-2 1 321,-3 4 1,1-3 68,-6 8 0,0-5 100,-5 4 0,0-4-94,0 4 0,0 1-69,0 4 0,0 2-133,0 3 0,0-1 117,0 6 1,1-4-135,4 4 1,-1-5 108,5 5 1,-5-4-167,1 4 0,3-7 34,2 3 1,-2 1-43,1-2 0,0 0 68,0-4 0,3-1 21,-7 0 0,1-4 49,-1-1 0,-3-1-50,3 2 1,-4-9-69,-1-6 113,0 0 410,0 4-11,-6-5 0,-2 2-169,-7-6 1,0 0-419,1-5 0,-1 5 81,0 0 1,-4 0-839,-1-5 0,-6 1 460,1 4 1,2-3-393,-1 3 0,1-4-270,-1-1 0,-4 0 1065,3 0 0,4-39 0,0-10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20:44.74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456 280 8086,'8'-7'0,"4"-1"-237,-7-7 0,1 2 325,-1 3 0,-3-3 1078,3 4-471,-4 2-399,-1-6 0,0 10 188,0-7-248,-6 7 0,2-4-113,-5 7 0,0-1 137,0-4 0,-4 3-202,3-3 0,-3 3 40,-2 2 0,0 0-151,1 0 0,-3 0-2,-2 0 1,2 0 120,-2 0 0,-4 0-70,-2 0 0,2 0 90,-1 0 0,4 0 30,-4 0 1,1 0-48,-1 0 1,2 0 130,8 0 0,-1 0-9,0 0 0,0 0 114,1 0-127,6 0 40,-5 0-377,11 7 144,-5-5 1,7 6-18,0-3 0,0 3 84,0 7 0,5 1 113,0 3 0,0-1-80,-5 7 0,5 4 127,0 6 1,1 7-13,-1 2 0,-1 5 110,5 5 1,-4 10-172,5-1 0,-2 3 15,2 2 0,3 1-221,-3 4 0,3 6 161,2-1 0,-6-4-40,1-6 0,-2-6 63,2 2 1,2 1 79,-7-1 0,4 0-159,-4-5 1,0-5 1,-5-1 0,5 0-9,0 1 0,2-4 62,-3-6 1,-2-1-54,3-4 1,1 7 41,-1-7 1,5 7 43,-5-7 0,2 3-33,-2 2 1,-2 1 119,7-1 1,-7-2-165,2-3 1,1 4 8,-1-4 1,0 2 3,-5-2 1,5-1 20,0-4 1,0-2 45,-5 8 0,0-3-49,0 2 0,0-1 3,0-4 1,5-1-67,0 6 1,-1-5-95,-4 6 0,2-8 51,3 3 0,-3 1 69,3-2 0,-4 0-207,-1-4 1,5-1 40,0 0 0,0 2 47,-5 4 1,0-3 35,0 8 1,5-6 204,0 5 0,0-5-62,-5 6 0,0-8-37,0 2 1,0-2-66,0-3 1,0 0 7,0 1 0,1-6-134,4 1 0,-3-6 108,3 6 1,-4-6-52,-1 6 0,0-7 67,0 1 1,5-2-136,0-2 1,0 4 84,-5 1 0,0 4 10,0-4 1,2 4-38,3-4 0,-4 1 13,4-1 0,-3-4 102,-2 4 0,0-2-66,0 1 1,0-2 49,0 2 1,0-3-53,0-1 20,0 0 0,0 0-30,0-1 17,0 1 0,0 0-137,0-1 6,0 1 53,0 0 0,0-1 57,0 1 0,0-5-29,0 0 1,0-5-39,0 4 140,0-5-2,0 9 30,0-5-67,0 0 33,0 5-300,0-11 258,0 11 1,0-10-238,0 7 187,0-7 33,0 4 48,0-1 1,0-2 17,0 5 14,0-5 140,0 9 1,0-10-24,0 7-109,0-7-119,0 10 0,0-10 133,0 7-145,0-7 43,0 10 0,0-9-76,0 6 67,0-7-12,0 3 182,0 1-155,0-5 173,0 4-124,0-6-107,0 0 96,6 0 0,-3 0 2,7 0 1,-3 0-8,7 0 0,-2-2-7,8-2 1,1 2-64,-2-3 0,9 3 66,2 2 1,4 0-142,5 0 1,3 0 119,-2 0 0,2 0-99,2 0 1,-1 0 80,-4 0 1,-3 2-5,-7 3 0,1-3 66,-1 2 0,-6 3-68,-4-2 0,-4 1 167,-5-1-186,3-3-245,-11 4 257,4-6-101,-6 0 0,-1 0-239,-4 0 31,3 0 1,-6 0-1338,3 0 728,3 0-1489,-4 0 1371,-1 0 1090,6 0 0,-12-13 0,4-3 0</inkml:trace>
  <inkml:trace contextRef="#ctx0" brushRef="#br0" timeOffset="1592">1162 662 8065,'8'0'-527,"-2"-2"968,-6-3 0,2 4-38,3-4 0,-4 2 63,4-2-110,-3 3 1,3-6 139,0 3-185,0 3 0,-5-6 185,0 3-198,0 4 0,0-8 168,0 5-431,0 2 0,0-6-390,0 3 345,-7 3 0,-1-4-85,-7 6 1,-1 0 68,-4 0 0,4 0 81,-4 0 0,-1 5-9,2 0 1,-6 1 37,6-1 0,-6-3-46,5 2 0,1 0 179,4 1 0,-4-4 104,-1 4 1,5-3 28,5-2 235,1 0-388,-6 0 0,5 0 254,0 0-66,7 0-109,-3 0 97,6 0-857,0 0-170,6 0 479,-4 0 0,6 6 263,-3 4 1,-4 3-102,4 2 1,2 6 202,-2 4 1,1 4-74,-1 5 1,-3 4-71,3 6 1,-2 5 85,2 0 1,-3 2 18,2-2 1,-2-4-162,-2 4 0,0 0 90,0-5 0,5 2 110,0-12 1,0-4-132,-5-6 0,0-1 131,0 2 1,5-4-82,0-6 0,-1-1 66,-4 1-124,0 0 0,2-2 65,3-3-101,-3 3 159,4-12-46,-6 12-6,7-11 146,-6 5-149,6-7-27,-1 0-55,3 0 1,5 0-3,1 0 0,-5 0-48,0 0 1,4 0 68,6 0 1,-1 0-224,-4 0 0,1 0 56,4 0 0,1 0-171,4 0 0,1 0 35,-6 0 0,6 0-154,-2 0 0,2 0-61,-1 0 1,3 0-230,-4 0 0,4 0-468,1 0 0,-6 0 540,-3 0 1,-4 0-258,-1 0 0,-1 6 28,1 4 847,-7-4 0,-14 1 0,-11-7 0</inkml:trace>
  <inkml:trace contextRef="#ctx0" brushRef="#br0" timeOffset="2292">1603 1015 7985,'0'-15'-148,"0"0"210,0 1 1,0 4 141,0 0 1,0 5 291,0-5 120,0 0-104,0-4 0,0-1 35,0 0-69,-7 1-290,5-1 0,-6 5 263,3 0-343,4 7 0,-7-3 40,3 6 1,1 0-171,-5 0 0,4 1 38,-5 4 0,5 5 135,-5 10 0,2-3-113,-2 8 0,-1 1 73,6 8 0,0-3-179,5 4 0,0-4 36,0-2 1,0 1-93,0-1 0,7 0-14,2 1 1,9-7-163,2-4 1,1-2 8,-1-3 0,-2-4 154,6 0 0,-6-7 125,2 2 0,-4-3-87,-1-2 0,-1-5 178,1 0 1,-2-7-108,-3 3 0,1-6 254,-6-5 1,0 4-23,-5-4 0,0-1-20,0 2 1,0-3 116,0 3 1,0 1-63,0-7 0,-1 2-142,-4-1 1,-3-2 26,-7 6 0,2-1-303,3 1 1,-3 4 89,3-4 0,-3 9-203,-2 1 0,6 7-1685,-1-2 955,0 3-122,-5 2 1,7 4 122,3 5 1021,4 1 0,20 51 0,6 2 0</inkml:trace>
  <inkml:trace contextRef="#ctx0" brushRef="#br0" timeOffset="2516">2088 1118 7983,'-23'-2'0,"3"-3"0,4-3 2619,1-7-1086,7 0-842,1 1-466,7 6 0,2-4-637,3 7 1,-2 0-2089,7 5 2015,0 0 1,5 0-756,-1 0 1240,1 0 0,6 27 0,2 5 0</inkml:trace>
  <inkml:trace contextRef="#ctx0" brushRef="#br0" timeOffset="4610">2352 941 7983,'-8'-15'0,"-3"6"93,6-1 0,-2 5 536,2-5 664,4 7-140,-6-10-753,7 11 0,0-6 476,0 3-160,0 4-41,0-6-122,0 7-995,0 0 501,7 0-40,-6 0-16,6 0 0,-6-2 3,4-3-32,-3 4 0,6-7-59,-3 3 71,-3 3 0,6-6-1,-3 3-33,-4 3 37,12-4 0,-9 1-10,6 0 2,-7 0-96,10 5 1,-10 0 46,7 0 0,-5 0-9,5 0 1,-5 0 14,4 0 1,-4 0 14,5 0 1,-5 5 60,5 0 0,-5 6-71,4-1 0,-4-2 75,5 2 1,-5 0-53,5 5 1,-7-1 105,2 1 1,2 0-62,-3-1 0,1 1 6,-5 0 1,0 1 17,0 4 1,0-4-36,0 4 0,0-4 64,0-1 0,-1 4-52,-4 1 1,2 0 140,-7-6 0,5 1-78,-5 0 1,5-1 119,-5 1 1,5-5-39,-4 0 0,4-5-25,-5 4 0,5-4 229,-5 5-160,7-7-64,-10 10 1,10-11 83,-7 3-66,7-3 58,-4-2-9,7 0 556,0 0-822,7 0 0,-4 0 93,7 0-66,-1 0 0,6 0-103,0 0-64,0 0 0,-1 0-175,1 0 1,-5 0-49,0 0-182,-1 0 1,6 0 194,0 0 0,-5 0-636,-1 0 0,-4 0 295,5 0 0,-5 0 110,5 0 1,-5 0 26,4 0 616,-5 0 0,35 0 0,2 0 0</inkml:trace>
  <inkml:trace contextRef="#ctx0" brushRef="#br0" timeOffset="4986">3014 1250 7984,'0'-8'762,"0"-5"89,0 4 4,0 1-124,0-5-4,0 12-210,0-6-39,0 7 41,0 0-294,0 7 0,0 1-88,0 6 0,-2 6-438,-3 0 0,2-1 239,-7-4 1,2 5-1183,-2-1 0,-1 6 624,6-6 0,-5 6 620,5-6 0,-6 27 0,3 1 0</inkml:trace>
  <inkml:trace contextRef="#ctx0" brushRef="#br0" timeOffset="5625">3455 956 7977,'-8'-7'-741,"-1"4"556,4-7 0,4 5 824,-4-4 0,2 0 458,-2 0-736,3-4 0,-4 9-91,6-6 0,0 6 213,0-6-67,0 7 89,0-4-215,0 0-66,0 6 1,-2-6-268,-3 7 1,3 2-45,-2 3 0,2 3 1,2 7 0,-5 6-103,0 3 0,0 4 96,5 2 1,-5-1 5,0 0 1,0 1 79,5-1 1,0 1-196,0-1 1,2 0 51,3 1 1,-2-6-139,7 1 0,-2-7 46,2 1 0,3-4 107,-3-5 0,3 1 70,2-6 1,4 0-48,1-5 0,-1 0 71,-4 0 0,0-6-66,0-4 0,-1 2 137,1-2 0,-2 0-9,-3-5 1,1-4 171,-6-1 1,2 0-64,-2 6 1,-4-3 144,4-2 1,-3 1 1,-2-7 0,0 7-85,0-1 0,0-2 43,0 1 0,-5-6-57,0 1 1,-5 2-10,5-1 0,-5 4-20,6-4 1,-8 6-36,2-2 1,-1 4-66,1 1 1,-3 1-142,3-1 1,-3 5-252,-2 0 1,1 7 196,-1-2 1,5 4-1076,0 1 461,1 0-204,1 6 0,-4 2 367,7 7 1,0 1 596,5 4 0,46 35 0,11 16 0</inkml:trace>
  <inkml:trace contextRef="#ctx0" brushRef="#br0" timeOffset="5876">3984 1147 7977,'-13'-15'0,"3"1"0,-1 4 1045,6 0 1,0 5 248,5-5-831,0 7 1,-5-5-213,0 3-719,0 3-944,5-4 0,2 6 298,3 0 1114,-4 0 0,32 19 0,0 6 0</inkml:trace>
  <inkml:trace contextRef="#ctx0" brushRef="#br0" timeOffset="6784">4234 838 7977,'0'-8'-68,"0"2"544,0-1-364,0 5 1,0-6 217,0 3-10,0 4 84,0-6 10,0 1 55,0 4-29,0-11-111,0 11 0,0-6 112,0 3 92,0 4-73,0-6-115,0 7 102,0-6-245,0 4 22,0-5-233,0 7 278,0 0-442,0-6 200,0 4-159,0-4 110,0 6 94,0 0 98,0 6 9,0 2 0,0 7-71,0 0 0,0 0 23,0-1 1,0 1-56,0 0 0,0 1 147,0 4 1,0-3-92,0 8 0,-2-5 104,-3 4 1,4-4-139,-4 4 0,3-6-30,2 2 1,-5 1-121,0-1 290,0-1-295,5 2 215,0-4-495,0 4 92,0-6 11,7-1 1,1-1-134,7-3 1,-1-3-157,1-7 1,0 5 88,0 0 0,-1-1 69,1-4 1,0 0 245,-1 0-62,1 0 1,0-1 155,-1-4 1,-4 2 94,0-7 1,-7 5 232,2-5 0,2 5-115,-2-5 1,0 6 58,-5-6 0,1 2-66,4-2 1,-3-3-110,3 3 1,-4 2-115,-1-2 1,0 5 101,0-5 0,0 5 355,0-4-248,0 5 167,0-9-215,0 12-242,0-6 50,-6 7 1,4 2 140,-3 3 1,4 3-139,1 6 1,0 1 57,0 0 1,0 1-510,0 4 0,0-4 192,0 4 1,0-4-497,0-1 1,0 1 193,0 4 0,4-4 16,1 4 0,2-4-1081,-2-1 1696,-4-1 0,39 21 0,0 4 0</inkml:trace>
  <inkml:trace contextRef="#ctx0" brushRef="#br0" timeOffset="7460">4748 515 7977,'-13'-15'496,"3"1"1,-1 4-92,6 0 0,-5 5 360,5-5-154,0 7 74,5-4-461,0 7 1,7 0-82,3 0 1,3 0-57,1 0 0,1 0-116,0 0 0,0 2-114,-1 3 0,6-2 25,-1 7-44,1-7 1,-5 10 60,-1-3 1,0-2 81,-5 2 0,4-5 164,-3 5 84,-3 0 1,4 4-52,-6 1 1,2 0 156,-2-1 1,-4 1-25,4 0 0,-3 0-122,-2-1 1,0 6-202,0-1 1,0 3 116,0-3 1,0-1-28,0 7 1,0-1 50,0 6 1,0-1-158,0 0 1,0 1 100,0-1 0,0 5-18,0 1 1,0 1 101,0-2 1,0-3-76,0 3 1,0-3 11,0-1 0,0-1 7,0 1 0,0-6-91,0 1 1,0-7 53,0 1 1,0 2 0,0-1 0,0 0-4,0-6-148,6 1 0,-4 0-51,3-1 1,1-4 50,-1 0 53,0 0 0,-3 4 19,3 1 0,-4-5 196,4 0 1,-3-5-13,-2 4-100,0-5 2,0 9 24,0-12-91,0 6 1,0-5 84,0 2-123,0-2 83,0 5-19,0-7 1,-2 0-166,-3 0 1,2 0-207,-7 0 1,0 1-972,-4 4 1,-3-3 601,-2 3 0,-2-2-316,-4 2 0,-8-2 1026,4 7 0,-63 13 0,41-8 0,0 1 0</inkml:trace>
  <inkml:trace contextRef="#ctx0" brushRef="#br0" timeOffset="8787">1500 3014 7977,'1'-10'-94,"4"0"147,-3 0 0,6-3 918,-3 3-554,-3-3 1,4 10 243,-6-7-354,0 7 0,0-5 480,0 3-581,0 3 18,0-4 1,-2 6-245,-2 0 0,0 0 81,-5 0 0,4 0-42,-5 0 1,0 0 85,-5 0 1,-1 0-116,-4 0 1,4 0 139,-4 0 1,2 0-2,-1 0 0,3 0 77,-4 0 0,-1 0-94,1 0 1,1 0 70,4 0 0,0 0 5,0 0 1,6 0 238,-1 0-88,7 0-168,-11 0 1,13-2 160,-4-3 87,3 4-58,2-6 42,0 7-760,0 0 8,7 0 1,-6 2 219,4 3 0,-3 3 114,-2 7 1,2 6 106,3 3 0,-4 6-163,4 4 1,-3 4 251,-2 6 0,5 0-51,0 0 1,-1 2 57,-4 3 0,2-4-24,3 4 0,-3-3 22,2-2 1,-2-1-71,-2-4 1,0 2-9,0-7 1,0 0-83,0-4 1,0-8 69,0-2 0,5 1-79,0-1 0,0 0 152,-5-6 1,0 1 0,1 0-84,4-1 0,-3-4-126,3 0 1,-3-5 77,-2 5 0,0-5-87,0 4 1,4-4-104,1 5 237,0-7-203,-5 10 155,0-11-79,0 11 39,7-11 1,-6 6-97,4-3 68,-3-4 8,-2 6 89,0-7 0,2 2-74,2 2 119,-2-2-98,5 5-188,-1-7 184,2 0 0,7 0-94,0 0 0,-1 0 21,1 0 0,1 0-147,4 0 0,-4 0-21,4 0 0,1 0 36,-1 0 1,-1-2-82,-4-3 1,5 3-189,-1-2 49,1 2 0,-5 2 87,-1 0 0,-4 0-493,0 0-312,-7 0-149,4 0 175,-7 0-1933,0 0 3041,0 6 0,-26-4 0,-7 5 0</inkml:trace>
  <inkml:trace contextRef="#ctx0" brushRef="#br0" timeOffset="9646">2073 3367 7977,'0'-15'-6,"0"0"0,0 0 123,0 1 1,0 4 328,0 0 0,0 0-20,0-4 1,0-1-27,0 0 1,-2 1 295,-3-1-412,4 0 1,-6 0 220,7 1-253,0 6 1,-1-4-144,-4 7 58,3 0 1,-6 5-150,3 0 0,-3 4 32,-7 5 0,0 3 125,1 12 0,-1 2-10,0 9 1,-3 1-17,4 3 0,-4 3-182,8-2 0,3-3 107,3 2 0,2-6-205,2 1 0,0-4 88,0-6 0,8 2-159,7-6 0,1-2 51,9-8 1,-1 1-273,5-6 1,-2 0 102,2-5 1,-8-2 6,9-3 0,-11 2 240,1-7 1,-4 1-62,-1-6 1,-7 0 501,-3 0 0,-3 1-221,-2-1 0,0-5 40,0 1 1,0-2-63,0 1 0,-5-1-44,0-4 1,-7-2-186,3 2 0,-5-1 114,0 1 0,1-1-238,3 7 0,-3-3 53,3 3 1,2 7-1160,-2-2 492,7 9-873,-10-2 1715,11 7 0,41 33 0,18 8 0</inkml:trace>
  <inkml:trace contextRef="#ctx0" brushRef="#br0" timeOffset="9837">2455 3484 7977,'-15'-2'1032,"1"-2"1,1-5-275,3-5 1,2-1-249,3 0 0,3 6-194,-3-1 0,4 5-723,1-5-418,0 7 0,6-4-1937,4 7 2762,3 0 0,21 20 0,6 4 0</inkml:trace>
  <inkml:trace contextRef="#ctx0" brushRef="#br0" timeOffset="10330">2661 3352 7977,'-8'-7'186,"0"4"-186,3-7 1665,3 0-1095,-4-4 1,6-1 60,0 0 0,0 6-153,0-1 1,4 5-67,1-5 0,7 2-60,-2-2 1,4-3-129,6 3 0,-4 4-77,4 1 0,-7-2 91,2 2 1,-9 0-493,9 5 317,-4 0 0,4 2-373,0 3 0,-7 3 77,-3 7 0,1 1-49,-1 4 0,0 3 146,-5 6 1,0-4 58,0-1 1,-7 1 288,-2 4 0,1 0-101,-2 1 0,0-6 351,-5 1 0,1-6-153,-1 6 1,5-7 292,0 1 1,0-2-160,-4-3 0,4-1-2,0-3 0,5-2-161,-5-3 73,7-3-109,-3 5 233,6-7-621,0 0 91,0 6-161,6-4 1,2 4-109,7-6 0,0 0-257,-1 0 1,6 0-495,0 0 1,1 0 482,-2 0 0,-1 0-250,7 0 0,-7 0 348,1 0 1,-2 0-2073,-2 0 2564,-1 0 0,-6 7 0,-1 1 0</inkml:trace>
  <inkml:trace contextRef="#ctx0" brushRef="#br0" timeOffset="10937">3381 3484 12419,'-8'15'87,"3"0"0,2-1-86,-2 1 0,3 0-265,-3-1 1,-1 3-270,1 2 0,-2-2-1388,3 2 1921,2-2 0,8 17 0,11 5 0</inkml:trace>
  <inkml:trace contextRef="#ctx0" brushRef="#br0" timeOffset="11537">3749 3264 7972,'0'-10'309,"0"0"1,0 5-72,0-5 1,0 5 195,0-4 0,0 4-70,0-5 1,0 5 48,0-5 1,0 5 142,0-4-318,0 5 1,0-4-183,0 3 141,0 4-106,0-6 0,0 14 63,0 2 1,-2 6-137,-3 5 0,2 7 91,-7 8 1,7 4-181,-2-5 1,3 5 7,2-4 0,0-1-117,0-5 0,5-1-11,0-3 1,11-1 148,-1-9 1,5 1-143,-1-11 0,4 0 84,7-5 0,-6-7 5,1-2 1,-6-6 10,6-5 0,-7 2 185,1-6 0,-9 1 19,-5-1 1,-3-4 133,-2 3 1,0-1 2,0 2 0,-2-2-93,-3 6 0,-5-5-243,-9 6 0,2-6 116,-2 6 1,-3-1-612,3 5 1,-6 2 294,6 4 1,-1-3-317,5 7 1,6 0-162,-1 5 1,7 2 755,-2 3 0,36 29 0,10 14 0</inkml:trace>
  <inkml:trace contextRef="#ctx0" brushRef="#br0" timeOffset="11738">4278 3352 8561,'-15'-7'1315,"5"-1"-671,1-7 1,5 1-219,-1-1 0,4 5-136,1 0 0,0 6 158,0-6-2262,0 6 1378,0-2 1,5 8-1478,0 2 1913,6-2 0,4 31 0,8-1 0</inkml:trace>
  <inkml:trace contextRef="#ctx0" brushRef="#br0" timeOffset="12181">4498 3175 7977,'-5'-14'432,"1"-1"1,-1 0 79,5 1 1,0 4 487,0 0 0,0 5 583,0-5-623,0 7-617,0-3 30,0 6-200,0 0 1,0 6-254,0 4 0,-2 9-73,-3 6 0,3 3-149,-2 1 1,0-4-407,-1-1 0,4 1 329,-4 4 0,5-1-81,5-4 0,-2 2 102,7-6 1,0 0 78,4-6 0,1-4 33,0 0 0,1-7 232,4 2 1,-4-5 132,4-5 0,-4-5 252,-1-9 0,-1 2 504,1-2 0,-5-2-432,0 1 0,-7 0 763,2 6-399,-4-1-444,-1 0 85,0 7-710,0 2 254,0 25 1,0-6-109,0 17 1,0-4-631,0 3 0,0 1 359,0-1 1,0 0-942,0 1 0,0-2 21,0-4 1307,0 4 0,40 1 0,9 9 0</inkml:trace>
  <inkml:trace contextRef="#ctx0" brushRef="#br0" timeOffset="12923">4939 2955 7977,'-14'-15'0,"4"2"291,0 3 0,2-3 462,-2 4 1,2-3 819,3 2-606,3-3-67,-4 12-183,6-6-667,0 7 0,6 0 69,4 0 0,5 0-9,4 0 0,-1 2 15,7 3 0,-6-2-157,6 7 0,-7-5-201,2 4 1,1 1 114,-2 5 0,1-5 25,-5-1 1,-1 1 105,1 5 1,-2 0 124,-3-1 1,3 1-116,-3 0 1,-4-1 220,-1 1 0,2 0-41,-2 0 0,1 4-87,-1 1 0,-3 4 116,3-4 1,-4 6-106,-1-2 0,0 4 72,0 2 1,0-1-53,0 0 0,0 2 10,0 4 1,0-4-30,0 3 0,0-5-74,0-4 0,0 6 13,0-6 1,0 6-8,0-7 0,5-1-66,0 1 0,0-4 103,-5 5 0,0-8-198,0 3 1,0-8 90,0-3 64,0 1 1,0 0-21,0 0 191,-7-7 0,-1 4-199,-6-7 1,-1 0-162,0 0 0,-4 0-422,-1 0 0,-5 0 277,6 0 0,-7 0-1528,1 0 0,2 0 131,-1 0 1677,6 0 0,-10-40 0,5-9 0</inkml:trace>
  <inkml:trace contextRef="#ctx0" brushRef="#br0" timeOffset="14324">5571 147 8111,'-14'-14'0,"-1"1"0,0 3 0,5-3 816,1 3-411,-1-3 1,-3-2 116,3 1 0,2 5 566,3 4 22,3-3-905,-4 7 1,12-7 46,4 3 1,8 3-99,2-3 1,7 3 82,3 2 1,1 0-185,8 0 1,-5 0-42,6 0 1,-6 0-84,5 0 1,-6 5-45,1 0 1,-3 7 55,-2-3 0,-1 0-5,-3 0 1,-4 1 115,-6 5 0,-2 0 19,-4-1 1,3 1-32,-7 0 0,1 1 157,-1 4 1,-3-2-118,3 6 1,1 1 10,-1 4 0,5 0 167,-5 1 1,5 6-101,-5 3 1,6 5 100,-1 5 0,-2-2-118,2 7 0,0 2-18,4 8 0,-4-2 23,0 6 0,-7-1-91,2 2 0,2 4 111,-2 1 1,-1-7-221,-4 1 0,0-1 59,0-3 0,0 1-85,0-1 0,0-2-2,0 7 0,0-7 78,0 1 0,5-1 81,0 2 0,2-3-39,-2 2 1,-4-2-72,4-2 1,2-1 126,-2 1 1,4-2-4,-4-3 1,0 3-11,-5-3 0,0 2 116,0-2 1,0-4-248,0-6 1,0 0 120,0 1 1,0 4 8,0 0 1,0 0-10,0-5 1,0 0 6,0 0 1,5 0-19,0 0 1,2-6-8,-3-4 0,0 2-20,5-2 0,0 7 10,0-2 1,0-1-30,-4 1 1,-4-6 51,4 1 0,-3 2-181,-2-2 0,0 0 88,0-4 1,0 4-72,0 0 0,0 6 38,0-6 0,0 2 35,0-2 0,0-3 80,0 3 0,0 2-72,0-1 0,0 4-63,0-5 0,0 0 76,0-4 1,0 4-41,0 0 0,0 1 45,0-6 0,0-4 2,0-1 1,0 4-22,0 1 0,0 4-4,0-8 0,0-3-137,0 3 0,0-1 85,0 6 0,0-6 20,0 1 1,0-6 13,0 6 0,1-2-58,4 1 0,-3 4 35,3-4 1,-4-1-3,-1 2 0,5-6 67,0 6 1,0-7 6,-5 2 0,0-4 12,0-1 44,7-1-112,-6 1 15,6 0-126,-7-1 143,0-5-269,0 4 217,0-12 1,1 6-14,4-7 175,-3 0-186,4 0 209,-6 0-169,0 0 234,0 6-181,0-4 159,0 4-109,0-6 1,-1 0 229,-4 0-198,3 0 0,-11 0-42,3 0 0,2 0-78,-2 0 1,1 0 86,-6 0 1,-5 0-265,1 0 0,-2-1 81,1-4 1,-3 3-343,-6-3 1,-1 2 72,1-2 0,0 4-70,-1-4 1,6-2-683,-1 2 0,7-1 512,-1 1 1,7 2-1456,2-7 2096,7 0 0,23-31 0,12-6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21:25.347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603 838 8200,'-15'-2'-367,"0"-1"293,1-2-533,-1-6 103,7 9 1467,1-11-390,7 11 45,0-4-531,7 6 0,1 0-29,7 0 0,1-2 32,4-3 1,1 4-66,3-4 1,4 3 75,-3 2 1,7 0-144,3 0 1,1 0 57,-2 0 1,-1 0 55,6 0 0,0 0-31,5 0 0,0-5-10,0 0 0,5 1-35,0 4 1,7 0 47,-2 0 1,-4-5-103,-1 0 1,-1 0 90,1 5 1,-7 0-139,7 0 0,-11 0 116,6 0 0,-10 0-51,0 0 1,2 0 45,-1 0 1,4 0 1,-5 0 0,0 0 76,-4 0 0,-4 0-84,3 0 1,-7 0 120,7 0 0,-8 0-94,4 0 0,-6 0-11,6 0 0,-2 0-12,1 0 1,-1 0-7,-3 0 0,-2-5 1,6 0 1,1 0-13,4 5 1,0-5-52,1 0 0,1 0 65,3 5 1,-3-1-15,3-4 1,-3 3 6,-1-3 0,1 2 37,3-2 0,-3 4-36,4-4 0,-4-2 75,-2 2 1,0-1-128,1 1 1,-1 3-4,1-3 1,-6-1-29,1 1 1,-3-2 76,3 2 1,3 4-13,-4-4 1,-1 3-8,2 2 0,-1 0 16,5 0 1,-4-1-26,-1-4 1,1 3 70,4-3 1,-1 4-34,-3 1 0,2-2 9,-2-3 1,-2 3-100,1-3 1,-1 4 78,2 1 1,1-5-29,-7 0 0,3 0 16,-3 5 1,-1-2 18,7-2 1,-6 2-26,6-3 0,-6 2 57,6-2 0,-1 3-63,6-3 123,-1-3-98,0 7 1,1-11 33,-1 7 1,1-5-25,-1 6 1,-4-3 10,-1 2 1,-4 2-10,4-7 0,-4 7 0,4-2 0,-6-2-1,2 2 0,-4-1 0,-1 1 0,0 3-20,-1-3 1,1-1-3,0 1 0,4 0 23,1 5 0,-1-5-7,-4 0 1,0 0 98,0 5 0,-1-4-93,1-1 1,0 0 84,-1 5 0,6-2-72,0-3 1,-1 4-8,-4-4 1,4 1 8,1 0 1,5 2-1,-6-3 0,7 2-142,-1-2 0,-2 3 136,1-3 0,1-1-38,4 1 0,-3-5 13,4 5 1,-6-1 22,5 1 0,1 3-25,-6-3 1,6-1-13,4 1 0,-5 0-4,1 5 0,-1-5-3,-4 0 1,3 0 36,1 5 0,0-1-11,1-4 0,-1 3 20,0-3 1,-4 3-30,-1 2 1,1-4 38,4-1 1,-4 0-34,-1 5 0,-4-5 112,4 0 0,-1 0-90,2 5 0,-2-5 1,-4 0 0,-1 0-4,7 5 0,-6-5 6,6 1 1,-7-1-21,1 5 0,-1 0 18,2 0 1,-2-2-25,6-3 1,-6 3 15,2-2 0,1 2-48,-1 2 0,1 0 67,-1 0 1,-4-2-25,4-3 0,1 4 61,-2-4 1,6 2-56,-5-2 0,1 3-35,-2-3 0,-1 2 39,7-2 0,-2 3-64,1-3 0,2 2 61,-6-2 0,6 4-53,-1-4 1,-4 3 87,-2 2 1,3-1-3,-3-4 0,6 3 63,-6-3 0,1 3-94,-5 2 1,1 0 0,4 0 1,-4 0 14,3 0 1,3 0-28,-3 0 1,6 0 38,-6 0 0,6 0-76,-5 0 0,4 0 28,-4 0 0,4 0-12,-4 0 1,6 0 14,-2 0 0,-1-1 6,2-4 0,-7 3 25,1-3 1,4 4-23,2 1 1,-4 0 23,-2 0 0,3-5-20,-3 0 1,7 0 1,-1 5 0,-2-2-5,1-2 1,-1 2 0,2-3 0,6 2-25,-7-2 1,7 3 26,-6-3 0,-2 4-42,1 1 0,1-5 34,4 0 0,-5 0 9,1 5 0,-2 0-14,1 0 1,4-2 33,-3-3 1,-3 4-9,3-4 1,-5 3 5,4 2 1,1 0-100,4 0 0,0 0 80,1 0 1,-1 0-94,1 0 0,4 0 78,0 0 0,5 0-4,-4 0 0,5 0-10,0 0 0,-4 0 72,-2 0 1,-1 0-42,1 0 1,-1 0 8,6 0 1,-2 0 94,2 0 1,4 0-94,-4 0 0,4 0-49,1 0 1,5 0 53,0 0 1,0 0-137,-5 0 1,2 0 117,3 0 1,1 0-121,4 0 0,2 0 70,-7 0 1,8 0-6,2 0 1,-6 0 21,6 0 0,-8 0-14,3 0 1,-5 0 136,5 0 0,-7 0-117,2 0 1,-3 0 146,-2 0 1,6 0-62,4 0 1,-3 0-41,-2 0 1,-3 0-44,-2 0 1,0 0-105,0 0 1,-5 0 94,0 0 0,-6 0 22,1 0 0,2 0-5,-1 0 1,4 0-7,-5 0 0,0 0 38,-4 0 1,1 0-44,3 0 0,-3 0 89,3 0 0,-3 0-21,-1 0 0,-1 0 15,1 0 0,-1 0-60,0 0 0,-1 0 18,-3 0 1,2-1-17,-2-4 0,3 3 15,1-3 1,-4 4-35,-1 1 0,4-2 25,1-3 1,4 3-24,-9-2 1,4 2 13,2 2 1,-1 0-2,0 0 0,1 0 5,-1 0 0,-1 0 0,-4 0 0,8 0 61,-8 0 1,7 0-58,-6 0 1,-3 0 27,3 0 0,-2 0-21,1 0 0,2 0 64,-6 0 0,5 0-57,-6 0 1,6-5 2,-6 0 0,2 0-44,-1 5 0,-2 0 47,7 0 0,-1 0-118,5 0 0,1 0 101,-1 0 0,1 0-30,-1 0 1,5 0 19,1 0 0,-1 0-9,-5 0 0,6 0 14,-1 0 1,5 0 13,-5 0 1,2 0 104,-1 0 1,-3 0-70,7 0 1,-1 0 0,1 0 0,-1 0-20,-4 0 0,-3 0-61,3 0 0,2 0 60,-1 0 0,-1 0-135,-5 0 1,1 0 62,-1 0 0,5 0 26,1 0 0,-1 0-7,-5 0 0,2 0-5,4 0 0,-4 0 63,3 0 0,-3 5-49,-1 0 0,1 0 92,3-5 1,-5 0-74,1 0 0,-1 5 4,-4 0 0,2 0-8,3-5 1,-3 4-5,-2 1 1,3 2-1,-4-2 0,4-4 10,1 4 0,6 2-21,-1-2 0,0 1 12,-4-1 0,4-2 57,0 7 1,5-6-54,-4 0 0,-1 3 115,-5-2 1,3 5-102,2-5 1,-8 4 0,3-4 1,-4 7-14,-1-3 1,4 0 23,-3 0 0,2 1-69,3 5 0,-1-5 56,1 0 1,-1-1-166,0 6 1,1 0 143,-1-1 0,1 3-22,-1 2 1,0-2 161,1 2 0,-7-2-91,-4-3 1,-2 1-26,-3 0 1,1-1-7,0 1 0,-1 5-3,1-1 0,-5 6 25,0-6 0,-1 8 9,6-3 1,-5 4-70,0 1 1,0-3-12,4 4 0,1-4 71,0 8 0,-6-3-7,1-1 1,0 4 69,5 0 0,-2 2-82,-3-2 0,1-3 19,-6 4 1,5-3-6,-5 3 0,4 1 80,-4 3 0,2 3-52,-2-2 0,-2 0 36,7 0 0,-5 5-93,5-6 0,-6 7-6,6-7 1,-5 4 64,5 1 0,-5 0-23,5 0 0,-2 0 70,2 0 0,-2 0-62,-3 1 1,-4-1 28,4 0 1,-2 0-64,2 0 0,-3 0 11,3 0 0,-2 0-29,2 0 1,-3-4-4,3-1 0,-2-5-105,2 5 1,-4 0 72,4 6 0,-1-1-87,0 0 0,0-5 94,6 0 0,-7 4-3,2 1 0,1 3 14,-1-8 1,2-1-4,-2 1 1,-2 0 29,7 5 1,-7-5-20,2 1 0,-4-3 11,-1 2 1,0 2-11,0-6 1,0-1 106,0-5 1,0 1-97,0-1 1,-1 0 18,-4 1 1,3-2-9,-3-4 0,-1 4-1,1-4 0,0 3-8,5-3 0,-2 4 9,-3-4 1,4 4-46,-4 1 1,3 1 39,2-1 1,0 1-48,0-1 0,0 0 33,0 1 0,0-1 108,0 1 1,0-1-119,0 0 1,-1 1 0,-4-1 1,2-4 22,-7-1 0,2-1 0,-2 2 0,-3 2 1,3-2 0,-2 1-1,3-2 0,-4 3-41,3-8 1,2 7-9,-2-1 1,7-2-96,-2 1 1,-2 1 173,2 4 0,-5 0 4,6 1 1,-6-2-20,5-4 0,-5 4-35,5-4 0,-5-1 23,5 2 1,-4-7-14,4 1 1,-5 3 13,5-3 0,-6 1 9,1-6 0,-2 1 68,3 0 0,-5 0-84,5-1 0,-4 1 1,-2 0 0,2-6-27,3 1 38,-3 0 0,6 5-87,-2-1 1,-3-4 77,7 0 1,-1-2-18,1 2 1,3 3 6,-3-3 0,-1-2-27,1 2 0,0-5-50,5 5 0,-2-6-5,-3 6 1,4-5 119,-4 5 1,-2-5-62,3 5 1,-6-5 79,5 4 1,-7 0-72,3 0 0,0 4 35,0-3 0,4-2-21,-5 2 11,0 0 1,-5 5-20,1-1 0,4-4-9,0 0-3,0 0 0,-3 4-14,3 1 1,-3-5 39,4 0 1,0 0-15,0 4 1,0-4-23,0 0 5,-4 0-135,4 4 171,-5 1 0,1 0 17,3-1 9,-3-5-59,5 4 75,-7-5 0,0 2-54,1-1 1,4-5 21,0 1 0,0-2-5,-5 2 0,1-4-22,-1 4 18,0-3 0,1 0-2,-1 2 1,0-2-5,1 3 0,-1-3 2,0-2 0,0 5-183,1-1 177,-1 1 0,0-5-25,1 0 1,-1 5 15,0 0 1,1 0-27,-1-5 36,0 0 1,0 0 4,1 0 33,-1 7-46,0-6 1,1 6 18,-1-7 0,5 0-2,0 0 1,5 0 1,-4 0 0,-1 0-7,-5 0 0,5 0 4,1 0 0,-1 0-5,-5 0 0,0 0-2,1 0 1,-1 0 1,-5 0 0,1 0 1,-1 5-31,5 0 1,1-1 27,-1-4 0,0 0 1,1 0 1,-1 5-5,0 0 1,-4 0 9,-1-5 1,1 5-43,4 0 1,0 0-3,0-5 0,1 0 45,-1 0 1,0 5-18,1 0 1,-1 0 23,0-5 1,1 0-24,-1 0 1,0 1 10,0 4 1,6-3-20,-1 3 36,0-4 0,-5-1-5,1 0 0,4 0 5,0 0 0,0 0 37,-4 0 0,4 0-48,0 0 0,0 0-8,-5 0 0,1 0 12,-1 0 1,0 0-10,1 0 0,-1 0 11,0 0 0,1 5-57,-1 0 0,0 0 8,0-5 1,-1 0-11,-3 0 1,2 0 58,-2 0 1,2 0-26,3 0 1,-3 0 116,-2 0 0,2 0-64,-2 0 0,2 0-30,3 0 0,-1 0 2,0 0 1,1 0-22,-1 0 0,0 0 19,0 0 0,1 0-8,-1 0 1,0 0-73,1 0 0,-1 0 65,0 0 0,1 0-9,-1 0 1,-5 0 2,1 0 1,-6 0 41,6 0 0,-6 0-37,5 0 0,-6 0-21,2 0 1,-4 0 24,-1 0 1,-1 0 0,1 0 1,-1 0-7,1 0 1,0 0 3,-1 0 1,1 2-8,-1 2 0,1-2 3,0 3 0,-6-3 12,1-2 0,-5 0-10,5 0 0,-6 0 13,6 0 0,-7 0-8,2 0 1,-2 0 0,2 0 0,-2 0 0,7 0 1,-7 0-2,2 0 1,1 0-3,-1 0 0,5 0 1,-5 0 1,-1 0 0,-4 0 1,-1-2-2,-4-3 0,1 3-28,-6-2 1,7 2 27,-2 2 0,3-2-1,2-3 1,0 4 56,0-4 1,5 3-57,0 2 1,4 0 4,-4 0 1,5 0 0,-5 0 0,4 0 15,-4 0 1,6 0-9,-1 0 1,-2 0-20,2 0 0,0 0 12,4 0 1,1 0-2,-1 0 0,6 0-15,-1 0 0,3 0 14,-3 0 0,-1 0-58,6 0 0,-4 2 54,4 3 1,-4-4-6,4 4 0,-4-3-2,4-2 1,-6 5 10,1 0 1,3 0 36,-3-5 1,1 1 5,-6 4 0,4-3-17,-3 3 1,7-4-22,-7-1 1,4 5-11,1 0 0,-4 0 18,4-5 1,-4 0-31,-1 0 0,4 2 26,1 3 1,-1-4-18,-4 4 0,-1-3 9,1-2 0,-5 0-4,-1 0 0,-4 0-6,5 0 1,-2 0 7,2 0 0,1 0 32,-6 0 1,1 0-29,-1 0 0,3 0-11,7 0 1,-1 0 8,1 0 1,-6 0-2,1 0 0,5 0-5,4 0 1,1 5-3,-6 0 0,-4-1 79,0-4 0,1 0-68,9 0 1,-4 0 59,3 0 0,-2 0-49,-3 0 0,6 0-60,-1 0 1,7 0 63,-1 0 1,-3 0-133,3 0 1,-1 0 94,6 0 1,4 0-12,0 0 1,-5 0-18,-4 0 1,-1-4 18,5-1 0,1 0 70,-1 5 1,-5 0-69,1 0 0,-6-2 71,6-3 0,-7 4-53,1-4 1,-3 3-16,-1 2 1,-1 0-21,1 0 1,0 0-14,-1 0 0,-4-2 37,0-3 0,-1 4-3,6-4 1,0 3-31,-1 2 0,-4 0 20,0 0 0,1-1 29,8-4 1,-2 3-29,2-3 0,-1 4 61,2 1 0,-3 0 28,8 0 1,-7-5 7,1 0 1,4-2 3,1 2 0,2 2-53,-1-7 0,2 5-15,-2-4 1,1 4 20,-2-5 0,4 5-4,-4-5 1,-1 5 7,1-4 1,-4-1-70,4-5 1,-1 5 43,2 0 0,-4 2-10,-7-2 1,3-3 132,2 4 0,-3-4-114,4-2 1,-4 5 138,-1 0 0,-1 0-74,1-4 1,-1-1 89,1 0 0,0-1-53,-1-4 0,1 4 71,-1-4 1,1-1-125,0 2 1,-1-6-82,1 6 0,1-6-89,4 5 1,-4-4 105,3 4 0,2-6-2,-1 2 0,-1 1 25,-4-2 1,1 6-18,4-6 1,-4 6-12,4-6 1,-3 6 193,3-6 0,-2 5-91,6-4 0,-4-1-47,4-4 1,-4 1 34,4 4 1,-1-4-16,1 4 0,2-1-146,-6-4 0,6 7 71,-2-7 1,2 5 33,-1-1 0,2-3-4,-2 4 1,-3-2 15,3 1 0,-2-1-8,1 6 1,4-6-5,-4 2 1,-1 3 17,1 1 0,1-1-6,4 1 0,0-1 59,0 1 1,1 9-58,-1-4 0,0 4-125,1-4 1,-1 0 75,0 1 1,1-1-183,-1 0 0,0 1 94,1-1 0,-1-5 68,0 1 0,0-1 8,1 5 0,-1 1-28,0-1 0,-4-1 146,-1-4 0,-1 7-129,1-7 1,2 12 78,-6-7 1,4 1-46,-4-1 0,4-3-124,-4 8 1,1 2 59,-2-2 1,-3 2-19,4-2 0,-2-1 37,1 6 1,-2-5 0,2 5 0,-8-4-45,-1 4 1,0-2 23,4 2 0,-4 2 131,0-7 0,-7 2-113,2-2 0,1-1 109,-1 6 1,0-5-94,-5 5 0,0 0 1,0 5 1,-1-1-12,1-4 1,2 3 25,3-3 1,-9 4-121,4 1 0,2 0 47,3 0 0,-1 0 40,-4 0 0,2 0-4,3 0 0,-2 0 52,7 0 0,-9 0-2,-1 0 1,5 0 16,-5 0 0,3-2-3,-3-3 1,0 3-29,0-3 1,-1 2 13,1-2 0,5 4-9,0-4 1,0 3-92,-5 2 1,4-1 80,1-4 1,5 3-29,-5-3 1,-2 2 70,-8-2 1,3 3 4,-3-3 0,3 4 110,2 1 1,-1-5-89,-4 0 1,8-2 8,-3 3 0,3 0-32,-3-6 0,0 6-47,0-6 1,1 2 62,4-2 0,-4-2-140,4 7 0,-3-6 13,-2 1 0,1 2 18,4-2 0,-2 2 43,7-2 1,-7-3-6,2 3 0,1-3 38,-1-1 0,5-1-35,-5 0 1,4-1 71,-4-4 0,2 4-53,-3-4 1,4-1 72,7 2 0,-5-3-14,-1 3 0,3 2 8,7-2 1,-2-2-77,2 1 0,2-6 42,-1 1 0,4 2-93,-4-1 0,4 4 81,-5-4 1,6 1-78,-6-1 1,6-4 96,-6 3 1,6 2-5,-6-1 0,1-1-35,-6-4 1,6 5 19,-1-1 0,6 2-7,-6-1 1,6-4 0,-6 3 1,7-1-79,-1 2 0,2-4 74,2 3 0,1-1-10,-1 2 1,2-4-3,3 4 1,-3-3-42,3 3 1,-3-7 39,-1 6 1,-1-7-2,0 2 0,-4 1-41,-1-5 1,-1 3 37,1 1 1,4 1-47,-4-1 0,2 1 36,-1 0 1,2-1-17,-2 1 0,2 4 10,3 1 0,4 4 140,0-4 0,2 1 7,-2-2 0,-1 3-77,6 2 1,-5 2 37,5-7 0,0 8-51,5-3 0,0-1 60,0 1 1,0-1-30,0 1 0,0 4-64,0-4 0,0 2 41,0-1 0,0 2-4,0-2 1,0-2-77,0 1 0,0-1 64,0 1 1,5 4-28,0-4 0,5-1 24,-5 1 0,1-1 64,-1 2 0,2 1-55,2-7 1,5 7 79,-5-1 1,4-3-37,2 3 1,0-1 5,0 5 1,1 1-80,3-1 0,-2 2 5,2 3 1,-2-3-279,-3 3 0,6 2 96,0-2 0,1 7 24,-2-2 1,-1-1 46,7 1 1,-1-5-143,6 5 0,-1-5 94,1 5 1,1-4-20,3 4 0,-3-5-40,3 5 1,-1-5-131,1 5 0,-3 0-461,4 5 0,-9 0 39,-2 0 761,-6 0 0,-16 33 0,-12 8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08.555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162 221 11935 247616 60640,'-15'0'-277'0'-852,"5"-5"396"-224"418,1 0 549 78-7,5 1-226 43 23,-9 4 14 21 225,12-7 1 82-1,-8 5 241-81-149,4-2-281 67 202,4-5 1 14-1,-6 6 257 0-94,7-7-224 0 49,0 7 26 0 48,0-10 26 0 28,0 5-106 0 30,0-7 47 0 33,0 0-326 0 36,0 1 0 0 1,2 1 95 0 7,3 3-220 0 4,-4-3-114 0 0,13 5 128 0 0,-6-7-102 0 0,6 7 1 0 0,1-4 30 0 0,0 7 1 0 0,-5 1-323 0 0,-1 4 247 0 0,1 0 1 0 0,5 0-13 0 0,0 0 1 0 0,-2 1-30 0 0,-4 4 0 0 0,5 3 35 0 0,-5 7 0 0 0,0 0 111 0 0,0-1 0 0 0,-1 3-48 0 0,2 2 1 0 0,2-1 8 0 0,-7 7 1 0 0,1-6-3 0 0,-1 6 1 0 0,-3-6 54 0 0,3 6 0 0 0,-4-2-38 0 0,-1 1 1 0 0,0 2 76 0 0,0-6 1 0 0,0 4-46 0 0,0-4 0 0 0,-1 0-4 0 0,-4-6 1 0 0,1 3 90 0 0,-5 2 1 0 0,4-2-92 0 0,-5 2 1 0 0,5-7 83 0 0,-5-3 1 0 0,5 0-72 0 0,-4 0 72 0 0,5 5 1 0 0,-9-11-60 0 0,3 7 1 0 0,2-7 366 0 0,-2 2-204 0 0,1-4 0 0 0,-6-1 63 0 0,0 0 1 0 0,1-1 5 0 0,-1-4 0 0 0,0 2-91 0 0,0-7 1 0 0,1-2 86 0 0,-1-7 0 0 0,0 1-33 0 0,1-7 0 0 0,-1 6-82 0 0,0-6 0 0 0,5 1 54 0 0,1-6 0 0 0,0 1-367 0 0,0-1 1 0 0,2 1-107 0 0,7 0 1 0 0,0-1-276 0 0,0 1 1 0 0,2-4-58 0 0,3 4 1 0 0,3-2 277 0 0,7 11 0 0 0,1-4-1779 0 0,3 4 2143 0 0,4 1 0 0 0,59 10 0 0 0,13 3 0 0 0</inkml:trace>
  <inkml:trace contextRef="#ctx0" brushRef="#br0" timeOffset="883">471 280 12026 246964 56653,'8'0'2763'0'0,"-2"0"-2589"0"0,-6 0 1 0 0,0-2-233 0 0,0-2 204 0 0,0 2-404 0 0,0-5 121 0 0,0 7-90 0 0,0 0 0 0 0,7 7 0 0 0,1 1 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10.905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0 29 11995 246089 57949,'0'-8'940'0'-645,"0"2"0"0"1,0 4-461 0 412,0-3-269 0 80,0 4 146 0 101,0-6-431 0 47,0 7-861 0 4,0 0 866 0 0,7 0-88 0 0,-6 0 121 0 0,6 0 297 0 0,-7 0-358 0 0,0 0 1 0 0,13 7 0 0 0,3 1 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14.358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1103 574 12037 246089 56221,'-10'-5'-1564'0'0,"2"-1"2542"0"0,2-3-184 0-6,1 6 0 0 0,0-10 553 0-346,0 3-335 0 17,-6 4-495 0 217,9-7 1 0 1,-6 6-157 0 52,3-3 0 0-1,3 2 28 0 37,-3 3 1 0 1,4 2 186 0 14,1-7-141 0 14,0 7-197 0 0,0-10 0 0 0,0 10-76 0 0,0-7-105 0 0,0 7 0 0 0,0-6-183 0 0,0 5-249 0 0,6 2 0 0 0,2-5 242 0 0,7 7 1 0 0,-5 0-330 0 0,0 0 1 0 0,0 0 148 0 0,4 0 1 0 0,1 5 49 0 0,0 0 1 0 0,-6 7 97 0 0,1-3 0 0 0,-2 5 105 0 0,2 0 0 0 0,2 1 62 0 0,-7 0 0 0 0,-1 4-85 0 0,-4 1 0 0 0,0 4 253 0 0,0-4 0 0 0,0 4-54 0 0,0-4 1 0 0,-1 6 202 0 0,-4-1 1 0 0,2-3-114 0 0,-7 3 1 0 0,0-2 103 0 0,-5 1 0 0 0,6-2-61 0 0,-1-8 1 0 0,2 6-60 0 0,-2-1 0 0 0,-3-1 159 0 0,3-8 36 0 0,3 3-293 0 0,-6-5 181 0 0,12 1-244 0 0,-6-3 185 0 0,7-6-279 0 0,0 0 121 0 0,7 0 1 0 0,1 0-479 0 0,7 0 1 0 0,-1 0-241 0 0,1 0 0 0 0,1 0-523 0 0,4 0 1 0 0,1-5 64 0 0,4 0 0 0 0,1 0 1120 0 0,-7 5 0 0 0,34-13 0 0 0,2-3 0 0 0</inkml:trace>
  <inkml:trace contextRef="#ctx0" brushRef="#br0" timeOffset="240">1471 765 12067 246089 55085,'-8'-1'997'0'0,"3"-4"309"0"0,3 3-397 180 0,2-5-459 122 0,0 1-3-24 0,0 4-201-60 0,0-4-47-19 0,0 6 1-199 0,0 1-118 170 0,0 4 1-170 0,0-1-67 100 0,0 5 0-100 0,0 1-191 55 0,0 5 1-55 0,0 0-617 41 0,0-1 0-41 0,0 1 417 0 0,0 0 0 0 0,0-1-719 0 0,0 1 0 0 0,0 0 1093 0 0,0-1 0 0 0,0 27 0 0 0,0 7 0 0 0</inkml:trace>
  <inkml:trace contextRef="#ctx0" brushRef="#br0" timeOffset="642">1603 501 12067 247632 55085,'-6'-9'0'0'0,"4"-4"435"0"0,-3 4 0 0 0,-2 0-151 0 0,3 0 1 0 0,-1 4 1477 0 0,5-5-649 0 0,0 7-632 0 0,0-4-170 0 0,0 7-246 0 0,0 0-179 0 0,0 7 0 0 0,0 1 162 0 0,0 7 1 0 0,0 6-108 0 0,0 3 0 0 0,0 4 33 0 0,0 1 0 0 0,0 1-210 0 0,0-1 1 0 0,0-1 85 0 0,0-4 0 0 0,1 3-100 0 0,4-8 1 0 0,-2 1 39 0 0,7-6 1 0 0,0 4 22 0 0,5-3 1 0 0,-1-2 64 0 0,1-8 0 0 0,1-3 20 0 0,4 3 1 0 0,-4-5 148 0 0,4-5 0 0 0,-4-3-146 0 0,-1-7 0 0 0,-5 0 381 0 0,0 0 0 0 0,-5-4-135 0 0,4-1 0 0 0,-5-1 220 0 0,1 1 1 0 0,-5 4-70 0 0,-5-3 1 0 0,1-3 60 0 0,-5 3 0 0 0,-1-6-79 0 0,-5 6 1 0 0,-5-3-48 0 0,1 3 0 0 0,-1 2-655 0 0,6-2 0 0 0,-1 4 250 0 0,0 5 0 0 0,5-1-2210 0 0,1 6 2382 0 0,5 0 0 0 0,43 25 0 0 0,19 4 0 0 0</inkml:trace>
  <inkml:trace contextRef="#ctx0" brushRef="#br0" timeOffset="831">1926 515 12067 247632 55085,'-14'-6'0'0'0,"4"3"1426"0"0,0-7 1 0 0,5 0-479 0 0,-5-5 0 0 0,7 5 466 0 0,-2 1-1039 0 0,4 5-638 0 0,1-9 0 0 0,6 12-2277 0 0,4-4 2076 0 0,3 3 1 0 0,2 2 463 0 0,-1 0 0 0 0,21 26 0 0 0,4 7 0 0 0</inkml:trace>
  <inkml:trace contextRef="#ctx0" brushRef="#br0" timeOffset="1151">2029 412 12027 247632 56606,'-14'-14'0'0'0,"1"-1"2486"0"0,3 0-1076 0 0,3 7-677 0 0,1-5 0 0 0,4 10 179 189 0,-3-7-762 100 0,4 7 1-289 0,7-4 54 208-87,4 7 0-208 1,3 0-358 210-130,2 0 41-17 155,-1 0 0-193 0,1 0 21 134 41,0 0 0-134 0,-1 7-80 104 19,1 3 1-104 0,-5-2 22 84 1,0 2 1-84 0,-5-1-85 48 0,4 6 0-48 0,-5 0 91 78 0,1-1 0-78 0,1 3 345 43 0,-1 2 0-43 0,0-2-92 22 0,-5 2 0-22 0,0 3 223 11 0,0-3 1-11 0,-5 6-109 3 0,0-6 1-3 0,0 1-96 0 0,5-6 1 0 0,-1 4-160 0 0,-4-3 1 0 0,3 3-496 0 0,-3-8 163 0 0,4 3 1 0 0,7 0 181 0 0,4-3 1 0 0,3-4-958 0 0,2-6 1 0 0,1 0 429 0 0,4 0 0 0 0,1 0 704 0 0,3 0 0 0 0,30-26 0 0 0,2-6 0 0 0</inkml:trace>
  <inkml:trace contextRef="#ctx0" brushRef="#br0" timeOffset="1765">339 221 12094 245049 54132,'-15'0'-538'0'0,"1"-5"377"0"0,-1 1 0 0 0,0-6 725 0 0,0 5 1 0 0,1 0-145 0 0,-1 5 1 0 0,0 0 18 0 0,1 0 1 0 0,-1 0-20 0 0,0 0 1 0 0,-4 0-17 0 0,-1 0 0 0 0,0 6 61 0 0,6 4 1 0 0,-1 5-68 0 0,0 5 1 0 0,1 2-38 0 0,-1 8 1 0 0,2 6-91 0 0,3 3 1 0 0,-1 3 173 0 0,6 3 1 0 0,0 5-156 0 0,5 4 1 0 0,6 3-40 0 0,4 2 1 0 0,3 0-109 0 0,2 0 1 0 0,6 3-195 0 0,4-4 0 0 0,2-2 41 0 0,3-12 0 0 0,-1 0-210 0 0,1 0 1 0 0,6-3-518 0 0,3-7 0 0 0,3 1 389-24 0,2-11 1 24 0,2-3-279-66 0,3-1 0 66 0,3-5 213-25 0,7-5 0 25 0,5-4-810 0 0,0-6 0 0 0,1 5 1223 0 0,-1 0 0 0 0,4-16 0 0 0,9-6 0 0 0,9-3 0 0 0,-1-1 0 0 0</inkml:trace>
  <inkml:trace contextRef="#ctx0" brushRef="#br0" timeOffset="2433">2206 133 12094 244934 54145,'-5'-10'-205'0'0,"0"1"1"0"0,-2 4 350 0 0,2-5 1 0 0,2 5 558 0 0,-7-5 1 0 0,7 5 678 0 0,-2-5-966 0 0,-3 1 1 0 0,5-4-22 0 0,-7 3 0 0 0,7 2-98 0 0,-2 3 0 0 0,3 1 565 0 0,2-5-274 0 0,0 5-97 0 0,0-2-107 0 0,0 6-193 0 0,7 0 0 0 0,3 6-41 0 0,9 4 0 0 0,-3 8 74 93 0,4 2 1-93 0,1 6-92 183 0,-1-2 0-183 0,1 6 88 183 0,-1 4 0-183 0,-4-3-121 198 0,4 3 1-198 0,-4 2 58 184 0,-1-1 1-184 0,-1 5-171 163 0,1 0 0-163 0,-2 2 37 167 0,-3 2 1-167 0,1-5-89 136 0,-6 1 1-136 0,0-6-31 101 0,-5 5 1-101 0,0-6 38 99 0,0 1 0-99 0,-6-5-231 64 0,-4-4 1-64 0,2 1 97 19 0,-2-6 0-19 0,5-1-288 0 0,-5-4 1 0 0,5 0-283 0 0,-4-1 0 0 0,0 1-573 0 0,0 0 1 0 0,-5 4 1326 0 0,5 1 0 0 0,-24 19 0 0 0,-6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01:19.57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372 15 8033,'8'0'1423,"-1"0"0,-7-2-919,0-3-378,0 4-401,0-6 256,-7 7 1,-1 0-142,-6 0 0,0 0 173,0 0 1,-7 0-120,-3 0 1,-3 0 330,-2 0 0,1 0-16,-1 0 0,2 0 2,3 0 1,-1 0-62,6 0 1,0 0 473,5 0-111,-1 0 97,1 0-191,6 0-125,2 0-330,6 0 174,0 0-153,6 0 0,-4 2-26,2 3 0,3-2-251,-2 6 0,1 3 265,-1 7 0,-4 3 90,4 7 0,1 1-9,-1 3 0,5 4 5,-6 6 0,6-1 42,-5 1 0,1 0-51,-1 0 1,-4-5 29,4 0 1,-3-6 30,-2 2 0,5-4-20,-1-2 0,1-4 83,-5 0-77,0-7 1,0 4 4,0-7 1,2-4 10,2 0 1,-2-6-26,3 6 31,3-7 0,-5 5-1,6-3 1,-4-4 14,5 4 1,-5-3 98,4-2 0,1 1-136,4 4 1,0-3-9,0 2 1,1-2-221,-1-2 1,5 0 88,0 0 0,2 0-481,-2 0 0,-2 0-110,7 0 0,-5 5-360,5-1 0,0 1 135,5-5 1,-1 0-383,1 0 1,1 5 436,3 0 804,-9 0 0,16-12 0,-10-1 0</inkml:trace>
  <inkml:trace contextRef="#ctx0" brushRef="#br0" timeOffset="1067">902 344 7900,'-8'-10'137,"1"2"162,1 2 0,4-1 1189,-2 3-760,2 2-332,2-11-141,-6 12 23,4-12 79,-4 11-53,6-4-351,0 6 46,0 0-198,-7 0 1,4 6 118,-6 4 1,4 4 53,-5 5 0,6 4 39,-6 5 0,5 1-30,-4-1 0,6 4 6,-2-3 0,3 3 2,2-9 0,2 4 2,3 2 1,-2-7 15,6-3 1,2-3-1,8-1 1,-3-3 7,3-2 0,2-4 5,-2-6 0,0 0 105,-4 0 0,4-6 0,0-4 0,0-2 97,-5-3 1,-4-1-132,-1-3 1,-1 3 13,2-3 1,-2-1 21,-4 1 1,-2-5-2,3 5 1,-4-7-18,-1 2 1,-6 2 3,-4-2 1,-2 2-309,-3-2 0,-1-1-89,-3 6 1,3 0-71,-3 4 0,4 1-79,0 0 0,1 6-265,0 3 1,-1 4 171,1 1 1,4 0-186,1 0 1,6 3 42,-2 6 666,3 1 0,53 49 0,13 3 0</inkml:trace>
  <inkml:trace contextRef="#ctx0" brushRef="#br0" timeOffset="1250">1273 472 7900,'-14'0'1044,"0"-4"1462,0-1-1705,6-6-402,1 9-1349,7-11 148,0 12 1,2-6-1855,3 7 2656,3 0 0,44-6 0,10-2 0</inkml:trace>
  <inkml:trace contextRef="#ctx0" brushRef="#br0" timeOffset="1485">1502 372 7900,'-9'-5'1096,"-1"1"1,7-3 1573,-2 3-1229,-3 2-653,7-4-486,-6 6-282,7 0 1,2 1 38,3 4 0,-2 0-258,6 9 0,-4-3-634,5 8 0,-2 4 522,1 0 0,2 3-964,-6-2 1,5 3 198,-6-4 0,6 4-626,-5 2 1702,6 0 0,29-7 0,14-1 0</inkml:trace>
  <inkml:trace contextRef="#ctx0" brushRef="#br0" timeOffset="1802">2060 658 7898,'-8'0'2141,"2"0"-1,4 0-1049,-3 0-532,4 0-233,-6 0-249,7 0 1,0 7-203,0 2 1,0 4-217,0 1 0,0 5-470,0 0 0,-4 5 27,-1-5 1,0 7 783,5-3 0,0 24 0,0 5 0</inkml:trace>
  <inkml:trace contextRef="#ctx0" brushRef="#br0" timeOffset="2476">2432 358 8084,'0'-14'593,"0"4"-311,0 1 0,5-1 312,-1-4 1,6-1-221,-5 1 0,4 0-32,-4 0 1,4 4-78,-4 0 1,6 6 107,-1-6 1,-2 7-143,1-2-113,-5-3-251,8 7 111,-10-6-246,4 7 1,-6 2 150,0 3 0,0 3-83,0 6 0,0 0 134,0 1 0,0 0 48,0 4 0,-6-1 324,-4 6 0,2-2-33,-1 2 1,4 3-37,-4-3 0,5 3-135,0 1 0,-3-4-131,2 0 1,1-2 50,4 2 1,0 2-211,0-7 0,0 0 134,0-5 1,1 0-282,4 1 122,3-1 0,6-1 147,1-4 0,-1-3-5,0-6 0,5-1 33,0-4 1,0-3 92,-4-6 0,-1 0-45,0-1 0,1-1 19,-1-3 1,0 3-15,0-3 0,-4 2 6,0-2 0,-6 3-24,6-3 0,-7 3-4,2 2 1,-4-2-5,-1-3 1,0 3-31,0-3 0,0 3-5,0 2 0,0-1 43,0 1 0,-4 0-2,-1-1 0,-5 1 45,6 0 1,-8-1 6,3 1 0,1 5 168,-2-1-207,1 1 1,-5-1 9,-1 0 0,1 7-21,0-1 1,4 0-1,1 0 1,-1 2-38,-4-3 0,-1 5-17,1 5 0,0-2 108,0 7 1,-1 4-6,1 5 0,1 6-8,4-1 1,-4 5-138,3 4 0,4-3-159,1 4 0,4 1 100,1-2 1,0-1-113,0-8 0,6 1-97,4-6 0,9 4-308,5-9 1,3 2 84,1-12 590,7 1 0,6-30 0,6-13 0,6-2 0,0 0 0</inkml:trace>
  <inkml:trace contextRef="#ctx0" brushRef="#br0" timeOffset="2866">2989 415 7847,'-9'0'2520,"-1"0"-1817,7 0 0,-5 0 1288,4 0-1443,2 0-737,-4 0-681,6-6-1450,0 4 2320,0-4 0,44 6 0,12 0 0</inkml:trace>
  <inkml:trace contextRef="#ctx0" brushRef="#br0" timeOffset="3292">3118 272 7847,'-6'-8'160,"4"-5"244,-3 4 459,4 3 1119,-5-7-1006,4 5-492,-4-6 0,10-1-137,1 1 0,6 5 29,-1-1 1,4 2-313,5-2 1,-3-1-33,3 7 1,-3-1-174,-2 5 0,1 0-13,-1 0 0,0 1-264,1 4 1,-6 3 196,1 6 0,-7 2-119,2 3 1,-4 4 30,-1 5 0,0 1-76,0-1 1,-1 1 373,-4 0 1,-3-1 178,-6 1 1,-1-1 265,1 1 0,-2-5-130,-3 0 0,3-7 242,-3 2 1,3 2-256,2-2 0,4-5 8,1-4 1,6-5 193,-2 4-114,3-6-311,2 4 0,2-3-75,3 1 0,2 0-208,8-5 1,4 0-315,0 0 1,6 0-530,-1 0 0,3-2 146,2-2 0,-1 2-1639,1-3 2551,0-3 0,31-31 0,8-15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20.175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89 559 11991 258012 58098,'-7'-15'0'0'0,"5"0"860"0"0,-3 1 1 0 0,-1-3-324 0 0,1-2 1 0 0,0 7 98 0 0,5-3 0 0 0,0 4-82 0 0,0-4 1 0 0,0 1 674 0 0,0-1-365 0 0,0 7 32 0 0,0-5-559 0 0,0 11 25 0 0,0-4-574 0 0,0 6 1 0 0,-2 1 220 0 0,-2 4 0 0 0,0 5-65 0 0,-5 9 1 0 0,5 6 34 0 0,-1 9 0 0 0,-1 2-48 0 0,1 3 1 0 0,-5 4-188 0 0,5-4 1 0 0,0-3-191 0 0,5-2 1 0 0,0 1-95 0 0,0-6 0 0 0,7 2 219 0 0,3-11 0 0 0,-1 2 52 0 0,6-7 1 0 0,-3 2 89 0 0,7-13 0 0 0,-2 1 193 0 0,-3-5-131 0 0,7 0 1 0 0,-4-6 548 0 0,2-4 0 0 0,-4-8-94 0 0,-5-2 1 0 0,-4-4 80 0 0,-6 4 1 0 0,0-4 239 0 0,0 4 1 0 0,0-6-239 0 0,0 2 0 0 0,-1 1-50 0 0,-4-2 0 0 0,2 1-103 0 0,-7-6 0 0 0,2 1-675 0 0,-2 0 1 0 0,-3 4 321 0 0,3 1 0 0 0,-3 6-2058 0 0,-2-2 31 0 0,7 4 957 0 0,-5 1-1236 0 0,11 7 2391 0 0,-4 1 0 0 0,32 46 0 0 0,7 10 0 0 0</inkml:trace>
  <inkml:trace contextRef="#ctx0" brushRef="#br0" timeOffset="250">427 573 11991 258012 58098,'-2'-13'0'0'0,"-3"3"0"0"0,3-3 2034 0 0,-2 4 0 0 0,0-3 442 0 0,-1 2-847 0 0,4-3-1981 0 0,-6 5 353 0 0,7-7-2890 0 0,0 7 2364 0 0,0 2 0 0 0,2 6 525 0 0,3 0 0 0 0,22 32 0 0 0,13 9 0 0 0</inkml:trace>
  <inkml:trace contextRef="#ctx0" brushRef="#br0" timeOffset="669">632 441 11991 258012 58098,'-8'-15'0'0'0,"0"1"1491"0"0,3-1-983 0 0,4 0 0 0 0,-6 1 592 0 0,7-1 0 0 0,-2 2-525 0 0,-3 3 1 0 0,4-3 584 0 0,-4 3 11 0 0,3 4-71 0 0,2-7-1066 0 0,0 11 67 0 0,0-5 1 0 0,0 9-415 0 0,0 3 1 0 0,0 5 264 0 0,0 9 0 0 0,0 3-446 0 0,0 2 1 0 0,5 9 207 0 0,0-4 0 0 0,5 4-470 0 0,-5-4 1 0 0,5-4 154 0 0,-6-1 1 0 0,8-1 183 0 0,-2 2 1 0 0,1-4 324 0 0,-1-7 0 0 0,3-4-47 0 0,-3 0 1 0 0,3-7 491 0 0,2 2 1 0 0,-1-3-244 0 0,1-2 1 0 0,-5-7 684 0 0,0-3 0 0 0,-6-4-161 0 0,6-6 1 0 0,-6 4 82 0 0,0-4 1 0 0,-2 4-228 0 0,-2 1 0 0 0,0 1-208 0 0,0-1 0 0 0,0 5 125 0 0,0 0 79 0 0,0 7-1106 0 0,0-4 573 0 0,0 7 0 0 0,0 7-516 0 0,0 3 1 0 0,0 9-80 0 0,0 6 1 0 0,0 3-348 0 0,0 1 1 0 0,0 0-649 0 0,0 1 1 0 0,0 4 825 0 0,0 0 1 0 0,5 1-952 0 0,0-6 1762 0 0,0 1 0 0 0,8-1 0 0 0,3 0 0 0 0</inkml:trace>
  <inkml:trace contextRef="#ctx0" brushRef="#br0" timeOffset="1044">941 103 11960 258012 59462,'-10'-15'0'0'0,"0"1"0"0"0,7-1 1383 0 0,-2 0 1 0 0,-1 0 170 0 0,1 1-99 0 0,0 6-322 0 0,5 1-508 0 0,0 7 1 0 0,2 0-98 0 0,2 0 1 0 0,0 7-53 0 0,6 2 1 0 0,1 6-35 0 0,9 5 0 0 0,-4-1-162 0 0,4 11 1 0 0,1-4-168 0 0,-2 8 0 0 0,3-3 113 0 0,-3-1 1 0 0,-2 5 108 0 0,2 5 1 0 0,-3-3-61 0 0,-1 2 1 0 0,0 1-24 0 0,0 4 0 0 0,-6 1-37 0 0,1 4 0 0 0,-7-8-13 0 0,2 3 0 0 0,-3-3-132 0 0,-2 3 1 0 0,0 4 34 0 0,0-4 0 0 0,-5 2-543 0 0,0-12 0 0 0,-6 0 266 0 0,1-4 0 0 0,-3 2-824 0 0,-2-2 1 0 0,-1 1-88 0 0,-4-12 1 0 0,4 6-454 0 0,-4-6 0 0 0,-3 6 224 0 0,-1-6 0 0 0,-4 1 669 0 0,-1-5 0 0 0,-1 4 643 0 0,1 1 0 0 0,-7-7 0 0 0,-2-7 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18.652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160 133 11962 254118 59377,'0'-15'1547'0'0,"-6"7"-567"0"0,4-5-42 0 0,-4 5-461 0 0,-1-7 0 0 0,6 5-2 0 0,-4 1 1 0 0,3 4-202 0 0,2-5 0 0 0,-2 7 170 0 0,-2-2 43 0-77,2-3-461 0 18,-5 6 0 0-1,6-9 285 0-61,-4 6-257 0 60,3 0 0 0-1,-9 11 68 0 1,6 4 0 0-1,-5 5 5 0 2,5 4 0 0 0,-6 6 288 0 4,1 9 0 0 0,2 4-125 0 8,-2 6 1 0 0,2 0-134 0 18,-2 0 1 0 0,2 0 55 0 19,3 0 0 0 0,3 0-245 0 11,-3 0 1 0-1,5-1-71 0 1,5-4 0 0 0,4 2-151 0 0,5-7 1 0 0,1-1-123 0 0,0-9 1 0 0,1 3 169 0 0,4-8 0 0 0,-3 1-764 0 0,8-6 1 0 0,-1 1 398 0 0,6 0 1 0 0,-1-7-561 0 0,1-3 1 0 0,-1-2 510 0 0,0 2 1 0 0,1-3-932 0 0,-1 3 1550 0 0,-6-4 0 0 0,11-27 0 0 0,-3-7 0 0 0</inkml:trace>
  <inkml:trace contextRef="#ctx0" brushRef="#br0" timeOffset="356">499 398 11984 254118 58403,'-2'-23'460'0'0,"-3"3"1"0"0,2 4-53 0 0,-7 1 0 0 0,5-1 876 0 0,-5-4-863 0 0,7 4 1 0 0,-8-5-29 0 0,6 6 0 0 0,-2 5 147 0 0,2 0-163 0 0,4 7 0 0 0,-8-3-168 0-56,5 6 0 0 0,2 1-169 0-39,-3 4 1 0-1,2 8 86 0 20,-2 7 0 0 0,3 8-64 0 25,-3 1 1 0-1,4 2-147 0 31,1 8 0 0 0,0 0 13 0 20,0 5 1 0 0,0-6-291 0 1,0-4 0 0 0,0 1 192 0 0,0-6 1 0 0,6 2-76 0 0,4-11 1 0 0,3 4 41 0 0,2-4 0 0 0,-1-2 116 0 0,1-9 0 0 0,2-2 182 0 0,2-7 0 0 0,-3 0-131 0 0,4 0 1 0 0,-4-2 461 0 0,-1-3 0 0 0,-2-4-182 0 0,-3-11 0 0 0,1 2 216 0 0,-6-6 1 0 0,5 4-188 0 0,-5-4 1 0 0,0 1 57 0 0,-5-2 1 0 0,0-3 46 0 0,0 4 0 0 0,-7-2 0 0 0,-2 1 1 0 0,-5-2-776 0 0,0 2 1 0 0,-1 2 306 0 0,0-1 1 0 0,1 1-2110 0 0,-1-2 1102 0 0,0 4-1870 0 0,1 6 1660 0 0,-1 7 1305 0 0,7 2 0 0 0,27 25 0 0 0,14 6 0 0 0</inkml:trace>
  <inkml:trace contextRef="#ctx0" brushRef="#br0" timeOffset="548">807 471 11998 254118 57801,'-19'-6'1222'0'0,"-1"-4"0"0"0,5 2-672 0 0,6-2 0 0 0,5 0 455 0 0,-1-5 1 0 0,4 6-757 0 0,1-1 1 0 0,1 6-738 0 0,4 0 1 0 0,-1-3-1159 0 0,5 2 0 0 0,1-1 1646 0 0,5 1 0 0 0,32 3 0 0 0,9-4 0 0 0</inkml:trace>
  <inkml:trace contextRef="#ctx0" brushRef="#br0" timeOffset="906">940 368 11998 254118 57801,'-14'-10'374'0'0,"5"1"1"0"0,-3-1 1499 0 0,7-5-866 0 0,0 0 0 0 0,5 1 81 0 0,0-1-443 0 0,7 0 0 0 0,1 2-218 0 0,7 3 0 0 0,1-1-103 0 0,4 6 1 0 0,-6-1-109 0 0,1 1 0 0 0,0 3-206 0 0,-5-3 1 0 0,3 4-93 96 0,1 1 1-96 0,1 0-109 236 0,0 0 1-236 0,-5 6-173 124 0,-1 4 1-124 0,-5 3 184 139 0,1 2 0-139 0,-4 4-28 55 0,-1 1 1-55 0,0 6 6 4 0,0-2 0-4 0,0 4 281 0 0,0 2 1 0 0,-5-6-111 0 0,0 1 1 0 0,-4-3 412 0 0,4 3 0 0 0,-7 3-54 0 0,3-4 0 0 0,0-3 94 0 0,0-1 0 0 0,5-4-66 0 0,-1-1 0 0 0,-1 0-114 0 0,1 0 1 0 0,-2-6-566 0 0,3 1 1 0 0,2-5 155 0 0,-3 5-868 0 0,3-7 0 0 0,9 4 503 0 0,3-7 0 0 0,-1 1-1078 0 0,6 4 1 0 0,-3-3 573 0 0,7 3 1 0 0,2-4-396 0 0,-1-1 1426 0 0,0 0 0 0 0,20-6 0 0 0,8-2 0 0 0</inkml:trace>
  <inkml:trace contextRef="#ctx0" brushRef="#br0" timeOffset="1073">1292 662 11991 254772 58098,'0'-8'1752'0'0,"0"-5"0"0"0,-5 10-216 1377 0,1-7-675-755 0,-1 7 12-169 0,5-4-175-95 0,0 1-625-39 0,0 4 143-150 0,0-5-430-141 0,0 14 1-28 0,-2 1-247 0 0,-3 7 0 0 0,3 4-547 0 0,-2 1 1 0 0,-3 6-870 0 0,2-1 1876 0 0,-6-4 0 0 0,9 46 0 0 0,-4 5 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30.467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175 73 11980 246853 58561,'-10'-9'156'0'-89,"0"-1"0"0"-1,5 5-67 0-12,-4-5 0 0-1,6 5 1232 0-153,-2-4-308 0-31,-3 5-574-29 137,6-8 0 29 0,-6 10 269-113-135,3-3-195 53 28,3 3-278-16 150,-4 2 1 76 0,4 0-9-49 24,-3 0 1 49 0,2 7 113-53 26,-6 3 1 53 1,4 4-119-113 27,-5 6 1 113 1,5 7 108-117 23,-5 7 1 117 0,6 7-48-141 5,-6-3 1 141 0,2 4-169-131 0,-2 2 0 131 0,2 5 42-66 0,3-1 1 66 0,3 2-95-11 0,-2-1 0 11 0,2 1-41 0 0,2 3 0 0 0,6-4 94 0 0,4-10 1 0 0,3 1-393 0 0,2-6 1 0 0,6 0 146 0 0,3-5 0 0 0,4-6-484 0 0,1-4 0 0 0,0-2-118 0 0,0-3 0 0 0,5-6-388 0 0,0-3 0 0 0,0-3-284 0 0,-5-2 0 0 0,5 0 1401 0 0,0 0 0 0 0,13-7 0 0 0,-2-1 0 0 0</inkml:trace>
  <inkml:trace contextRef="#ctx0" brushRef="#br0" timeOffset="1081">422 329 12024 244644 56734,'0'-10'225'0'0,"0"1"241"0"0,0 6-220 0 0,0-10 1 0 0,0 9 302 0 0,0-5-110 0 0,0 5 273 0 0,0-9-479 0 0,0 5 1 0 0,0-1 100 0 0,0-1 1 0 0,0 5 208 0 0,0-5-8 0 0,0 7-176 0 0,0-10 27 0 0,0 12-299 0 0,0-12 125 0 0,0 11-200 0 0,-6-4 0 0 0,3 12 22 0 0,-7 4 1 0 0,5 9-33 0 0,-5 5 0 0 0,5 6 46 0 0,-4 4 1 0 0,6-2-129 0 0,-2 7 1 0 0,3-5-37 0 0,2 5 0 0 0,0-5-120 0 0,0 4 1 0 0,2-5 46 0 0,3 1-1 0 0,-2-4 126 0 0,6 0 1 0 0,1-8-197 0 0,5-2 0 0 0,4-6 19 0 0,1-4 1 0 0,-1-4 220 0 0,-4-6 0 0 0,4 0-105 0 0,0 0 1 0 0,1-11 213 0 0,-6-4 0 0 0,-4-4-20 0 0,0 0 1 0 0,-2 1 96 0 0,2-6 1 0 0,-2-1-44 0 0,-3-4 1 0 0,-4 5-65 0 0,4 0 1 0 0,-3-1 188 0 0,-2-4 0 0 0,0 3-31 0 0,0-3 1 0 0,-7 8 73 0 0,-3-8 1 0 0,-3 3-30 0 0,-1-3 1 0 0,-1 0-286 0 0,1 0 0 0 0,-2 6-117 0 0,-4 4 0 0 0,4 3-278 0 0,-3 1 1 0 0,2 5-558 0 0,3 1 0 0 0,-1 5 486 0 0,1 0 1 0 0,6 4-406 0 0,3 4 0 0 0,-2 1-28 0 0,2 10 922 0 0,1-4 0 0 0,30 68 0 0 0,6 9 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36.387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44 714 12001 246282 57667,'0'-15'-80'0'0,"0"1"80"0"0,0-1 0 0 0,0 5 697 0 0,0 1 0 0 0,0-1-213 0 0,0-5 1 0 0,0 6-101 0 0,0-1 0 0 0,0 0-167 0 0,0-4 0 0 0,0 4 129 0 0,0 0 1 0 0,0 5-69 0 0,0-4 1 0 0,0 4 359 0 0,0-5-169 0 0,0 7 54 0 0,0-4-446 0 0,0 7 32 0 0,0 0 1 0 0,-2 13-82 0 0,-3 7 1 0 0,-1 6 11 0 0,-4 3 0 0 0,2 5-272 0 0,3 0 1 0 0,4 6-70 0 0,-4-1 0 0 0,3-2-237 0 0,2 2 0 0 0,0-7 223 0 0,0 2 1 0 0,7-8-110 0 0,2-1 1 0 0,4-8 87 0 0,2 3 0 0 0,0-6 20 0 0,-1-4 1 0 0,1-4 147 0 0,-1-6 1 0 0,6 0-80 0 0,-1 0 1 0 0,0-6 309 0 0,-4-4 0 0 0,0-4-64 0 0,-1-6 1 0 0,-1 3 206 0 0,-3-8 0 0 0,1 6-22 0 0,-6-5 1 0 0,0 1 108 0 0,-5-1 1 0 0,0-4 19 0 0,0 4 0 0 0,0-4-65 0 0,0-1 0 0 0,-2 0 249 0 0,-3 0 0 0 0,-3 0-173 0 0,-6 0 1 0 0,-2 1 187 0 0,-4 4 1 0 0,2-2-229 0 0,-6 7 0 0 0,6 1-446 0 0,-1 8 1 0 0,-2-1-122 0 0,1 6 1 0 0,6 0-547 0 0,4 5 1 0 0,7 7-830 0 0,-2 2 1 0 0,3 6 758 0 0,2 4 0 0 0,2 4 899 0 0,3 6 0 0 0,35 33 0 0 0,15 7 0 0 0</inkml:trace>
  <inkml:trace contextRef="#ctx0" brushRef="#br0" timeOffset="215">408 670 12001 246282 57667,'-8'-15'2927'0'0,"1"1"219"389"0,7-1-1488 558 0,0 1-1008-212 0,0-1-551-156 0,0 1 1-579 0,0 4-211 441 0,0 0 1-441 0,2 7-1512 183 0,3-2 0-183 0,-2 4 215 42 0,7 1 1407-41 0,-7 6 0-1 0,16 47 0 0 0,-2 19 0 0 0</inkml:trace>
  <inkml:trace contextRef="#ctx0" brushRef="#br0" timeOffset="700">626 466 12001 249599 57667,'0'-14'0'0'0,"-4"4"1338"0"0,-1 0-343 0 0,0 0-251 511 0,5-11 0-511 0,0 5 166 555 0,0-3-373-139 0,0 3 0-416 0,0 1-100 351 0,0 1 0-351 0,0 4 363 216 0,0 0-608-85 0,0 7 0-131 0,1-4 243 119 0,4 7-332-59 0,-3 0 86-51 0,4 0 0-9 0,-6 7-234 13 0,0 3 1-13 0,0 9-240 0 0,0 5 1 0 0,0-1-344 0 0,0 1 0 0 0,0 0 104 0 0,0 6 0 0 0,0-1-380 0 0,0 0 0 0 0,2-5 137 0 0,3 0 1 0 0,-2-6-103 0 0,7 2 641 0 0,0-4 1 0 0,4-3-18 0 0,1-4 0 0 0,-1-2 192 0 0,1-7 0 0 0,-1-7-124 0 0,1-2 0 0 0,-1-4 516 0 0,1-2 0 0 0,-2-4 155 0 0,-3-1 0 0 0,1-4 458 0 0,-6 5 1 0 0,1-6-148 0 0,-1 6 0 0 0,-3 0 162 0 0,3 4-21 0 0,-4 0-363 0 0,-1 1-589 0 0,0 6 1 0 0,0 8 101 0 0,0 10 1 0 0,0 4 26 0 0,0 6 0 0 0,0 2-201 0 0,0 7 0 0 0,0 5 39 0 0,0 0 0 0 0,0 7-466 0 0,0-2 1 0 0,0 3 267 0 0,0 1 0 0 0,0-4-728 0 0,0 0 0 0 0,0 0 394 0 0,0 4 0 0 0,0-5-584 0 0,0-4 1 0 0,-5-4 514 0 0,1-1 1 0 0,-1-4-31 0 0,5-1 1 0 0,0-6 668 0 0,0 1 0 0 0,-7-28 0 0 0,-1-9 0 0 0</inkml:trace>
  <inkml:trace contextRef="#ctx0" brushRef="#br0" timeOffset="1433">859 175 11992 250106 58071,'-8'-7'-45'0'0,"2"-1"60"0"0,6-6 1 0 0,-2 1 807 0 0,-3 3 1 0 0,4-3-270 0 0,-4 4 1 0 0,3 0 826 0 0,2 0-554 0 0,0-1 384 0 0,0-5-349 0 0,7 1-150 0 0,1-1-399 0 0,6 1 0 0 0,1 6 27 0 0,0 3 0 0 0,-6 3-137 0 0,1 2 1 0 0,0 0 25 0 0,4 0 1 0 0,1 12-184 0 0,-1 2 1 0 0,-1 5 108 0 0,-3 1 1 0 0,3 3-122 0 0,-3 6 1 0 0,3 5 10 0 0,1 0 1 0 0,-1 6-148 0 0,-3-1 0 0 0,1-2-28 0 0,-6 2 0 0 0,1 0 127 0 0,-1 4 0 0 0,-3 6-146 0 0,3 0 1 0 0,-4-1 28 0 0,-1-4 0 0 0,0 1 12 0 0,0 4 0 0 0,0-9 89 0 0,0 4 0 0 0,0-9-199 0 0,0 4 1 0 0,0-6 101 0 0,0 1 0 0 0,0-4-163 0 0,0-1 0 0 0,-1-4-124 0 0,-4-1 1 0 0,3 0-107 0 0,-3 5 1 0 0,-3 0-106 0 0,-1 1 0 0 0,1-3 153 0 0,-2-3 1 0 0,0 9-623 0 0,-4-4 1 0 0,-1 3 497 0 0,0-3 1 0 0,1-1 584 0 0,-1-4 0 0 0,-12-9 0 0 0,-4-9 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34.619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15 379 12024 245073 56734,'-8'0'2356'0'0,"2"0"0"0"0,6-1-1507 0 0,0-4-125 0 0,0 3-231 0 0,0-4 1 0 0,0 6-1334 0 0,0 0 0 0 0,0 19 0 0 0,0 6 0 0 0</inkml:trace>
  <inkml:trace contextRef="#ctx0" brushRef="#br0" timeOffset="909">190 205 12024 244525 56734,'-10'-13'443'0'0,"0"3"451"0"0,7-3-525 0 0,-3 5 1 0 0,1-2 367 0 0,0 1-298 0 0,0 5-145 0 0,5-9 0 0 0,0 10 172 0 0,0-7-107 0 0,0 7 32 0 0,0-3-260 0 0,0-1-15 0-37,0 6 30 0-25,0-6-242 0 23,0 7 960 0 12,0 0-691 0 27,0-6-25 0 0,0 4-20 0 0,0-4 1 0 0,0 4 30 0 0,0-3 108 0 0,0 4-174 0 0,0-6 0 0 0,0 5 76 0 0,0-2-138 0 0,0 2 0 0 0,5-6 167 0 0,0 3-30 0 0,0 3-88 0 0,-5-4 1 0 0,0 4 59 0-22,0-3 14 0-9,0 4-241 0 0,0-6 80 0 15,0 7 1 0-1,0-1-288 0-17,0-4-101 0 1,0 3 273 0 2,0-4-18 0 5,0 6-16 0 9,0 0 339 0 13,6 6 1 0 0,-4 2-76 0 4,3 7 1 0 0,-4 1 114 0 0,-1 4 0 0 0,0-3 11 0 0,0 8 0 0 0,0-6 39 0 0,0 5 0 0 0,-1-1-284 0 0,-4 1 0 0 0,3 4 128 0 0,-3-4 0 0 0,4-1-153 0 0,1 1 1 0 0,0-6 120 0 0,0 1 0 0 0,0-1-357 0 0,0 1 0 0 0,5-7 109 0 0,-1 2 0 0 0,8-4-351 0 0,-3 0 0 0 0,4 1 66 0 0,2-6 1 0 0,1 0-116 0 0,4-5 0 0 0,-4 0 432 0 0,3 0 0 0 0,-3-2-101 0 0,-1-3 0 0 0,-5 2 384 0 0,-1-7 1 0 0,-4 5-172 0 0,5-4 169 0 0,-7-1 1 0 0,4-5-47 0 0,-7 1 1 0 0,0 4 167 0 0,0 0 0 0 0,0 1-83 0 0,0-6 0 0 0,0 5 30 0 0,0 1 0 0 0,0 4 206 0 0,0-5-245 0 0,0 7 107 0 0,0-10-114 0 0,0 11-274 0 0,0-4 172 0 0,0 6 0 0 0,0 6-23 0 0,0 4 1 0 0,0 5 33 0 0,0 4 1 0 0,0-3-12 0 0,0 4 0 0 0,0 2-380 0 0,0 3 1 0 0,0-3 135 0 0,0 3 1 0 0,0-3-561 0 0,0 2 1 0 0,0 2 334 0 0,0-6 1 0 0,0 4-792 0 0,0-5 1 0 0,0 6 532 0 0,0-6 1 0 0,4 1-553 0 0,1-6 1208 0 0,7 1 0 0 0,15-7 0 0 0,12-2 0 0 0</inkml:trace>
  <inkml:trace contextRef="#ctx0" brushRef="#br0" timeOffset="1259">641 467 12032 244525 56422,'-8'0'5124'0'0,"2"1"-4765"1642"0,6 4 1-1642 0,0-1-460 87 0,0 5 1-87 0,0-4 119 28 0,0 5 1-28 0,0-1-303 0 0,0 6 0 0 0,-5 4 251 0 0,0 1 0 0 0,0 4 31 0 0,5-4 0 0 0,0 44 0 0 0,0 7 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5T19:22:39.339"/>
    </inkml:context>
    <inkml:brush xml:id="br0">
      <inkml:brushProperty name="width" value="0.05" units="cm"/>
      <inkml:brushProperty name="height" value="0.3" units="cm"/>
      <inkml:brushProperty name="color" value="#5B2D90"/>
      <inkml:brushProperty name="inkEffects" value="pencil"/>
    </inkml:brush>
  </inkml:definitions>
  <inkml:trace contextRef="#ctx0" brushRef="#br0">176 991 12036 236416 56281,'-7'-8'482'0'-217,"-1"-5"0"0"0,-2 6-211 0 209,1-2 0 0-1,4-3 26 0 8,-5 7 1 0 1,7-1-6 0 0,-2 1 0 0 0,-1 2 57 0 0,1-7 1 0 0,-7 7 205 0 0,3-2-306 0 0,2 3 1 0 0,-6 2-148 0 0,4 0 1 0 0,0 0 133 0-2,0 0 0 0 1,4 4 66 0-25,-5 5 0 0-1,5 8-76 0-14,-4 12 0 0 0,5 6 198 0-9,0 4 1 0-1,2 5-65 0-2,2 4 1 0-1,0 4-124 0 5,0 6 0 0 1,6 1-53 0 13,4-1 1 0 0,10 2 54 0 17,4 3 1 0 1,3-10-300 0 14,2 1 0 0 0,1-9 126 0 3,-1-6 1 0 0,5-4-531 0 0,0-6 1 0 0,6-6 258 0 0,-1-3 1 0 0,-2-11-863 0 0,2-4 0 0 0,-5-3 34 0 0,5-2 1 0 0,-7-2-230 0 0,2-3 1 0 0,-3 2-234 0 0,-2-7 1495 0 0,-6 7 0 0 0,-9-16 0 0 0,-7 2 0 0 0</inkml:trace>
  <inkml:trace contextRef="#ctx0" brushRef="#br0" timeOffset="548">525 1209 12118 236174 53297,'-10'-6'-305'0'0,"1"-4"1"0"0,4 2 1047 0 0,-5-2 0 0 0,5 5 343 0 0,-4-4-298 0 0,5-1-559 0 0,-9-5 0 0 0,10 6 412 0 0,-7-1-264 0 0,7 7 0 0 0,-10-4-307 0 0,12 7 1 0 0,-7 0 95 0 0,3 0 1 0 0,3 2-140 0 0,-3 3 0 0 0,4 3 101 0 0,1 6 0 0 0,0 7-137 0 0,0 4 0 0 0,0 2 137 0 0,0 2 1 0 0,1 2-124 0 0,4 3 1 0 0,3-3-102 0 0,7 3 0 0 0,-1 1-184 0 0,1-1 0 0 0,1-1-133 0 0,3-9 1 0 0,3 2 180 0 0,2-7 1 0 0,2-1-68 0 0,-7-8 0 0 0,7-4 23 0 0,-2-6 1 0 0,-1 0 316 0 0,1 0 0 0 0,-8-6-135 0 0,-1-4 1 0 0,-1-8 237 0 0,-4-1 0 0 0,-3-7 25 0 0,-3 2 0 0 0,-2-2-22 0 0,-2 2 1 0 0,0-4 271 0 0,0 4 0 0 0,-6-2-165 0 0,-4 2 1 0 0,-3-4 90 0 0,-2 4 1 0 0,-6-2-110 0 0,-3 2 0 0 0,1-2-275 0 0,-1 6 0 0 0,2-4 149 0 0,-3 5 1 0 0,-1-1-606 0 0,7 6 1 0 0,0 1-690 0 0,4 3 240 0 0,0 4 0 0 0,6 6 317 0 0,-1 0 0 0 0,7 1-828 0 0,-2 4 1455 0 0,10 10 0 0 0,68 53 0 0 0,-26-26 0 0 0,1 1 0 0 0</inkml:trace>
  <inkml:trace contextRef="#ctx0" brushRef="#br0" timeOffset="842">918 1209 12118 236174 53297,'-14'-8'2185'0'0,"4"0"-1542"0"0,0 3 1 0 0,5-1 1720 0 0,-4-4-1740 0 0,6-3 1 0 0,-6 10-117 0 0,5-7 1 0 0,2 5 289 0 0,-3-4-769 0 0,3 5 0 0 0,2-4-780 0 0,0 3-913 0 0,0 4-368 0 0,7-6 1 0 0,1 7 2031 0 0,7 0 0 0 0,32 20 0 0 0,8 4 0 0 0</inkml:trace>
  <inkml:trace contextRef="#ctx0" brushRef="#br0" timeOffset="1367">1064 991 12118 236174 53297,'-5'-10'354'0'0,"0"0"1"0"0,-5 6 27 0 0,6-6 1 0 0,-3 5 496 0 0,2-5 252 0 0,4 1-287 0 0,-6-6-426 0 0,7 0 1 0 0,0 1-132 0 0,0-1 1 0 0,2 6 82 0 0,3-1 1 0 0,-2 2-128 0 0,7-2 0 0 0,-6-1 432 0 0,6 6-499 0 0,0-6 0 0 0,3 7-136 0 0,-3-5 0 0 0,2 5 12 0 0,-2 0 0 0 0,-2 2 317 0 0,2 2-647 0 0,0 0 0 0 0,4 2 147 0 0,1 2 1 0 0,-5 3-191 0 0,-1 3 1 0 0,-1 7 134 0 0,2-2 0 0 0,1 4 28 0 0,-6 1 0 0 0,0-2 143 0 0,-5 6 1 0 0,0 0 166 0 0,0 5 0 0 0,0 0 112 0 0,0 0 0 0 0,0 1-63 0 0,0-1 1 0 0,-5 0 36 0 0,0 0 1 0 0,-4-5-105 0 0,4 1 0 0 0,-5-3 212 0 0,5 2 0 0 0,-4-3-22 0 0,4-6 1 0 0,-2 0 201 0 0,2-1-339 0 0,4-6 206 0 0,-6 5-199 0 0,7-11 0 0 0,7 4-10 0 0,2-6 0 0 0,4-1-269 0 0,2-4 0 0 0,0 2 69 0 0,-1-7 0 0 0,5 0-134 0 0,1-4 0 0 0,6-1 45 0 0,-2 0 1 0 0,2 1-944 0 0,-2-1 1 0 0,4 1 1 0 0,-4-1 0 0 0,2 2-331 0 0,-2 4 1 0 0,2-3 9 0 0,-7 7 1 0 0,1-1 653 0 0,-6 1 1 0 0,1 3 712 0 0,0-2 0 0 0,-14 8 0 0 0,-2 5 0 0 0</inkml:trace>
  <inkml:trace contextRef="#ctx0" brushRef="#br0" timeOffset="2177">1661 1078 12118 236174 53297,'-7'-8'902'0'0,"6"-5"0"0"0,-6 10 284 0 0,7-7-69 0 0,0 7-273 226 0,0-10-616 68 0,0 11 1-294 0,2-4-59 262 0,3 6 0-262 0,-2 0 59 251 0,7 0 0-251 0,-5 6-125 196 0,4 4 0-196 0,-4 3 112 148 0,5 2 0-148 0,-7 1-244 130 0,2 3 0-130 0,1-1-241 55 0,-1 6 1-55 0,0-4-348 5 0,-5 4 1-5 0,0-1-692 0 0,0 1 0 0 0,-1 3 642 0 0,-4-2 1 0 0,3 2-717 0 0,-3 2 1381 0 0,-3 7 0 0 0,0 14 0 0 0,-7 10 0 0 0</inkml:trace>
  <inkml:trace contextRef="#ctx0" brushRef="#br0" timeOffset="2668">1894 816 12080 237741 54612,'-5'-16'0'0'0,"0"-4"0"0"0,0 4 203 0 0,5-3 0 0 0,-5 3 159 0 0,1 1 1 0 0,-1 1 247 0 0,5-1 0 0 0,0 5-151 0 0,0 1 1 0 0,0 4 147 0 0,0-5 150 0 0,0 7-214 0 0,0-10-453 0 0,0 11 1 0 0,-5 2 98 0 0,0 10 1 0 0,0 3 4 0 0,5 1 0 0 0,0 9 6 0 0,0 6 1 0 0,0 2-77 0 0,0 8 0 0 0,0-5-68 0 0,0 5 0 0 0,0-7-231 0 0,0 2 0 0 0,7 2-309 0 0,2-2 0 0 0,4-2 283 0 0,2-8 0 0 0,-1-1-153 0 0,1-4 1 0 0,4-4 90 0 0,1-1 0 0 0,6-6 20 0 0,-2-8 1 0 0,-1 0 82 0 0,1 0 0 0 0,-6-6 13 0 0,1-4 0 0 0,-3-4 224 0 0,-1-6 1 0 0,-5-1-132 0 0,-1-3 0 0 0,-5-2 214 0 0,0 7 1 0 0,-2-6-53 0 0,-2 6 0 0 0,0-5 91 0 0,0 4 0 0 0,-2-6-35 0 0,-2 2 0 0 0,-5 1 0 0 0,-5-1 1 0 0,-2 0-87 0 0,-4-5 0 0 0,2 0-103 0 0,-6 0 1 0 0,5 6 12 0 0,-5 4 0 0 0,4 2-130 0 0,-4 3 0 0 0,6 1-538 0 0,-1 3 1 0 0,2 4 326 0 0,3 6 0 0 0,1 1-854 0 0,3 4 0 0 0,-1 3 41 0 0,6 7 1166 0 0,0 6 0 0 0,70 53 0 0 0,-25-27 0 0 0,1 0 0 0 0</inkml:trace>
  <inkml:trace contextRef="#ctx0" brushRef="#br0" timeOffset="2849">2287 758 12080 237741 54612,'-13'-2'1213'0'0,"3"-3"1739"845"0,-3-3-1743-239 0,12-6-307-27 0,-12-1-2300-145 0,11 7 991-100 0,-4-5-2573-101 0,6 11 2980-207 0,6-4 0-26 0,15 38 0 0 0,10 9 0 0 0</inkml:trace>
  <inkml:trace contextRef="#ctx0" brushRef="#br0" timeOffset="3268">2389 641 12080 240798 54612,'-8'-14'1078'0'0,"-5"-1"1"0"0,10 1 206 0 0,-7-1 725 0 0,7 1-870 0 0,-4-1-181 289 0,7 7-373 153 0,0 1-938-158 0,0 7 272-15 0,0 0 1-269 0,5 7-28 155 0,0 3 0-155 0,5 3-515 58 0,-5 1 1-58 0,6 6 305 7 0,-1-1 1-7 0,3 2-629 0 0,1-2 1 0 0,-1-2 250 0 0,-3 2 1 0 0,8-3 210 0 0,-4-1 0 0 0,4-6 189 0 0,-4 1 0 0 0,1-7 260 0 0,0 2 1 0 0,-1 2 88 0 0,1-2 20 0 0,-1-1 0 0 0,-1-10 743 0 0,-3-4 1 0 0,1-3-424 0 0,-6-1 0 0 0,0-1 629 0 0,-5 1 1 0 0,0-6-362 0 0,0 1 0 0 0,0-1 847 0 0,0 6-578 0 0,0-1-555 0 0,-7 1-3 0 0,6-1-554 0 0,-6 7 0 0 0,7 8 57 0 0,0 10 0 0 0,5 3 170 0 0,0 1 1 0 0,6 7-657 0 0,-1 4 0 0 0,1 2 264 0 0,-1 2 1 0 0,3 0-804 0 0,-3 0 1 0 0,3 1 452 0 0,1-1 0 0 0,-1 5-632 0 0,-3 0 0 0 0,3 0 174 0 0,-3-5 1152 0 0,-4 0 0 0 0,7-7 0 0 0,-5-1 0 0 0</inkml:trace>
  <inkml:trace contextRef="#ctx0" brushRef="#br0" timeOffset="3624">2680 292 12068 242302 55075,'-14'-29'198'0'0,"-1"0"1"0"0,5-1 247 0 0,1 1 1 0 0,5 0 864 0 0,0 0 1 0 0,2 6-596 0 0,2 4 0 0 0,5 3-47 0 0,0 1 0 0 0,8 2-243 0 0,1 4 1 0 0,1-3-79 0 0,4 7 0 0 0,4 1-110 0 0,1 4 0 0 0,-1 1-64 0 0,1 4 0 0 0,0 5 5 0 0,5 9 1 0 0,-1 5-76 0 0,-4 10 1 0 0,4 0 120 0 0,-4 10 0 0 0,-3-3-2 0 0,-2 7 1 0 0,-2-1-29 0 0,-3 2 1 0 0,1-4-6 0 0,-1 3 1 0 0,-4-2-136 0 0,0-3 0 0 0,-7 1 103 0 0,2 0 1 0 0,-4-5-103 619 0,-1-1 1-619 0,-4 0-134 4083 0,-1 0 1-4083 0,-7-2-250 0 0,3-7 1 0 0,-4 2-655 0 0,-2 3 0 0 0,5-3 466 0 0,1 3 1 0 0,-1-4-634 0 0,-5-1 1 0 0,1 1 467 0 0,-1-1 0 0 0,6 0-574 0 0,-1 0 0 0 0,2-5 77 0 0,-2 1 1176 0 0,-3-1 0 0 0,5-8 0 0 0,-6-3 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5T19:57:08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1 606 24575,'15'-26'0,"1"1"0,1 1 0,1 0 0,2 1 0,0 2 0,1 0 0,1 1 0,1 1 0,1 1 0,31-18 0,-8 6 0,1 3 0,1 1 0,2 3 0,82-25 0,-28 15 0,138-62 0,-205 81 0,-1 1 0,1 2 0,1 2 0,0 2 0,1 1 0,-1 2 0,1 1 0,39 4 0,28 0 0,250 9 0,-271-3 0,0 4 0,95 25 0,106 51 0,113 25 0,-322-95 0,-2 2 0,82 33 0,-115-39 0,1-1 0,0-3 0,1-1 0,47 1 0,-35-4 0,103 24 0,-15 7 0,92 29 0,-118-25 0,107 38 0,-203-71 0,0 0 0,0-2 0,1 0 0,0-2 0,26 1 0,-15 0 0,57 16 0,-54-11 0,39 4 0,55-8-1365,-104-6-5461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FB5A-53F0-47C6-811D-7F7046091D30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A7BB-4185-4FE5-BB58-0066A183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17BE6-3A04-40B5-9ACD-B63886D97A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Also homework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1989A-07A8-4015-884B-F1B7230A7A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6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Also homework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1989A-07A8-4015-884B-F1B7230A7A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12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Pick any point in the set, is there a guarantee that the actual system reaches that?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17BE6-3A04-40B5-9ACD-B63886D97A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29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Superposition principle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Number of vertices in a box?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if the initial set is a circle?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17BE6-3A04-40B5-9ACD-B63886D97A0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E63C-3DAC-AFE6-D0C7-F1D3E457B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0E3C1-817B-8737-1890-B318474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2AC2-7261-34B0-B0F8-B5B15FF2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CA52-DFCE-4656-FC28-9FE8073B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1E09-547A-CD6D-919B-BC3DC3D1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338-DAAD-8CE4-E3BA-E66B25F9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B2D6-22C0-DDA2-EFA7-20DC7EC01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FCB9-A937-5D6D-747C-BE7708D1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473A-16E2-76B0-AB0D-2EC50F47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E60A-6BAC-2076-831A-7797DA3B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92F64-7D7E-3B9F-2532-54F79B272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9DC70-323D-D00E-EF67-067183A07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A352-2FCD-C5FB-34A3-10D24B0B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CE6C-A1E9-CFEC-A0AB-A5CFAFC6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C0FC9-D14F-ABE9-697A-A56596DB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EBF9-F065-7DBD-5A43-7E5FCCA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D2C42-1EEC-4BB1-FE87-4962805B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6894-3E8F-7AFF-FE76-B4DADCD6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02F2-F4E0-B64B-100B-F483BDD0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C165-BE07-10FC-D942-AA80B35C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D564-37DA-ADF0-2BA4-6B1B2F67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4195-93AA-0A5F-9734-C2058D20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FBEC-D8E9-0587-29AB-BF0AE919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5E8B1-1205-AAAD-71F1-4B77B906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EAD15-1AEF-F3EB-9D29-17B4421C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0AA4-64B4-F489-A812-6315258D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5ED2-2B41-AFD5-7F5A-929DA5C66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E1583-9B82-7F60-2A40-E0DDBD98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FCE7-42F0-7221-3CE0-CD37BFED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DE6E-3F7C-B249-7A4D-4F258FA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279A4-14FD-3131-5A64-AB806FCC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2D7E-E12A-8894-D791-8BA2425C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3D582-2D3D-B436-2E9D-CF5B8117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3397D-6220-6AEC-06F0-96C10312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64656-24BE-B7F7-C54F-05A230E68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4473A-234B-5B68-11AF-73EE96EC4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86AE7-E810-5EDC-2884-8A9B3760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9B56D-2F20-6EBB-DCDD-E0252457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0EEFC-DA89-371E-FF5B-A6D373B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166D-60F3-2D56-3396-26E883D2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C510A-B66E-93F3-1BB8-372D6F34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28A6-5DBE-997C-6E9B-1673FC91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0AE5F-1240-5EFF-15A2-A3962343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2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4461C-AB6E-F181-1ACF-FFBB9BBA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E5094-1CFE-7211-551F-3B15ADCB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7F4A3-0610-932B-19BC-DD48297D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1F94-F4AA-F86E-79E2-3EF2867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1C18-9AC0-67C6-80AB-691456DA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7FA7-54E7-CEC2-A1D4-E53146D38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3732-ECCE-F8B0-0549-A6FB6729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8080-4297-988A-3760-BB2969B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D61E0-871D-C214-477B-BA5354DA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B195-64E0-C00C-3D65-C401A452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A3C3-FD91-0226-8849-0F6FFFAE8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06F4A-32EC-4A75-4D9E-D4E6B30F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FF95A-611B-4010-A663-713C1870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1993E-BFFE-4A2E-A9AB-D96ECBD7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F96E-EF3B-50A3-E7DC-6367444D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66619-07EF-A0A8-0E7B-FEB3F8CE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CAE4-AE36-965F-4E35-E6981129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AACC-153C-F565-82B3-330774A0E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9B6C-02E9-41CE-A4C6-948B1E848BA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65569-3E42-916C-692C-7B305823C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BB3E7-4716-500A-D01D-DC33E8362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eet@u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NULL"/><Relationship Id="rId21" Type="http://schemas.openxmlformats.org/officeDocument/2006/relationships/customXml" Target="../ink/ink65.xml"/><Relationship Id="rId42" Type="http://schemas.openxmlformats.org/officeDocument/2006/relationships/image" Target="NULL"/><Relationship Id="rId47" Type="http://schemas.openxmlformats.org/officeDocument/2006/relationships/customXml" Target="../ink/ink76.xml"/><Relationship Id="rId63" Type="http://schemas.openxmlformats.org/officeDocument/2006/relationships/customXml" Target="../ink/ink84.xml"/><Relationship Id="rId68" Type="http://schemas.openxmlformats.org/officeDocument/2006/relationships/image" Target="NULL"/><Relationship Id="rId84" Type="http://schemas.openxmlformats.org/officeDocument/2006/relationships/image" Target="NULL"/><Relationship Id="rId16" Type="http://schemas.openxmlformats.org/officeDocument/2006/relationships/image" Target="NULL"/><Relationship Id="rId11" Type="http://schemas.openxmlformats.org/officeDocument/2006/relationships/image" Target="NULL"/><Relationship Id="rId32" Type="http://schemas.openxmlformats.org/officeDocument/2006/relationships/image" Target="NULL"/><Relationship Id="rId53" Type="http://schemas.openxmlformats.org/officeDocument/2006/relationships/customXml" Target="../ink/ink79.xml"/><Relationship Id="rId58" Type="http://schemas.openxmlformats.org/officeDocument/2006/relationships/image" Target="NULL"/><Relationship Id="rId74" Type="http://schemas.openxmlformats.org/officeDocument/2006/relationships/image" Target="NULL"/><Relationship Id="rId79" Type="http://schemas.openxmlformats.org/officeDocument/2006/relationships/customXml" Target="../ink/ink92.xml"/><Relationship Id="rId5" Type="http://schemas.openxmlformats.org/officeDocument/2006/relationships/image" Target="NULL"/><Relationship Id="rId61" Type="http://schemas.openxmlformats.org/officeDocument/2006/relationships/customXml" Target="../ink/ink83.xml"/><Relationship Id="rId82" Type="http://schemas.openxmlformats.org/officeDocument/2006/relationships/image" Target="NULL"/><Relationship Id="rId19" Type="http://schemas.openxmlformats.org/officeDocument/2006/relationships/customXml" Target="../ink/ink64.xml"/><Relationship Id="rId14" Type="http://schemas.openxmlformats.org/officeDocument/2006/relationships/image" Target="NULL"/><Relationship Id="rId22" Type="http://schemas.openxmlformats.org/officeDocument/2006/relationships/image" Target="NULL"/><Relationship Id="rId27" Type="http://schemas.openxmlformats.org/officeDocument/2006/relationships/customXml" Target="../ink/ink68.xml"/><Relationship Id="rId30" Type="http://schemas.openxmlformats.org/officeDocument/2006/relationships/image" Target="NULL"/><Relationship Id="rId35" Type="http://schemas.openxmlformats.org/officeDocument/2006/relationships/customXml" Target="../ink/ink72.xml"/><Relationship Id="rId43" Type="http://schemas.openxmlformats.org/officeDocument/2006/relationships/customXml" Target="../ink/ink74.xml"/><Relationship Id="rId48" Type="http://schemas.openxmlformats.org/officeDocument/2006/relationships/image" Target="NULL"/><Relationship Id="rId56" Type="http://schemas.openxmlformats.org/officeDocument/2006/relationships/image" Target="NULL"/><Relationship Id="rId64" Type="http://schemas.openxmlformats.org/officeDocument/2006/relationships/image" Target="NULL"/><Relationship Id="rId69" Type="http://schemas.openxmlformats.org/officeDocument/2006/relationships/customXml" Target="../ink/ink87.xml"/><Relationship Id="rId77" Type="http://schemas.openxmlformats.org/officeDocument/2006/relationships/customXml" Target="../ink/ink91.xml"/><Relationship Id="rId8" Type="http://schemas.openxmlformats.org/officeDocument/2006/relationships/image" Target="NULL"/><Relationship Id="rId51" Type="http://schemas.openxmlformats.org/officeDocument/2006/relationships/customXml" Target="../ink/ink78.xml"/><Relationship Id="rId72" Type="http://schemas.openxmlformats.org/officeDocument/2006/relationships/image" Target="NULL"/><Relationship Id="rId80" Type="http://schemas.openxmlformats.org/officeDocument/2006/relationships/image" Target="NULL"/><Relationship Id="rId85" Type="http://schemas.openxmlformats.org/officeDocument/2006/relationships/customXml" Target="../ink/ink95.xml"/><Relationship Id="rId3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customXml" Target="../ink/ink63.xml"/><Relationship Id="rId25" Type="http://schemas.openxmlformats.org/officeDocument/2006/relationships/customXml" Target="../ink/ink67.xml"/><Relationship Id="rId33" Type="http://schemas.openxmlformats.org/officeDocument/2006/relationships/customXml" Target="../ink/ink71.xml"/><Relationship Id="rId46" Type="http://schemas.openxmlformats.org/officeDocument/2006/relationships/image" Target="NULL"/><Relationship Id="rId59" Type="http://schemas.openxmlformats.org/officeDocument/2006/relationships/customXml" Target="../ink/ink82.xml"/><Relationship Id="rId67" Type="http://schemas.openxmlformats.org/officeDocument/2006/relationships/customXml" Target="../ink/ink86.xml"/><Relationship Id="rId20" Type="http://schemas.openxmlformats.org/officeDocument/2006/relationships/image" Target="NULL"/><Relationship Id="rId41" Type="http://schemas.openxmlformats.org/officeDocument/2006/relationships/customXml" Target="../ink/ink73.xml"/><Relationship Id="rId54" Type="http://schemas.openxmlformats.org/officeDocument/2006/relationships/image" Target="NULL"/><Relationship Id="rId62" Type="http://schemas.openxmlformats.org/officeDocument/2006/relationships/image" Target="NULL"/><Relationship Id="rId70" Type="http://schemas.openxmlformats.org/officeDocument/2006/relationships/image" Target="NULL"/><Relationship Id="rId75" Type="http://schemas.openxmlformats.org/officeDocument/2006/relationships/customXml" Target="../ink/ink90.xml"/><Relationship Id="rId83" Type="http://schemas.openxmlformats.org/officeDocument/2006/relationships/customXml" Target="../ink/ink94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5" Type="http://schemas.openxmlformats.org/officeDocument/2006/relationships/customXml" Target="../ink/ink62.xml"/><Relationship Id="rId23" Type="http://schemas.openxmlformats.org/officeDocument/2006/relationships/customXml" Target="../ink/ink66.xml"/><Relationship Id="rId28" Type="http://schemas.openxmlformats.org/officeDocument/2006/relationships/image" Target="NULL"/><Relationship Id="rId49" Type="http://schemas.openxmlformats.org/officeDocument/2006/relationships/customXml" Target="../ink/ink77.xml"/><Relationship Id="rId57" Type="http://schemas.openxmlformats.org/officeDocument/2006/relationships/customXml" Target="../ink/ink81.xml"/><Relationship Id="rId10" Type="http://schemas.openxmlformats.org/officeDocument/2006/relationships/image" Target="NULL"/><Relationship Id="rId31" Type="http://schemas.openxmlformats.org/officeDocument/2006/relationships/customXml" Target="../ink/ink70.xml"/><Relationship Id="rId44" Type="http://schemas.openxmlformats.org/officeDocument/2006/relationships/image" Target="NULL"/><Relationship Id="rId52" Type="http://schemas.openxmlformats.org/officeDocument/2006/relationships/image" Target="NULL"/><Relationship Id="rId60" Type="http://schemas.openxmlformats.org/officeDocument/2006/relationships/image" Target="NULL"/><Relationship Id="rId65" Type="http://schemas.openxmlformats.org/officeDocument/2006/relationships/customXml" Target="../ink/ink85.xml"/><Relationship Id="rId73" Type="http://schemas.openxmlformats.org/officeDocument/2006/relationships/customXml" Target="../ink/ink89.xml"/><Relationship Id="rId78" Type="http://schemas.openxmlformats.org/officeDocument/2006/relationships/image" Target="NULL"/><Relationship Id="rId81" Type="http://schemas.openxmlformats.org/officeDocument/2006/relationships/customXml" Target="../ink/ink93.xml"/><Relationship Id="rId86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3" Type="http://schemas.openxmlformats.org/officeDocument/2006/relationships/customXml" Target="../ink/ink61.xml"/><Relationship Id="rId18" Type="http://schemas.openxmlformats.org/officeDocument/2006/relationships/image" Target="NULL"/><Relationship Id="rId34" Type="http://schemas.openxmlformats.org/officeDocument/2006/relationships/image" Target="NULL"/><Relationship Id="rId50" Type="http://schemas.openxmlformats.org/officeDocument/2006/relationships/image" Target="NULL"/><Relationship Id="rId55" Type="http://schemas.openxmlformats.org/officeDocument/2006/relationships/customXml" Target="../ink/ink80.xml"/><Relationship Id="rId76" Type="http://schemas.openxmlformats.org/officeDocument/2006/relationships/image" Target="NULL"/><Relationship Id="rId7" Type="http://schemas.openxmlformats.org/officeDocument/2006/relationships/image" Target="NULL"/><Relationship Id="rId71" Type="http://schemas.openxmlformats.org/officeDocument/2006/relationships/customXml" Target="../ink/ink88.xml"/><Relationship Id="rId2" Type="http://schemas.openxmlformats.org/officeDocument/2006/relationships/notesSlide" Target="../notesSlides/notesSlide1.xml"/><Relationship Id="rId29" Type="http://schemas.openxmlformats.org/officeDocument/2006/relationships/customXml" Target="../ink/ink69.xml"/><Relationship Id="rId24" Type="http://schemas.openxmlformats.org/officeDocument/2006/relationships/image" Target="NULL"/><Relationship Id="rId40" Type="http://schemas.openxmlformats.org/officeDocument/2006/relationships/image" Target="NULL"/><Relationship Id="rId45" Type="http://schemas.openxmlformats.org/officeDocument/2006/relationships/customXml" Target="../ink/ink75.xml"/><Relationship Id="rId66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6.xml"/><Relationship Id="rId3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11" Type="http://schemas.openxmlformats.org/officeDocument/2006/relationships/image" Target="NULL"/><Relationship Id="rId15" Type="http://schemas.openxmlformats.org/officeDocument/2006/relationships/image" Target="NULL"/><Relationship Id="rId4" Type="http://schemas.openxmlformats.org/officeDocument/2006/relationships/image" Target="NULL"/><Relationship Id="rId1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3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1" Type="http://schemas.openxmlformats.org/officeDocument/2006/relationships/image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3" Type="http://schemas.openxmlformats.org/officeDocument/2006/relationships/image" Target="NULL"/><Relationship Id="rId12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NULL"/><Relationship Id="rId4" Type="http://schemas.openxmlformats.org/officeDocument/2006/relationships/image" Target="NULL"/><Relationship Id="rId1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3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11" Type="http://schemas.openxmlformats.org/officeDocument/2006/relationships/image" Target="NULL"/><Relationship Id="rId4" Type="http://schemas.openxmlformats.org/officeDocument/2006/relationships/image" Target="NULL"/><Relationship Id="rId1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3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image" Target="NULL"/><Relationship Id="rId4" Type="http://schemas.openxmlformats.org/officeDocument/2006/relationships/image" Target="NULL"/><Relationship Id="rId1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NULL"/><Relationship Id="rId3" Type="http://schemas.openxmlformats.org/officeDocument/2006/relationships/image" Target="NULL"/><Relationship Id="rId29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32" Type="http://schemas.openxmlformats.org/officeDocument/2006/relationships/image" Target="NULL"/><Relationship Id="rId5" Type="http://schemas.openxmlformats.org/officeDocument/2006/relationships/image" Target="NULL"/><Relationship Id="rId28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image" Target="NULL"/><Relationship Id="rId22" Type="http://schemas.openxmlformats.org/officeDocument/2006/relationships/image" Target="NULL"/><Relationship Id="rId27" Type="http://schemas.openxmlformats.org/officeDocument/2006/relationships/image" Target="NULL"/><Relationship Id="rId30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NULL"/><Relationship Id="rId3" Type="http://schemas.openxmlformats.org/officeDocument/2006/relationships/image" Target="NULL"/><Relationship Id="rId29" Type="http://schemas.openxmlformats.org/officeDocument/2006/relationships/image" Target="NULL"/><Relationship Id="rId1" Type="http://schemas.openxmlformats.org/officeDocument/2006/relationships/slideLayout" Target="../slideLayouts/slideLayout2.xml"/><Relationship Id="rId32" Type="http://schemas.openxmlformats.org/officeDocument/2006/relationships/image" Target="NULL"/><Relationship Id="rId5" Type="http://schemas.openxmlformats.org/officeDocument/2006/relationships/image" Target="NULL"/><Relationship Id="rId28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image" Target="NULL"/><Relationship Id="rId22" Type="http://schemas.openxmlformats.org/officeDocument/2006/relationships/image" Target="NULL"/><Relationship Id="rId27" Type="http://schemas.openxmlformats.org/officeDocument/2006/relationships/image" Target="NULL"/><Relationship Id="rId30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.xml"/><Relationship Id="rId18" Type="http://schemas.openxmlformats.org/officeDocument/2006/relationships/image" Target="NULL"/><Relationship Id="rId26" Type="http://schemas.openxmlformats.org/officeDocument/2006/relationships/image" Target="NULL"/><Relationship Id="rId39" Type="http://schemas.openxmlformats.org/officeDocument/2006/relationships/customXml" Target="../ink/ink14.xml"/><Relationship Id="rId21" Type="http://schemas.openxmlformats.org/officeDocument/2006/relationships/customXml" Target="../ink/ink5.xml"/><Relationship Id="rId34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customXml" Target="../ink/ink3.xml"/><Relationship Id="rId25" Type="http://schemas.openxmlformats.org/officeDocument/2006/relationships/customXml" Target="../ink/ink7.xml"/><Relationship Id="rId33" Type="http://schemas.openxmlformats.org/officeDocument/2006/relationships/customXml" Target="../ink/ink11.xml"/><Relationship Id="rId38" Type="http://schemas.openxmlformats.org/officeDocument/2006/relationships/image" Target="NULL"/><Relationship Id="rId16" Type="http://schemas.openxmlformats.org/officeDocument/2006/relationships/image" Target="NULL"/><Relationship Id="rId20" Type="http://schemas.openxmlformats.org/officeDocument/2006/relationships/image" Target="NULL"/><Relationship Id="rId29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24" Type="http://schemas.openxmlformats.org/officeDocument/2006/relationships/image" Target="NULL"/><Relationship Id="rId32" Type="http://schemas.openxmlformats.org/officeDocument/2006/relationships/image" Target="NULL"/><Relationship Id="rId37" Type="http://schemas.openxmlformats.org/officeDocument/2006/relationships/customXml" Target="../ink/ink13.xml"/><Relationship Id="rId40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customXml" Target="../ink/ink2.xml"/><Relationship Id="rId23" Type="http://schemas.openxmlformats.org/officeDocument/2006/relationships/customXml" Target="../ink/ink6.xml"/><Relationship Id="rId28" Type="http://schemas.openxmlformats.org/officeDocument/2006/relationships/image" Target="NULL"/><Relationship Id="rId36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customXml" Target="../ink/ink4.xml"/><Relationship Id="rId31" Type="http://schemas.openxmlformats.org/officeDocument/2006/relationships/customXml" Target="../ink/ink10.xm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Relationship Id="rId22" Type="http://schemas.openxmlformats.org/officeDocument/2006/relationships/image" Target="NULL"/><Relationship Id="rId27" Type="http://schemas.openxmlformats.org/officeDocument/2006/relationships/customXml" Target="../ink/ink8.xml"/><Relationship Id="rId30" Type="http://schemas.openxmlformats.org/officeDocument/2006/relationships/image" Target="NULL"/><Relationship Id="rId35" Type="http://schemas.openxmlformats.org/officeDocument/2006/relationships/customXml" Target="../ink/ink12.xml"/><Relationship Id="rId8" Type="http://schemas.openxmlformats.org/officeDocument/2006/relationships/image" Target="NULL"/><Relationship Id="rId3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23.xml"/><Relationship Id="rId26" Type="http://schemas.openxmlformats.org/officeDocument/2006/relationships/customXml" Target="../ink/ink27.xml"/><Relationship Id="rId3" Type="http://schemas.openxmlformats.org/officeDocument/2006/relationships/image" Target="NULL"/><Relationship Id="rId21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customXml" Target="../ink/ink20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29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NULL"/><Relationship Id="rId24" Type="http://schemas.openxmlformats.org/officeDocument/2006/relationships/customXml" Target="../ink/ink26.xml"/><Relationship Id="rId32" Type="http://schemas.openxmlformats.org/officeDocument/2006/relationships/customXml" Target="../ink/ink30.xml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28.xml"/><Relationship Id="rId10" Type="http://schemas.openxmlformats.org/officeDocument/2006/relationships/customXml" Target="../ink/ink19.xml"/><Relationship Id="rId19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customXml" Target="../ink/ink16.xml"/><Relationship Id="rId9" Type="http://schemas.openxmlformats.org/officeDocument/2006/relationships/image" Target="NULL"/><Relationship Id="rId14" Type="http://schemas.openxmlformats.org/officeDocument/2006/relationships/customXml" Target="../ink/ink21.xml"/><Relationship Id="rId22" Type="http://schemas.openxmlformats.org/officeDocument/2006/relationships/customXml" Target="../ink/ink25.xml"/><Relationship Id="rId27" Type="http://schemas.openxmlformats.org/officeDocument/2006/relationships/image" Target="NULL"/><Relationship Id="rId30" Type="http://schemas.openxmlformats.org/officeDocument/2006/relationships/customXml" Target="../ink/ink29.xml"/><Relationship Id="rId8" Type="http://schemas.openxmlformats.org/officeDocument/2006/relationships/customXml" Target="../ink/ink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39.xml"/><Relationship Id="rId26" Type="http://schemas.openxmlformats.org/officeDocument/2006/relationships/customXml" Target="../ink/ink43.xml"/><Relationship Id="rId39" Type="http://schemas.openxmlformats.org/officeDocument/2006/relationships/image" Target="NULL"/><Relationship Id="rId21" Type="http://schemas.openxmlformats.org/officeDocument/2006/relationships/image" Target="NULL"/><Relationship Id="rId34" Type="http://schemas.openxmlformats.org/officeDocument/2006/relationships/customXml" Target="../ink/ink47.xml"/><Relationship Id="rId42" Type="http://schemas.openxmlformats.org/officeDocument/2006/relationships/customXml" Target="../ink/ink51.xml"/><Relationship Id="rId47" Type="http://schemas.openxmlformats.org/officeDocument/2006/relationships/image" Target="NULL"/><Relationship Id="rId50" Type="http://schemas.openxmlformats.org/officeDocument/2006/relationships/customXml" Target="../ink/ink55.xml"/><Relationship Id="rId55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customXml" Target="../ink/ink31.xml"/><Relationship Id="rId16" Type="http://schemas.openxmlformats.org/officeDocument/2006/relationships/customXml" Target="../ink/ink38.xml"/><Relationship Id="rId29" Type="http://schemas.openxmlformats.org/officeDocument/2006/relationships/image" Target="NULL"/><Relationship Id="rId11" Type="http://schemas.openxmlformats.org/officeDocument/2006/relationships/image" Target="NULL"/><Relationship Id="rId24" Type="http://schemas.openxmlformats.org/officeDocument/2006/relationships/customXml" Target="../ink/ink42.xml"/><Relationship Id="rId32" Type="http://schemas.openxmlformats.org/officeDocument/2006/relationships/customXml" Target="../ink/ink46.xml"/><Relationship Id="rId37" Type="http://schemas.openxmlformats.org/officeDocument/2006/relationships/image" Target="NULL"/><Relationship Id="rId40" Type="http://schemas.openxmlformats.org/officeDocument/2006/relationships/customXml" Target="../ink/ink50.xml"/><Relationship Id="rId45" Type="http://schemas.openxmlformats.org/officeDocument/2006/relationships/image" Target="NULL"/><Relationship Id="rId53" Type="http://schemas.openxmlformats.org/officeDocument/2006/relationships/image" Target="NULL"/><Relationship Id="rId58" Type="http://schemas.openxmlformats.org/officeDocument/2006/relationships/customXml" Target="../ink/ink59.xml"/><Relationship Id="rId5" Type="http://schemas.openxmlformats.org/officeDocument/2006/relationships/image" Target="NULL"/><Relationship Id="rId61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customXml" Target="../ink/ink37.xml"/><Relationship Id="rId22" Type="http://schemas.openxmlformats.org/officeDocument/2006/relationships/customXml" Target="../ink/ink41.xml"/><Relationship Id="rId27" Type="http://schemas.openxmlformats.org/officeDocument/2006/relationships/image" Target="NULL"/><Relationship Id="rId30" Type="http://schemas.openxmlformats.org/officeDocument/2006/relationships/customXml" Target="../ink/ink45.xml"/><Relationship Id="rId35" Type="http://schemas.openxmlformats.org/officeDocument/2006/relationships/image" Target="NULL"/><Relationship Id="rId43" Type="http://schemas.openxmlformats.org/officeDocument/2006/relationships/image" Target="NULL"/><Relationship Id="rId48" Type="http://schemas.openxmlformats.org/officeDocument/2006/relationships/customXml" Target="../ink/ink54.xml"/><Relationship Id="rId56" Type="http://schemas.openxmlformats.org/officeDocument/2006/relationships/customXml" Target="../ink/ink58.xml"/><Relationship Id="rId8" Type="http://schemas.openxmlformats.org/officeDocument/2006/relationships/customXml" Target="../ink/ink34.xml"/><Relationship Id="rId51" Type="http://schemas.openxmlformats.org/officeDocument/2006/relationships/image" Target="NULL"/><Relationship Id="rId3" Type="http://schemas.openxmlformats.org/officeDocument/2006/relationships/image" Target="NULL"/><Relationship Id="rId12" Type="http://schemas.openxmlformats.org/officeDocument/2006/relationships/customXml" Target="../ink/ink36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49.xml"/><Relationship Id="rId46" Type="http://schemas.openxmlformats.org/officeDocument/2006/relationships/customXml" Target="../ink/ink53.xml"/><Relationship Id="rId59" Type="http://schemas.openxmlformats.org/officeDocument/2006/relationships/image" Target="NULL"/><Relationship Id="rId20" Type="http://schemas.openxmlformats.org/officeDocument/2006/relationships/customXml" Target="../ink/ink40.xml"/><Relationship Id="rId41" Type="http://schemas.openxmlformats.org/officeDocument/2006/relationships/image" Target="NULL"/><Relationship Id="rId54" Type="http://schemas.openxmlformats.org/officeDocument/2006/relationships/customXml" Target="../ink/ink5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44.xml"/><Relationship Id="rId36" Type="http://schemas.openxmlformats.org/officeDocument/2006/relationships/customXml" Target="../ink/ink48.xml"/><Relationship Id="rId49" Type="http://schemas.openxmlformats.org/officeDocument/2006/relationships/image" Target="NULL"/><Relationship Id="rId57" Type="http://schemas.openxmlformats.org/officeDocument/2006/relationships/image" Target="NULL"/><Relationship Id="rId10" Type="http://schemas.openxmlformats.org/officeDocument/2006/relationships/customXml" Target="../ink/ink35.xml"/><Relationship Id="rId31" Type="http://schemas.openxmlformats.org/officeDocument/2006/relationships/image" Target="NULL"/><Relationship Id="rId44" Type="http://schemas.openxmlformats.org/officeDocument/2006/relationships/customXml" Target="../ink/ink52.xml"/><Relationship Id="rId52" Type="http://schemas.openxmlformats.org/officeDocument/2006/relationships/customXml" Target="../ink/ink56.xml"/><Relationship Id="rId60" Type="http://schemas.openxmlformats.org/officeDocument/2006/relationships/customXml" Target="../ink/ink60.xml"/><Relationship Id="rId4" Type="http://schemas.openxmlformats.org/officeDocument/2006/relationships/customXml" Target="../ink/ink32.xm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2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/>
              <p:nvPr/>
            </p:nvSpPr>
            <p:spPr>
              <a:xfrm>
                <a:off x="1162590" y="943803"/>
                <a:ext cx="1894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590" y="943803"/>
                <a:ext cx="189478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/>
              <p:nvPr/>
            </p:nvSpPr>
            <p:spPr>
              <a:xfrm>
                <a:off x="2734362" y="677608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362" y="677608"/>
                <a:ext cx="1289582" cy="461665"/>
              </a:xfrm>
              <a:prstGeom prst="rect">
                <a:avLst/>
              </a:prstGeom>
              <a:blipFill>
                <a:blip r:embed="rId6"/>
                <a:stretch>
                  <a:fillRect l="-2844" r="-33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Double Bracket 43">
            <a:extLst>
              <a:ext uri="{FF2B5EF4-FFF2-40B4-BE49-F238E27FC236}">
                <a16:creationId xmlns:a16="http://schemas.microsoft.com/office/drawing/2014/main" id="{90FBC6D5-9845-A997-F58E-250BC13B2F2C}"/>
              </a:ext>
            </a:extLst>
          </p:cNvPr>
          <p:cNvSpPr/>
          <p:nvPr/>
        </p:nvSpPr>
        <p:spPr>
          <a:xfrm>
            <a:off x="2734362" y="592767"/>
            <a:ext cx="1289582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/>
              <p:nvPr/>
            </p:nvSpPr>
            <p:spPr>
              <a:xfrm>
                <a:off x="2748230" y="1245490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230" y="1245490"/>
                <a:ext cx="1289582" cy="461665"/>
              </a:xfrm>
              <a:prstGeom prst="rect">
                <a:avLst/>
              </a:prstGeom>
              <a:blipFill>
                <a:blip r:embed="rId7"/>
                <a:stretch>
                  <a:fillRect l="-2844" r="-33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/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809D9B8E-1FB0-222F-144E-48C07FEF3B81}"/>
              </a:ext>
            </a:extLst>
          </p:cNvPr>
          <p:cNvSpPr/>
          <p:nvPr/>
        </p:nvSpPr>
        <p:spPr>
          <a:xfrm>
            <a:off x="2002835" y="507507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5DFE46-0EFF-4AB6-557C-CC925170DE25}"/>
              </a:ext>
            </a:extLst>
          </p:cNvPr>
          <p:cNvCxnSpPr>
            <a:cxnSpLocks/>
          </p:cNvCxnSpPr>
          <p:nvPr/>
        </p:nvCxnSpPr>
        <p:spPr>
          <a:xfrm flipV="1">
            <a:off x="2179847" y="3807942"/>
            <a:ext cx="1724698" cy="130593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3CF3A454-918B-F4A3-AF0C-A766D36C86CC}"/>
              </a:ext>
            </a:extLst>
          </p:cNvPr>
          <p:cNvSpPr/>
          <p:nvPr/>
        </p:nvSpPr>
        <p:spPr>
          <a:xfrm>
            <a:off x="955380" y="592433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D9D0448-73CC-D86F-31CB-D591185599FB}"/>
              </a:ext>
            </a:extLst>
          </p:cNvPr>
          <p:cNvSpPr/>
          <p:nvPr/>
        </p:nvSpPr>
        <p:spPr>
          <a:xfrm>
            <a:off x="3874174" y="3663109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2900BC7-6351-62EC-1AEF-531181B68137}"/>
                  </a:ext>
                </a:extLst>
              </p:cNvPr>
              <p:cNvSpPr txBox="1"/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(0.4,0.4)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2900BC7-6351-62EC-1AEF-531181B68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61FED8-00E7-1972-5C30-C6550B857D95}"/>
                  </a:ext>
                </a:extLst>
              </p:cNvPr>
              <p:cNvSpPr txBox="1"/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(0.2,0.2)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61FED8-00E7-1972-5C30-C6550B857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blipFill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2250E0-527D-46B6-D826-FCF10622A672}"/>
                  </a:ext>
                </a:extLst>
              </p:cNvPr>
              <p:cNvSpPr txBox="1"/>
              <p:nvPr/>
            </p:nvSpPr>
            <p:spPr>
              <a:xfrm>
                <a:off x="5574506" y="266700"/>
                <a:ext cx="40879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Set of states at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2250E0-527D-46B6-D826-FCF10622A6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506" y="266700"/>
                <a:ext cx="4087968" cy="461665"/>
              </a:xfrm>
              <a:prstGeom prst="rect">
                <a:avLst/>
              </a:prstGeom>
              <a:blipFill>
                <a:blip r:embed="rId12"/>
                <a:stretch>
                  <a:fillRect l="-223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DC39EAB-FBD1-8ADF-6865-789018D0B96C}"/>
                  </a:ext>
                </a:extLst>
              </p14:cNvPr>
              <p14:cNvContentPartPr/>
              <p14:nvPr/>
            </p14:nvContentPartPr>
            <p14:xfrm>
              <a:off x="5132893" y="1608333"/>
              <a:ext cx="963360" cy="4395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DC39EAB-FBD1-8ADF-6865-789018D0B96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17413" y="1593213"/>
                <a:ext cx="99396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5065304-1B3A-26C0-4236-AE73D7065761}"/>
                  </a:ext>
                </a:extLst>
              </p14:cNvPr>
              <p14:cNvContentPartPr/>
              <p14:nvPr/>
            </p14:nvContentPartPr>
            <p14:xfrm>
              <a:off x="6373381" y="942009"/>
              <a:ext cx="712440" cy="17805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5065304-1B3A-26C0-4236-AE73D706576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357901" y="926889"/>
                <a:ext cx="743040" cy="18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96704041-0E85-F383-A7B9-DAF21625E28F}"/>
                  </a:ext>
                </a:extLst>
              </p14:cNvPr>
              <p14:cNvContentPartPr/>
              <p14:nvPr/>
            </p14:nvContentPartPr>
            <p14:xfrm>
              <a:off x="6605480" y="937052"/>
              <a:ext cx="880560" cy="17661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96704041-0E85-F383-A7B9-DAF21625E28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590360" y="921932"/>
                <a:ext cx="911160" cy="179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F6EBB05B-CD1A-2529-D6C2-7587B5B8D0F4}"/>
                  </a:ext>
                </a:extLst>
              </p14:cNvPr>
              <p14:cNvContentPartPr/>
              <p14:nvPr/>
            </p14:nvContentPartPr>
            <p14:xfrm>
              <a:off x="7563080" y="962972"/>
              <a:ext cx="628560" cy="172440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F6EBB05B-CD1A-2529-D6C2-7587B5B8D0F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47960" y="947492"/>
                <a:ext cx="658800" cy="175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089897F8-3C65-2FC8-D331-35D7372DE4D2}"/>
                  </a:ext>
                </a:extLst>
              </p14:cNvPr>
              <p14:cNvContentPartPr/>
              <p14:nvPr/>
            </p14:nvContentPartPr>
            <p14:xfrm>
              <a:off x="8175800" y="2080052"/>
              <a:ext cx="77760" cy="19368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089897F8-3C65-2FC8-D331-35D7372DE4D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160320" y="2064572"/>
                <a:ext cx="10800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AEFF928A-0AEA-28EF-27C8-9BB29A6513F1}"/>
                  </a:ext>
                </a:extLst>
              </p14:cNvPr>
              <p14:cNvContentPartPr/>
              <p14:nvPr/>
            </p14:nvContentPartPr>
            <p14:xfrm>
              <a:off x="9519320" y="998972"/>
              <a:ext cx="180720" cy="172512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AEFF928A-0AEA-28EF-27C8-9BB29A6513F1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504200" y="983492"/>
                <a:ext cx="210960" cy="175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9C33BC7F-34C7-1CE2-7867-8A6683230F81}"/>
                  </a:ext>
                </a:extLst>
              </p14:cNvPr>
              <p14:cNvContentPartPr/>
              <p14:nvPr/>
            </p14:nvContentPartPr>
            <p14:xfrm>
              <a:off x="8762600" y="962972"/>
              <a:ext cx="566640" cy="171972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9C33BC7F-34C7-1CE2-7867-8A6683230F8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747480" y="947492"/>
                <a:ext cx="597240" cy="175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A3F1B5AA-5D3E-0A20-D621-BC640EF536BB}"/>
                  </a:ext>
                </a:extLst>
              </p14:cNvPr>
              <p14:cNvContentPartPr/>
              <p14:nvPr/>
            </p14:nvContentPartPr>
            <p14:xfrm>
              <a:off x="9632720" y="1137932"/>
              <a:ext cx="1302840" cy="37116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A3F1B5AA-5D3E-0A20-D621-BC640EF536B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9617240" y="1122452"/>
                <a:ext cx="133344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6F2CAA38-4BE2-EF00-BBDB-A2D003B69F42}"/>
                  </a:ext>
                </a:extLst>
              </p14:cNvPr>
              <p14:cNvContentPartPr/>
              <p14:nvPr/>
            </p14:nvContentPartPr>
            <p14:xfrm>
              <a:off x="9673760" y="2064572"/>
              <a:ext cx="1261800" cy="33516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6F2CAA38-4BE2-EF00-BBDB-A2D003B69F42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658640" y="2049452"/>
                <a:ext cx="129204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C50181A2-6B75-5342-8048-102C2C8B3F67}"/>
                  </a:ext>
                </a:extLst>
              </p14:cNvPr>
              <p14:cNvContentPartPr/>
              <p14:nvPr/>
            </p14:nvContentPartPr>
            <p14:xfrm>
              <a:off x="10893800" y="870092"/>
              <a:ext cx="345600" cy="193608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C50181A2-6B75-5342-8048-102C2C8B3F67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878664" y="854972"/>
                <a:ext cx="376232" cy="19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D65DAA45-B6AC-8DE7-E4AC-E29B881CC158}"/>
                  </a:ext>
                </a:extLst>
              </p14:cNvPr>
              <p14:cNvContentPartPr/>
              <p14:nvPr/>
            </p14:nvContentPartPr>
            <p14:xfrm>
              <a:off x="7815440" y="2797892"/>
              <a:ext cx="3557520" cy="55872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D65DAA45-B6AC-8DE7-E4AC-E29B881CC15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99962" y="2782772"/>
                <a:ext cx="3587757" cy="5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7142178B-783D-9DD1-59F1-D4AB33ACB83B}"/>
                  </a:ext>
                </a:extLst>
              </p14:cNvPr>
              <p14:cNvContentPartPr/>
              <p14:nvPr/>
            </p14:nvContentPartPr>
            <p14:xfrm>
              <a:off x="8530760" y="3089132"/>
              <a:ext cx="263160" cy="34020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7142178B-783D-9DD1-59F1-D4AB33ACB83B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515619" y="3073652"/>
                <a:ext cx="293802" cy="37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217B8BC-082C-DC45-7CD4-67B9CAD46D6E}"/>
                  </a:ext>
                </a:extLst>
              </p14:cNvPr>
              <p14:cNvContentPartPr/>
              <p14:nvPr/>
            </p14:nvContentPartPr>
            <p14:xfrm>
              <a:off x="9487813" y="7635813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217B8BC-082C-DC45-7CD4-67B9CAD46D6E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9478813" y="762681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86A1FCC-06FF-7BAB-2D7E-DD915133966E}"/>
                  </a:ext>
                </a:extLst>
              </p14:cNvPr>
              <p14:cNvContentPartPr/>
              <p14:nvPr/>
            </p14:nvContentPartPr>
            <p14:xfrm>
              <a:off x="6698893" y="3444693"/>
              <a:ext cx="264960" cy="1397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86A1FCC-06FF-7BAB-2D7E-DD915133966E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683773" y="3429573"/>
                <a:ext cx="295560" cy="142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7AB09A9-A109-EBD6-29C0-491568875B01}"/>
                  </a:ext>
                </a:extLst>
              </p14:cNvPr>
              <p14:cNvContentPartPr/>
              <p14:nvPr/>
            </p14:nvContentPartPr>
            <p14:xfrm>
              <a:off x="6926773" y="3640533"/>
              <a:ext cx="90360" cy="1645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7AB09A9-A109-EBD6-29C0-491568875B01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911293" y="3625413"/>
                <a:ext cx="12096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ECC3DCE-0A24-5C23-E01E-3CA0C12FD896}"/>
                  </a:ext>
                </a:extLst>
              </p14:cNvPr>
              <p14:cNvContentPartPr/>
              <p14:nvPr/>
            </p14:nvContentPartPr>
            <p14:xfrm>
              <a:off x="6804733" y="3560973"/>
              <a:ext cx="455400" cy="4024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ECC3DCE-0A24-5C23-E01E-3CA0C12FD896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789613" y="3545853"/>
                <a:ext cx="48600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CDBCC16-BC1D-396B-3590-5EB36C68EF3F}"/>
                  </a:ext>
                </a:extLst>
              </p14:cNvPr>
              <p14:cNvContentPartPr/>
              <p14:nvPr/>
            </p14:nvContentPartPr>
            <p14:xfrm>
              <a:off x="7381813" y="3576813"/>
              <a:ext cx="640440" cy="3391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CDBCC16-BC1D-396B-3590-5EB36C68EF3F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366342" y="3561693"/>
                <a:ext cx="670663" cy="36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DDEBD1D-07F1-3FAB-3C04-9B813805CF04}"/>
                  </a:ext>
                </a:extLst>
              </p14:cNvPr>
              <p14:cNvContentPartPr/>
              <p14:nvPr/>
            </p14:nvContentPartPr>
            <p14:xfrm>
              <a:off x="8186053" y="3688053"/>
              <a:ext cx="212040" cy="2278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DDEBD1D-07F1-3FAB-3C04-9B813805CF04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8170933" y="3672933"/>
                <a:ext cx="24264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54A813C8-E35D-3486-6358-13CF978418AB}"/>
                  </a:ext>
                </a:extLst>
              </p14:cNvPr>
              <p14:cNvContentPartPr/>
              <p14:nvPr/>
            </p14:nvContentPartPr>
            <p14:xfrm>
              <a:off x="8540653" y="3576813"/>
              <a:ext cx="1307160" cy="37080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54A813C8-E35D-3486-6358-13CF978418AB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8525177" y="3561693"/>
                <a:ext cx="1337392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EF823E62-F2FB-84F2-9311-75C724116AC7}"/>
                  </a:ext>
                </a:extLst>
              </p14:cNvPr>
              <p14:cNvContentPartPr/>
              <p14:nvPr/>
            </p14:nvContentPartPr>
            <p14:xfrm>
              <a:off x="6900133" y="4333533"/>
              <a:ext cx="741240" cy="32832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EF823E62-F2FB-84F2-9311-75C724116AC7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885013" y="4318413"/>
                <a:ext cx="771840" cy="35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049D4C93-6959-1FF8-7941-05D05A0168F3}"/>
                  </a:ext>
                </a:extLst>
              </p14:cNvPr>
              <p14:cNvContentPartPr/>
              <p14:nvPr/>
            </p14:nvContentPartPr>
            <p14:xfrm>
              <a:off x="9995773" y="3455133"/>
              <a:ext cx="360360" cy="119628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049D4C93-6959-1FF8-7941-05D05A0168F3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9980653" y="3440013"/>
                <a:ext cx="390600" cy="12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2989C731-E1B8-6BB4-5704-CE16FE45E98F}"/>
                  </a:ext>
                </a:extLst>
              </p14:cNvPr>
              <p14:cNvContentPartPr/>
              <p14:nvPr/>
            </p14:nvContentPartPr>
            <p14:xfrm>
              <a:off x="7731013" y="4307253"/>
              <a:ext cx="2053440" cy="40788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2989C731-E1B8-6BB4-5704-CE16FE45E98F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7715533" y="4292133"/>
                <a:ext cx="2084040" cy="43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2FCF5810-BEC9-C5C6-2A31-E34F97511570}"/>
                  </a:ext>
                </a:extLst>
              </p14:cNvPr>
              <p14:cNvContentPartPr/>
              <p14:nvPr/>
            </p14:nvContentPartPr>
            <p14:xfrm>
              <a:off x="7768453" y="5386893"/>
              <a:ext cx="238320" cy="16920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2FCF5810-BEC9-C5C6-2A31-E34F97511570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7753310" y="5371446"/>
                <a:ext cx="268966" cy="1997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11A1D2B9-F110-F513-EAD6-2E79832CAC7F}"/>
                  </a:ext>
                </a:extLst>
              </p14:cNvPr>
              <p14:cNvContentPartPr/>
              <p14:nvPr/>
            </p14:nvContentPartPr>
            <p14:xfrm>
              <a:off x="6498013" y="5270253"/>
              <a:ext cx="810000" cy="46620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11A1D2B9-F110-F513-EAD6-2E79832CAC7F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6482893" y="5255133"/>
                <a:ext cx="840600" cy="49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F095619D-7CA5-A137-5A66-2A7BE6F711E2}"/>
                  </a:ext>
                </a:extLst>
              </p14:cNvPr>
              <p14:cNvContentPartPr/>
              <p14:nvPr/>
            </p14:nvContentPartPr>
            <p14:xfrm>
              <a:off x="8397733" y="4905213"/>
              <a:ext cx="2302200" cy="179424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F095619D-7CA5-A137-5A66-2A7BE6F711E2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8382613" y="4890093"/>
                <a:ext cx="2332800" cy="18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9E3B72EE-5085-922C-9F69-53C4265873AB}"/>
                  </a:ext>
                </a:extLst>
              </p14:cNvPr>
              <p14:cNvContentPartPr/>
              <p14:nvPr/>
            </p14:nvContentPartPr>
            <p14:xfrm>
              <a:off x="5974213" y="4804773"/>
              <a:ext cx="5254920" cy="200052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9E3B72EE-5085-922C-9F69-53C4265873AB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943613" y="4773813"/>
                <a:ext cx="5316480" cy="20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9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E0E7D6C0-1AA8-E915-B7E4-50837315206E}"/>
                  </a:ext>
                </a:extLst>
              </p14:cNvPr>
              <p14:cNvContentPartPr/>
              <p14:nvPr/>
            </p14:nvContentPartPr>
            <p14:xfrm>
              <a:off x="1878493" y="4582293"/>
              <a:ext cx="180000" cy="20160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E0E7D6C0-1AA8-E915-B7E4-50837315206E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874182" y="4577973"/>
                <a:ext cx="188623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1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A2F33C1E-4FCA-9966-29BB-0D0A03356430}"/>
                  </a:ext>
                </a:extLst>
              </p14:cNvPr>
              <p14:cNvContentPartPr/>
              <p14:nvPr/>
            </p14:nvContentPartPr>
            <p14:xfrm>
              <a:off x="2037253" y="4683093"/>
              <a:ext cx="16200" cy="1080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A2F33C1E-4FCA-9966-29BB-0D0A03356430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032933" y="4678773"/>
                <a:ext cx="2484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3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FCA15241-0D63-9ADF-E893-BDD6FEEA9494}"/>
                  </a:ext>
                </a:extLst>
              </p14:cNvPr>
              <p14:cNvContentPartPr/>
              <p14:nvPr/>
            </p14:nvContentPartPr>
            <p14:xfrm>
              <a:off x="1724773" y="4423533"/>
              <a:ext cx="873720" cy="47484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FCA15241-0D63-9ADF-E893-BDD6FEEA9494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1720451" y="4419213"/>
                <a:ext cx="882364" cy="48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5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E3E7FB8D-6276-9921-7708-3E0476D05CFA}"/>
                  </a:ext>
                </a:extLst>
              </p14:cNvPr>
              <p14:cNvContentPartPr/>
              <p14:nvPr/>
            </p14:nvContentPartPr>
            <p14:xfrm>
              <a:off x="4899973" y="4788933"/>
              <a:ext cx="428760" cy="450000"/>
            </p14:xfrm>
          </p:contentPart>
        </mc:Choice>
        <mc:Fallback xmlns=""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E3E7FB8D-6276-9921-7708-3E0476D05CFA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895657" y="4784613"/>
                <a:ext cx="437393" cy="4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7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C36FB912-632B-512D-08DF-C929F9E42C81}"/>
                  </a:ext>
                </a:extLst>
              </p14:cNvPr>
              <p14:cNvContentPartPr/>
              <p14:nvPr/>
            </p14:nvContentPartPr>
            <p14:xfrm>
              <a:off x="4329013" y="4846893"/>
              <a:ext cx="465480" cy="317880"/>
            </p14:xfrm>
          </p:contentPart>
        </mc:Choice>
        <mc:Fallback xmlns=""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C36FB912-632B-512D-08DF-C929F9E42C81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4324693" y="4842573"/>
                <a:ext cx="474120" cy="32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9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C232928F-235B-7852-FD35-976AF9F8845A}"/>
                  </a:ext>
                </a:extLst>
              </p14:cNvPr>
              <p14:cNvContentPartPr/>
              <p14:nvPr/>
            </p14:nvContentPartPr>
            <p14:xfrm>
              <a:off x="4460459" y="2954073"/>
              <a:ext cx="220680" cy="32004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C232928F-235B-7852-FD35-976AF9F8845A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4456139" y="2949753"/>
                <a:ext cx="229320" cy="32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1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62D9B4F4-A3BF-BB6B-2AC9-3C1658F499ED}"/>
                  </a:ext>
                </a:extLst>
              </p14:cNvPr>
              <p14:cNvContentPartPr/>
              <p14:nvPr/>
            </p14:nvContentPartPr>
            <p14:xfrm>
              <a:off x="5078939" y="2773713"/>
              <a:ext cx="393480" cy="50364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62D9B4F4-A3BF-BB6B-2AC9-3C1658F499ED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5074619" y="2769393"/>
                <a:ext cx="402120" cy="51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3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344F763C-24E0-0188-561E-8EB9BFB04705}"/>
                  </a:ext>
                </a:extLst>
              </p14:cNvPr>
              <p14:cNvContentPartPr/>
              <p14:nvPr/>
            </p14:nvContentPartPr>
            <p14:xfrm>
              <a:off x="4764299" y="2956953"/>
              <a:ext cx="231120" cy="26784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344F763C-24E0-0188-561E-8EB9BFB04705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4759979" y="2952633"/>
                <a:ext cx="23976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5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B45EE414-3FC3-28A7-3AC4-114CEF2B9594}"/>
                  </a:ext>
                </a:extLst>
              </p14:cNvPr>
              <p14:cNvContentPartPr/>
              <p14:nvPr/>
            </p14:nvContentPartPr>
            <p14:xfrm>
              <a:off x="2358059" y="2469513"/>
              <a:ext cx="1106280" cy="64512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B45EE414-3FC3-28A7-3AC4-114CEF2B9594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2353739" y="2465193"/>
                <a:ext cx="1114920" cy="65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70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ECA47F-69BB-47C7-734C-AD8389D10700}"/>
                  </a:ext>
                </a:extLst>
              </p:cNvPr>
              <p:cNvSpPr txBox="1"/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ECA47F-69BB-47C7-734C-AD8389D10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blipFill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221CE73-2B32-25F4-33E2-D79345CE685E}"/>
              </a:ext>
            </a:extLst>
          </p:cNvPr>
          <p:cNvSpPr txBox="1"/>
          <p:nvPr/>
        </p:nvSpPr>
        <p:spPr>
          <a:xfrm>
            <a:off x="2290713" y="5471472"/>
            <a:ext cx="509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Initial set (set of states) of the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3CB9C4-E805-FCFB-9184-DDB66BCBE4F4}"/>
              </a:ext>
            </a:extLst>
          </p:cNvPr>
          <p:cNvSpPr txBox="1"/>
          <p:nvPr/>
        </p:nvSpPr>
        <p:spPr>
          <a:xfrm>
            <a:off x="996100" y="1244831"/>
            <a:ext cx="275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of the system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8A5C7C-C347-E88C-C31D-E6BEC44D31D2}"/>
              </a:ext>
            </a:extLst>
          </p:cNvPr>
          <p:cNvSpPr txBox="1"/>
          <p:nvPr/>
        </p:nvSpPr>
        <p:spPr>
          <a:xfrm>
            <a:off x="4095869" y="463198"/>
            <a:ext cx="275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Dynamics matrix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CCA5016-39F0-B2A0-4109-CB3DBE2C27C8}"/>
                  </a:ext>
                </a:extLst>
              </p14:cNvPr>
              <p14:cNvContentPartPr/>
              <p14:nvPr/>
            </p14:nvContentPartPr>
            <p14:xfrm>
              <a:off x="2328113" y="337892"/>
              <a:ext cx="1769040" cy="2664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CCA5016-39F0-B2A0-4109-CB3DBE2C27C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319473" y="328892"/>
                <a:ext cx="178668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281826-B85E-F4EA-B635-F8F361FCAA84}"/>
                  </a:ext>
                </a:extLst>
              </p:cNvPr>
              <p:cNvSpPr txBox="1"/>
              <p:nvPr/>
            </p:nvSpPr>
            <p:spPr>
              <a:xfrm>
                <a:off x="5574506" y="3641575"/>
                <a:ext cx="58224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Compute set of states at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, using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[0]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9281826-B85E-F4EA-B635-F8F361FCA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506" y="3641575"/>
                <a:ext cx="5822497" cy="461665"/>
              </a:xfrm>
              <a:prstGeom prst="rect">
                <a:avLst/>
              </a:prstGeom>
              <a:blipFill>
                <a:blip r:embed="rId15"/>
                <a:stretch>
                  <a:fillRect l="-156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59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/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ECA47F-69BB-47C7-734C-AD8389D10700}"/>
                  </a:ext>
                </a:extLst>
              </p:cNvPr>
              <p:cNvSpPr txBox="1"/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ECA47F-69BB-47C7-734C-AD8389D10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blipFill>
                <a:blip r:embed="rId1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0344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/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/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DAF0BD5-28F8-94F2-4C7A-5A961DC9E059}"/>
                  </a:ext>
                </a:extLst>
              </p:cNvPr>
              <p:cNvSpPr txBox="1"/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DAF0BD5-28F8-94F2-4C7A-5A961DC9E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blipFill>
                <a:blip r:embed="rId1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5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/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/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DAF0BD5-28F8-94F2-4C7A-5A961DC9E059}"/>
                  </a:ext>
                </a:extLst>
              </p:cNvPr>
              <p:cNvSpPr txBox="1"/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DAF0BD5-28F8-94F2-4C7A-5A961DC9E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blipFill>
                <a:blip r:embed="rId1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1CB9B0F-0290-692B-1842-25F160A094EC}"/>
              </a:ext>
            </a:extLst>
          </p:cNvPr>
          <p:cNvSpPr txBox="1"/>
          <p:nvPr/>
        </p:nvSpPr>
        <p:spPr>
          <a:xfrm>
            <a:off x="5844617" y="3717265"/>
            <a:ext cx="587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Pick </a:t>
            </a:r>
            <a:r>
              <a:rPr lang="en-US" sz="2400" b="1" i="1" u="sng" dirty="0"/>
              <a:t>any</a:t>
            </a:r>
            <a:r>
              <a:rPr lang="en-US" sz="2400" dirty="0"/>
              <a:t> random point inside the initial set</a:t>
            </a:r>
            <a:endParaRPr lang="en-US" sz="2400" b="1" i="1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939CD8F-BFBC-6238-E468-8F7718F8839A}"/>
              </a:ext>
            </a:extLst>
          </p:cNvPr>
          <p:cNvSpPr/>
          <p:nvPr/>
        </p:nvSpPr>
        <p:spPr>
          <a:xfrm>
            <a:off x="1300905" y="5420412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BCAF76-CC46-9A23-6AB6-EC37AD5C3D28}"/>
              </a:ext>
            </a:extLst>
          </p:cNvPr>
          <p:cNvSpPr txBox="1"/>
          <p:nvPr/>
        </p:nvSpPr>
        <p:spPr>
          <a:xfrm>
            <a:off x="5844617" y="4481142"/>
            <a:ext cx="3233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Compute the trajectory</a:t>
            </a:r>
            <a:endParaRPr lang="en-US" sz="2400" b="1" i="1" u="sng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D27FAA-3068-C584-C27F-5E3B7EBC1FD5}"/>
              </a:ext>
            </a:extLst>
          </p:cNvPr>
          <p:cNvSpPr/>
          <p:nvPr/>
        </p:nvSpPr>
        <p:spPr>
          <a:xfrm>
            <a:off x="3361397" y="3409395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DB3EE4F-A1F9-5C78-127C-0B965699771A}"/>
              </a:ext>
            </a:extLst>
          </p:cNvPr>
          <p:cNvSpPr/>
          <p:nvPr/>
        </p:nvSpPr>
        <p:spPr>
          <a:xfrm>
            <a:off x="6191010" y="363127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96D9F9-28AE-555C-204F-BAC19F229A9A}"/>
              </a:ext>
            </a:extLst>
          </p:cNvPr>
          <p:cNvCxnSpPr>
            <a:cxnSpLocks/>
            <a:stCxn id="9" idx="0"/>
            <a:endCxn id="11" idx="2"/>
          </p:cNvCxnSpPr>
          <p:nvPr/>
        </p:nvCxnSpPr>
        <p:spPr>
          <a:xfrm flipV="1">
            <a:off x="1362177" y="3465956"/>
            <a:ext cx="1999220" cy="195445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4821435-3A67-58FE-3B62-809D8E3C6373}"/>
              </a:ext>
            </a:extLst>
          </p:cNvPr>
          <p:cNvCxnSpPr>
            <a:cxnSpLocks/>
            <a:endCxn id="14" idx="4"/>
          </p:cNvCxnSpPr>
          <p:nvPr/>
        </p:nvCxnSpPr>
        <p:spPr>
          <a:xfrm flipV="1">
            <a:off x="3509303" y="476249"/>
            <a:ext cx="2742979" cy="29540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B160525-BB92-F070-ADFC-8A074F656424}"/>
              </a:ext>
            </a:extLst>
          </p:cNvPr>
          <p:cNvSpPr txBox="1"/>
          <p:nvPr/>
        </p:nvSpPr>
        <p:spPr>
          <a:xfrm>
            <a:off x="5844616" y="5302701"/>
            <a:ext cx="6080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points in the trajectory will always lie within the computed set of states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259788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/>
      <p:bldP spid="11" grpId="0" animBg="1"/>
      <p:bldP spid="14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/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/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DAF0BD5-28F8-94F2-4C7A-5A961DC9E059}"/>
                  </a:ext>
                </a:extLst>
              </p:cNvPr>
              <p:cNvSpPr txBox="1"/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DAF0BD5-28F8-94F2-4C7A-5A961DC9E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776" y="547629"/>
                <a:ext cx="2690693" cy="461665"/>
              </a:xfrm>
              <a:prstGeom prst="rect">
                <a:avLst/>
              </a:prstGeom>
              <a:blipFill>
                <a:blip r:embed="rId1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1CB9B0F-0290-692B-1842-25F160A094EC}"/>
              </a:ext>
            </a:extLst>
          </p:cNvPr>
          <p:cNvSpPr txBox="1"/>
          <p:nvPr/>
        </p:nvSpPr>
        <p:spPr>
          <a:xfrm>
            <a:off x="5844617" y="3717265"/>
            <a:ext cx="5870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 interesting property of this system</a:t>
            </a:r>
            <a:endParaRPr lang="en-US" sz="2400" b="1" i="1" u="sng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939CD8F-BFBC-6238-E468-8F7718F8839A}"/>
              </a:ext>
            </a:extLst>
          </p:cNvPr>
          <p:cNvSpPr/>
          <p:nvPr/>
        </p:nvSpPr>
        <p:spPr>
          <a:xfrm>
            <a:off x="898038" y="5167218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D27FAA-3068-C584-C27F-5E3B7EBC1FD5}"/>
              </a:ext>
            </a:extLst>
          </p:cNvPr>
          <p:cNvSpPr/>
          <p:nvPr/>
        </p:nvSpPr>
        <p:spPr>
          <a:xfrm>
            <a:off x="2604026" y="3132082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DB3EE4F-A1F9-5C78-127C-0B965699771A}"/>
              </a:ext>
            </a:extLst>
          </p:cNvPr>
          <p:cNvSpPr/>
          <p:nvPr/>
        </p:nvSpPr>
        <p:spPr>
          <a:xfrm>
            <a:off x="5333913" y="144804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96D9F9-28AE-555C-204F-BAC19F229A9A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959310" y="3188643"/>
            <a:ext cx="1644716" cy="199809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4821435-3A67-58FE-3B62-809D8E3C6373}"/>
              </a:ext>
            </a:extLst>
          </p:cNvPr>
          <p:cNvCxnSpPr>
            <a:cxnSpLocks/>
            <a:endCxn id="14" idx="4"/>
          </p:cNvCxnSpPr>
          <p:nvPr/>
        </p:nvCxnSpPr>
        <p:spPr>
          <a:xfrm flipV="1">
            <a:off x="2652206" y="257926"/>
            <a:ext cx="2742979" cy="295406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B9CA9DE-8F9A-FB98-A228-CFCBA3B58E2C}"/>
              </a:ext>
            </a:extLst>
          </p:cNvPr>
          <p:cNvSpPr txBox="1"/>
          <p:nvPr/>
        </p:nvSpPr>
        <p:spPr>
          <a:xfrm>
            <a:off x="5844616" y="4300888"/>
            <a:ext cx="5870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Compute trajectories from the vertices of the boxes</a:t>
            </a:r>
            <a:endParaRPr lang="en-US" sz="2400" b="1" i="1" u="sng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E33F209-4363-0FA0-A032-4D61311A4E26}"/>
              </a:ext>
            </a:extLst>
          </p:cNvPr>
          <p:cNvSpPr/>
          <p:nvPr/>
        </p:nvSpPr>
        <p:spPr>
          <a:xfrm>
            <a:off x="1945758" y="5159478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4A7A845-064A-1232-8D15-62C9F38729FD}"/>
              </a:ext>
            </a:extLst>
          </p:cNvPr>
          <p:cNvSpPr/>
          <p:nvPr/>
        </p:nvSpPr>
        <p:spPr>
          <a:xfrm>
            <a:off x="898038" y="5995714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4B2E0F3-4F6C-2290-149B-D825544F9CAB}"/>
              </a:ext>
            </a:extLst>
          </p:cNvPr>
          <p:cNvSpPr/>
          <p:nvPr/>
        </p:nvSpPr>
        <p:spPr>
          <a:xfrm>
            <a:off x="1899804" y="6008935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CB34F75-BD94-1FED-A6DE-A0B3B0BD4027}"/>
              </a:ext>
            </a:extLst>
          </p:cNvPr>
          <p:cNvSpPr/>
          <p:nvPr/>
        </p:nvSpPr>
        <p:spPr>
          <a:xfrm>
            <a:off x="4322187" y="4700279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FFCAB17-3169-8D07-FF02-FA0009EDA5F4}"/>
              </a:ext>
            </a:extLst>
          </p:cNvPr>
          <p:cNvSpPr/>
          <p:nvPr/>
        </p:nvSpPr>
        <p:spPr>
          <a:xfrm>
            <a:off x="8154053" y="2381214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BBED24-8117-876C-9E62-630168F08D55}"/>
              </a:ext>
            </a:extLst>
          </p:cNvPr>
          <p:cNvCxnSpPr>
            <a:cxnSpLocks/>
            <a:endCxn id="23" idx="7"/>
          </p:cNvCxnSpPr>
          <p:nvPr/>
        </p:nvCxnSpPr>
        <p:spPr>
          <a:xfrm flipV="1">
            <a:off x="1998034" y="4716845"/>
            <a:ext cx="2428751" cy="135840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7D53F10-98AA-DC91-7CA5-C27A1722B46F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4401048" y="2437775"/>
            <a:ext cx="3753005" cy="231906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2D1ADBEB-B512-2467-4B7E-C59527334833}"/>
              </a:ext>
            </a:extLst>
          </p:cNvPr>
          <p:cNvSpPr/>
          <p:nvPr/>
        </p:nvSpPr>
        <p:spPr>
          <a:xfrm>
            <a:off x="4314539" y="3123500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FE324C1-9835-BEDF-6893-9488C191B292}"/>
              </a:ext>
            </a:extLst>
          </p:cNvPr>
          <p:cNvSpPr/>
          <p:nvPr/>
        </p:nvSpPr>
        <p:spPr>
          <a:xfrm>
            <a:off x="8154053" y="153578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E110621-02A9-9695-DFA9-ADD7B55D7487}"/>
              </a:ext>
            </a:extLst>
          </p:cNvPr>
          <p:cNvCxnSpPr>
            <a:cxnSpLocks/>
            <a:endCxn id="29" idx="4"/>
          </p:cNvCxnSpPr>
          <p:nvPr/>
        </p:nvCxnSpPr>
        <p:spPr>
          <a:xfrm flipV="1">
            <a:off x="2112965" y="3236622"/>
            <a:ext cx="2262846" cy="191333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6820C6-C772-44D8-953F-A2CE8CFB59CC}"/>
              </a:ext>
            </a:extLst>
          </p:cNvPr>
          <p:cNvCxnSpPr>
            <a:cxnSpLocks/>
            <a:endCxn id="30" idx="3"/>
          </p:cNvCxnSpPr>
          <p:nvPr/>
        </p:nvCxnSpPr>
        <p:spPr>
          <a:xfrm flipV="1">
            <a:off x="4426785" y="250134"/>
            <a:ext cx="3745214" cy="287336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95F5A149-45F5-9EB0-BE5B-7D03D5F791F8}"/>
              </a:ext>
            </a:extLst>
          </p:cNvPr>
          <p:cNvSpPr/>
          <p:nvPr/>
        </p:nvSpPr>
        <p:spPr>
          <a:xfrm>
            <a:off x="2647352" y="4696351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39109D7-FB62-EC10-CA85-AAE4A3083D2F}"/>
              </a:ext>
            </a:extLst>
          </p:cNvPr>
          <p:cNvSpPr/>
          <p:nvPr/>
        </p:nvSpPr>
        <p:spPr>
          <a:xfrm>
            <a:off x="5333913" y="2324653"/>
            <a:ext cx="122544" cy="11312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0DF9277-98F0-4124-4872-BF7744778542}"/>
              </a:ext>
            </a:extLst>
          </p:cNvPr>
          <p:cNvSpPr/>
          <p:nvPr/>
        </p:nvSpPr>
        <p:spPr>
          <a:xfrm>
            <a:off x="961534" y="2384981"/>
            <a:ext cx="4494341" cy="3629320"/>
          </a:xfrm>
          <a:custGeom>
            <a:avLst/>
            <a:gdLst>
              <a:gd name="connsiteX0" fmla="*/ 0 w 4494341"/>
              <a:gd name="connsiteY0" fmla="*/ 3629320 h 3629320"/>
              <a:gd name="connsiteX1" fmla="*/ 1376313 w 4494341"/>
              <a:gd name="connsiteY1" fmla="*/ 2894029 h 3629320"/>
              <a:gd name="connsiteX2" fmla="*/ 1762812 w 4494341"/>
              <a:gd name="connsiteY2" fmla="*/ 2375555 h 3629320"/>
              <a:gd name="connsiteX3" fmla="*/ 4128940 w 4494341"/>
              <a:gd name="connsiteY3" fmla="*/ 650450 h 3629320"/>
              <a:gd name="connsiteX4" fmla="*/ 4449452 w 4494341"/>
              <a:gd name="connsiteY4" fmla="*/ 0 h 362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4341" h="3629320">
                <a:moveTo>
                  <a:pt x="0" y="3629320"/>
                </a:moveTo>
                <a:cubicBezTo>
                  <a:pt x="541255" y="3366155"/>
                  <a:pt x="1082511" y="3102990"/>
                  <a:pt x="1376313" y="2894029"/>
                </a:cubicBezTo>
                <a:cubicBezTo>
                  <a:pt x="1670115" y="2685068"/>
                  <a:pt x="1304041" y="2749485"/>
                  <a:pt x="1762812" y="2375555"/>
                </a:cubicBezTo>
                <a:cubicBezTo>
                  <a:pt x="2221583" y="2001625"/>
                  <a:pt x="3681167" y="1046376"/>
                  <a:pt x="4128940" y="650450"/>
                </a:cubicBezTo>
                <a:cubicBezTo>
                  <a:pt x="4576713" y="254524"/>
                  <a:pt x="4513082" y="127262"/>
                  <a:pt x="4449452" y="0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17DD098-48D3-C290-41A9-6910419F5E8D}"/>
              </a:ext>
            </a:extLst>
          </p:cNvPr>
          <p:cNvSpPr txBox="1"/>
          <p:nvPr/>
        </p:nvSpPr>
        <p:spPr>
          <a:xfrm>
            <a:off x="5886004" y="5216039"/>
            <a:ext cx="5870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Gives you the set at each time step, without using interval matrices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136174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1" grpId="0" animBg="1"/>
      <p:bldP spid="14" grpId="0" animBg="1"/>
      <p:bldP spid="15" grpId="0"/>
      <p:bldP spid="19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7" grpId="0" animBg="1"/>
      <p:bldP spid="38" grpId="0" animBg="1"/>
      <p:bldP spid="49" grpId="0" animBg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F01D-8CA9-1D71-0374-3B5380BB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221CA-9264-C2BD-ED5D-D0FD947FD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discuss</a:t>
            </a:r>
          </a:p>
          <a:p>
            <a:endParaRPr lang="en-US" dirty="0"/>
          </a:p>
          <a:p>
            <a:r>
              <a:rPr lang="en-US" dirty="0"/>
              <a:t>Deadline</a:t>
            </a:r>
            <a:r>
              <a:rPr lang="en-US"/>
              <a:t>: 11:59pm, </a:t>
            </a:r>
            <a:r>
              <a:rPr lang="en-US" dirty="0"/>
              <a:t>Feb 5, 2024</a:t>
            </a:r>
          </a:p>
        </p:txBody>
      </p:sp>
    </p:spTree>
    <p:extLst>
      <p:ext uri="{BB962C8B-B14F-4D97-AF65-F5344CB8AC3E}">
        <p14:creationId xmlns:p14="http://schemas.microsoft.com/office/powerpoint/2010/main" val="297777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429250-CDC1-FFB5-6193-D56F6C1F1B4D}"/>
                  </a:ext>
                </a:extLst>
              </p:cNvPr>
              <p:cNvSpPr txBox="1"/>
              <p:nvPr/>
            </p:nvSpPr>
            <p:spPr>
              <a:xfrm>
                <a:off x="978057" y="5883882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(0.1,0.1)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429250-CDC1-FFB5-6193-D56F6C1F1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057" y="5883882"/>
                <a:ext cx="171450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DACE26-D846-BFD6-E969-192DCEBBB694}"/>
                  </a:ext>
                </a:extLst>
              </p:cNvPr>
              <p:cNvSpPr txBox="1"/>
              <p:nvPr/>
            </p:nvSpPr>
            <p:spPr>
              <a:xfrm>
                <a:off x="8259228" y="292103"/>
                <a:ext cx="36185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Initial state: State of the system at time step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DACE26-D846-BFD6-E969-192DCEBBB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228" y="292103"/>
                <a:ext cx="3618544" cy="830997"/>
              </a:xfrm>
              <a:prstGeom prst="rect">
                <a:avLst/>
              </a:prstGeom>
              <a:blipFill>
                <a:blip r:embed="rId6"/>
                <a:stretch>
                  <a:fillRect l="-269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6CFAFEE-2AD0-5723-14E1-7E5F7E8EC996}"/>
                  </a:ext>
                </a:extLst>
              </p:cNvPr>
              <p:cNvSpPr txBox="1"/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(0.2,0.2)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6CFAFEE-2AD0-5723-14E1-7E5F7E8EC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blipFill>
                <a:blip r:embed="rId2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893673-5BF9-13B6-DC54-1D6934FA3AA6}"/>
              </a:ext>
            </a:extLst>
          </p:cNvPr>
          <p:cNvCxnSpPr>
            <a:cxnSpLocks/>
          </p:cNvCxnSpPr>
          <p:nvPr/>
        </p:nvCxnSpPr>
        <p:spPr>
          <a:xfrm flipV="1">
            <a:off x="1162763" y="5099927"/>
            <a:ext cx="1017084" cy="8425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1718DB2-0788-ED4E-149A-3C528CAF5E7C}"/>
              </a:ext>
            </a:extLst>
          </p:cNvPr>
          <p:cNvSpPr/>
          <p:nvPr/>
        </p:nvSpPr>
        <p:spPr>
          <a:xfrm>
            <a:off x="2002835" y="507507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294D68-899B-01EC-D33B-747E535F59AC}"/>
              </a:ext>
            </a:extLst>
          </p:cNvPr>
          <p:cNvSpPr/>
          <p:nvPr/>
        </p:nvSpPr>
        <p:spPr>
          <a:xfrm>
            <a:off x="3874174" y="3663109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484AEF-433D-8211-BB15-D01CE8F02B5D}"/>
              </a:ext>
            </a:extLst>
          </p:cNvPr>
          <p:cNvCxnSpPr>
            <a:cxnSpLocks/>
            <a:endCxn id="18" idx="3"/>
          </p:cNvCxnSpPr>
          <p:nvPr/>
        </p:nvCxnSpPr>
        <p:spPr>
          <a:xfrm flipV="1">
            <a:off x="2179847" y="3807942"/>
            <a:ext cx="1724698" cy="130593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6F54EE-C0F4-6047-7732-0F278D163509}"/>
                  </a:ext>
                </a:extLst>
              </p:cNvPr>
              <p:cNvSpPr txBox="1"/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(0.4,0.4)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6F54EE-C0F4-6047-7732-0F278D163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blipFill>
                <a:blip r:embed="rId2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A40599AE-704F-DA56-F419-EA5CB385F3D9}"/>
              </a:ext>
            </a:extLst>
          </p:cNvPr>
          <p:cNvSpPr/>
          <p:nvPr/>
        </p:nvSpPr>
        <p:spPr>
          <a:xfrm>
            <a:off x="6533478" y="1529599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C361E6-4B21-630B-4143-66F863BFD8D7}"/>
              </a:ext>
            </a:extLst>
          </p:cNvPr>
          <p:cNvCxnSpPr>
            <a:cxnSpLocks/>
          </p:cNvCxnSpPr>
          <p:nvPr/>
        </p:nvCxnSpPr>
        <p:spPr>
          <a:xfrm flipV="1">
            <a:off x="3977865" y="1649181"/>
            <a:ext cx="2617755" cy="211846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935C357-D196-BDB1-6A69-FCE35AD353F0}"/>
                  </a:ext>
                </a:extLst>
              </p:cNvPr>
              <p:cNvSpPr txBox="1"/>
              <p:nvPr/>
            </p:nvSpPr>
            <p:spPr>
              <a:xfrm>
                <a:off x="6466275" y="1555432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(0.8,0.8)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935C357-D196-BDB1-6A69-FCE35AD35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275" y="1555432"/>
                <a:ext cx="1714500" cy="369332"/>
              </a:xfrm>
              <a:prstGeom prst="rect">
                <a:avLst/>
              </a:prstGeom>
              <a:blipFill>
                <a:blip r:embed="rId2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68E736B7-56C5-18AC-7E8F-1EEADE54DADF}"/>
              </a:ext>
            </a:extLst>
          </p:cNvPr>
          <p:cNvSpPr txBox="1"/>
          <p:nvPr/>
        </p:nvSpPr>
        <p:spPr>
          <a:xfrm>
            <a:off x="8259228" y="1742979"/>
            <a:ext cx="361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if the initial state of the system is noisy?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/>
              <p:nvPr/>
            </p:nvSpPr>
            <p:spPr>
              <a:xfrm>
                <a:off x="7671405" y="3547222"/>
                <a:ext cx="1894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405" y="3547222"/>
                <a:ext cx="1894787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96D8EF9-9952-B65B-985E-F9A506B9B41F}"/>
                  </a:ext>
                </a:extLst>
              </p:cNvPr>
              <p:cNvSpPr txBox="1"/>
              <p:nvPr/>
            </p:nvSpPr>
            <p:spPr>
              <a:xfrm>
                <a:off x="9316153" y="3284118"/>
                <a:ext cx="6586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96D8EF9-9952-B65B-985E-F9A506B9B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53" y="3284118"/>
                <a:ext cx="658660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B7A828-4EFB-A0B9-03B5-6C44874EABE0}"/>
                  </a:ext>
                </a:extLst>
              </p:cNvPr>
              <p:cNvSpPr txBox="1"/>
              <p:nvPr/>
            </p:nvSpPr>
            <p:spPr>
              <a:xfrm>
                <a:off x="9316153" y="3817999"/>
                <a:ext cx="6586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B7A828-4EFB-A0B9-03B5-6C44874EA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53" y="3817999"/>
                <a:ext cx="658660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Double Bracket 38">
            <a:extLst>
              <a:ext uri="{FF2B5EF4-FFF2-40B4-BE49-F238E27FC236}">
                <a16:creationId xmlns:a16="http://schemas.microsoft.com/office/drawing/2014/main" id="{486741F2-FF98-BC6D-C6D7-B1142FAED93B}"/>
              </a:ext>
            </a:extLst>
          </p:cNvPr>
          <p:cNvSpPr/>
          <p:nvPr/>
        </p:nvSpPr>
        <p:spPr>
          <a:xfrm>
            <a:off x="9316153" y="3199277"/>
            <a:ext cx="658659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1AE9A9-388F-803D-26FC-F55E4DEA0009}"/>
              </a:ext>
            </a:extLst>
          </p:cNvPr>
          <p:cNvSpPr txBox="1"/>
          <p:nvPr/>
        </p:nvSpPr>
        <p:spPr>
          <a:xfrm>
            <a:off x="10068500" y="3601959"/>
            <a:ext cx="1682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 noise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/>
              <p:nvPr/>
            </p:nvSpPr>
            <p:spPr>
              <a:xfrm>
                <a:off x="9067111" y="4856163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111" y="4856163"/>
                <a:ext cx="1289582" cy="461665"/>
              </a:xfrm>
              <a:prstGeom prst="rect">
                <a:avLst/>
              </a:prstGeom>
              <a:blipFill>
                <a:blip r:embed="rId31"/>
                <a:stretch>
                  <a:fillRect l="-2358" r="-3302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Double Bracket 43">
            <a:extLst>
              <a:ext uri="{FF2B5EF4-FFF2-40B4-BE49-F238E27FC236}">
                <a16:creationId xmlns:a16="http://schemas.microsoft.com/office/drawing/2014/main" id="{90FBC6D5-9845-A997-F58E-250BC13B2F2C}"/>
              </a:ext>
            </a:extLst>
          </p:cNvPr>
          <p:cNvSpPr/>
          <p:nvPr/>
        </p:nvSpPr>
        <p:spPr>
          <a:xfrm>
            <a:off x="9067111" y="4771322"/>
            <a:ext cx="1289582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/>
              <p:nvPr/>
            </p:nvSpPr>
            <p:spPr>
              <a:xfrm>
                <a:off x="9080979" y="5424045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979" y="5424045"/>
                <a:ext cx="1289582" cy="461665"/>
              </a:xfrm>
              <a:prstGeom prst="rect">
                <a:avLst/>
              </a:prstGeom>
              <a:blipFill>
                <a:blip r:embed="rId32"/>
                <a:stretch>
                  <a:fillRect l="-2844" r="-33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B4B83EC7-8C60-189A-E0CA-C9936BADF049}"/>
              </a:ext>
            </a:extLst>
          </p:cNvPr>
          <p:cNvSpPr txBox="1"/>
          <p:nvPr/>
        </p:nvSpPr>
        <p:spPr>
          <a:xfrm>
            <a:off x="1162763" y="1123100"/>
            <a:ext cx="4411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Will this computed trajectory be still valid?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3160D3-C250-D023-D216-5D3451AAE6A8}"/>
              </a:ext>
            </a:extLst>
          </p:cNvPr>
          <p:cNvSpPr txBox="1"/>
          <p:nvPr/>
        </p:nvSpPr>
        <p:spPr>
          <a:xfrm>
            <a:off x="1118860" y="2206943"/>
            <a:ext cx="4411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will it ‘look’?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DC308E4-0572-82BD-6178-536A2DFB179D}"/>
              </a:ext>
            </a:extLst>
          </p:cNvPr>
          <p:cNvSpPr/>
          <p:nvPr/>
        </p:nvSpPr>
        <p:spPr>
          <a:xfrm>
            <a:off x="955380" y="592433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DACE26-D846-BFD6-E969-192DCEBBB694}"/>
                  </a:ext>
                </a:extLst>
              </p:cNvPr>
              <p:cNvSpPr txBox="1"/>
              <p:nvPr/>
            </p:nvSpPr>
            <p:spPr>
              <a:xfrm>
                <a:off x="8259228" y="292103"/>
                <a:ext cx="36185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Initial state: State of the system at time step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DACE26-D846-BFD6-E969-192DCEBBB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228" y="292103"/>
                <a:ext cx="3618544" cy="830997"/>
              </a:xfrm>
              <a:prstGeom prst="rect">
                <a:avLst/>
              </a:prstGeom>
              <a:blipFill>
                <a:blip r:embed="rId5"/>
                <a:stretch>
                  <a:fillRect l="-269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6CFAFEE-2AD0-5723-14E1-7E5F7E8EC996}"/>
                  </a:ext>
                </a:extLst>
              </p:cNvPr>
              <p:cNvSpPr txBox="1"/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(0.2,0.2)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6CFAFEE-2AD0-5723-14E1-7E5F7E8EC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blipFill>
                <a:blip r:embed="rId2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893673-5BF9-13B6-DC54-1D6934FA3AA6}"/>
              </a:ext>
            </a:extLst>
          </p:cNvPr>
          <p:cNvCxnSpPr>
            <a:cxnSpLocks/>
          </p:cNvCxnSpPr>
          <p:nvPr/>
        </p:nvCxnSpPr>
        <p:spPr>
          <a:xfrm flipV="1">
            <a:off x="1162763" y="5099927"/>
            <a:ext cx="1017084" cy="8425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1718DB2-0788-ED4E-149A-3C528CAF5E7C}"/>
              </a:ext>
            </a:extLst>
          </p:cNvPr>
          <p:cNvSpPr/>
          <p:nvPr/>
        </p:nvSpPr>
        <p:spPr>
          <a:xfrm>
            <a:off x="2002835" y="507507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294D68-899B-01EC-D33B-747E535F59AC}"/>
              </a:ext>
            </a:extLst>
          </p:cNvPr>
          <p:cNvSpPr/>
          <p:nvPr/>
        </p:nvSpPr>
        <p:spPr>
          <a:xfrm>
            <a:off x="3874174" y="3663109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484AEF-433D-8211-BB15-D01CE8F02B5D}"/>
              </a:ext>
            </a:extLst>
          </p:cNvPr>
          <p:cNvCxnSpPr>
            <a:cxnSpLocks/>
            <a:endCxn id="18" idx="3"/>
          </p:cNvCxnSpPr>
          <p:nvPr/>
        </p:nvCxnSpPr>
        <p:spPr>
          <a:xfrm flipV="1">
            <a:off x="2179847" y="3807942"/>
            <a:ext cx="1724698" cy="130593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6F54EE-C0F4-6047-7732-0F278D163509}"/>
                  </a:ext>
                </a:extLst>
              </p:cNvPr>
              <p:cNvSpPr txBox="1"/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(0.4,0.4)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F6F54EE-C0F4-6047-7732-0F278D163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blipFill>
                <a:blip r:embed="rId2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A40599AE-704F-DA56-F419-EA5CB385F3D9}"/>
              </a:ext>
            </a:extLst>
          </p:cNvPr>
          <p:cNvSpPr/>
          <p:nvPr/>
        </p:nvSpPr>
        <p:spPr>
          <a:xfrm>
            <a:off x="6533478" y="1529599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C361E6-4B21-630B-4143-66F863BFD8D7}"/>
              </a:ext>
            </a:extLst>
          </p:cNvPr>
          <p:cNvCxnSpPr>
            <a:cxnSpLocks/>
          </p:cNvCxnSpPr>
          <p:nvPr/>
        </p:nvCxnSpPr>
        <p:spPr>
          <a:xfrm flipV="1">
            <a:off x="3977865" y="1649181"/>
            <a:ext cx="2617755" cy="211846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935C357-D196-BDB1-6A69-FCE35AD353F0}"/>
                  </a:ext>
                </a:extLst>
              </p:cNvPr>
              <p:cNvSpPr txBox="1"/>
              <p:nvPr/>
            </p:nvSpPr>
            <p:spPr>
              <a:xfrm>
                <a:off x="6466275" y="1555432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(0.8,0.8)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935C357-D196-BDB1-6A69-FCE35AD35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275" y="1555432"/>
                <a:ext cx="1714500" cy="369332"/>
              </a:xfrm>
              <a:prstGeom prst="rect">
                <a:avLst/>
              </a:prstGeom>
              <a:blipFill>
                <a:blip r:embed="rId2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68E736B7-56C5-18AC-7E8F-1EEADE54DADF}"/>
              </a:ext>
            </a:extLst>
          </p:cNvPr>
          <p:cNvSpPr txBox="1"/>
          <p:nvPr/>
        </p:nvSpPr>
        <p:spPr>
          <a:xfrm>
            <a:off x="8259228" y="1742979"/>
            <a:ext cx="361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if the initial state of the system is noisy?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/>
              <p:nvPr/>
            </p:nvSpPr>
            <p:spPr>
              <a:xfrm>
                <a:off x="7671405" y="3547222"/>
                <a:ext cx="1894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405" y="3547222"/>
                <a:ext cx="1894787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96D8EF9-9952-B65B-985E-F9A506B9B41F}"/>
                  </a:ext>
                </a:extLst>
              </p:cNvPr>
              <p:cNvSpPr txBox="1"/>
              <p:nvPr/>
            </p:nvSpPr>
            <p:spPr>
              <a:xfrm>
                <a:off x="9316153" y="3284118"/>
                <a:ext cx="6586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96D8EF9-9952-B65B-985E-F9A506B9B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53" y="3284118"/>
                <a:ext cx="658660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B7A828-4EFB-A0B9-03B5-6C44874EABE0}"/>
                  </a:ext>
                </a:extLst>
              </p:cNvPr>
              <p:cNvSpPr txBox="1"/>
              <p:nvPr/>
            </p:nvSpPr>
            <p:spPr>
              <a:xfrm>
                <a:off x="9316153" y="3817999"/>
                <a:ext cx="6586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B7A828-4EFB-A0B9-03B5-6C44874EA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53" y="3817999"/>
                <a:ext cx="658660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Double Bracket 38">
            <a:extLst>
              <a:ext uri="{FF2B5EF4-FFF2-40B4-BE49-F238E27FC236}">
                <a16:creationId xmlns:a16="http://schemas.microsoft.com/office/drawing/2014/main" id="{486741F2-FF98-BC6D-C6D7-B1142FAED93B}"/>
              </a:ext>
            </a:extLst>
          </p:cNvPr>
          <p:cNvSpPr/>
          <p:nvPr/>
        </p:nvSpPr>
        <p:spPr>
          <a:xfrm>
            <a:off x="9316153" y="3199277"/>
            <a:ext cx="658659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1AE9A9-388F-803D-26FC-F55E4DEA0009}"/>
              </a:ext>
            </a:extLst>
          </p:cNvPr>
          <p:cNvSpPr txBox="1"/>
          <p:nvPr/>
        </p:nvSpPr>
        <p:spPr>
          <a:xfrm>
            <a:off x="10068500" y="3601959"/>
            <a:ext cx="1682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 noise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/>
              <p:nvPr/>
            </p:nvSpPr>
            <p:spPr>
              <a:xfrm>
                <a:off x="9067111" y="4856163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111" y="4856163"/>
                <a:ext cx="1289582" cy="461665"/>
              </a:xfrm>
              <a:prstGeom prst="rect">
                <a:avLst/>
              </a:prstGeom>
              <a:blipFill>
                <a:blip r:embed="rId31"/>
                <a:stretch>
                  <a:fillRect l="-2358" r="-3302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Double Bracket 43">
            <a:extLst>
              <a:ext uri="{FF2B5EF4-FFF2-40B4-BE49-F238E27FC236}">
                <a16:creationId xmlns:a16="http://schemas.microsoft.com/office/drawing/2014/main" id="{90FBC6D5-9845-A997-F58E-250BC13B2F2C}"/>
              </a:ext>
            </a:extLst>
          </p:cNvPr>
          <p:cNvSpPr/>
          <p:nvPr/>
        </p:nvSpPr>
        <p:spPr>
          <a:xfrm>
            <a:off x="9067111" y="4771322"/>
            <a:ext cx="1289582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/>
              <p:nvPr/>
            </p:nvSpPr>
            <p:spPr>
              <a:xfrm>
                <a:off x="9080979" y="5424045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979" y="5424045"/>
                <a:ext cx="1289582" cy="461665"/>
              </a:xfrm>
              <a:prstGeom prst="rect">
                <a:avLst/>
              </a:prstGeom>
              <a:blipFill>
                <a:blip r:embed="rId32"/>
                <a:stretch>
                  <a:fillRect l="-2844" r="-33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B4B83EC7-8C60-189A-E0CA-C9936BADF049}"/>
              </a:ext>
            </a:extLst>
          </p:cNvPr>
          <p:cNvSpPr txBox="1"/>
          <p:nvPr/>
        </p:nvSpPr>
        <p:spPr>
          <a:xfrm>
            <a:off x="1162763" y="1123100"/>
            <a:ext cx="4411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Will this computed trajectory be still valid?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3160D3-C250-D023-D216-5D3451AAE6A8}"/>
              </a:ext>
            </a:extLst>
          </p:cNvPr>
          <p:cNvSpPr txBox="1"/>
          <p:nvPr/>
        </p:nvSpPr>
        <p:spPr>
          <a:xfrm>
            <a:off x="1118860" y="2206943"/>
            <a:ext cx="4411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will it ‘look’?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DC308E4-0572-82BD-6178-536A2DFB179D}"/>
              </a:ext>
            </a:extLst>
          </p:cNvPr>
          <p:cNvSpPr/>
          <p:nvPr/>
        </p:nvSpPr>
        <p:spPr>
          <a:xfrm>
            <a:off x="955380" y="592433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1761E3-1738-9B33-625F-4319E2612AEA}"/>
              </a:ext>
            </a:extLst>
          </p:cNvPr>
          <p:cNvSpPr/>
          <p:nvPr/>
        </p:nvSpPr>
        <p:spPr>
          <a:xfrm>
            <a:off x="959310" y="5216039"/>
            <a:ext cx="1017084" cy="863499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7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DACE26-D846-BFD6-E969-192DCEBBB694}"/>
                  </a:ext>
                </a:extLst>
              </p:cNvPr>
              <p:cNvSpPr txBox="1"/>
              <p:nvPr/>
            </p:nvSpPr>
            <p:spPr>
              <a:xfrm>
                <a:off x="8259228" y="292103"/>
                <a:ext cx="36185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Initial state: State of the system at time step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DACE26-D846-BFD6-E969-192DCEBBB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228" y="292103"/>
                <a:ext cx="3618544" cy="830997"/>
              </a:xfrm>
              <a:prstGeom prst="rect">
                <a:avLst/>
              </a:prstGeom>
              <a:blipFill>
                <a:blip r:embed="rId5"/>
                <a:stretch>
                  <a:fillRect l="-269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68E736B7-56C5-18AC-7E8F-1EEADE54DADF}"/>
              </a:ext>
            </a:extLst>
          </p:cNvPr>
          <p:cNvSpPr txBox="1"/>
          <p:nvPr/>
        </p:nvSpPr>
        <p:spPr>
          <a:xfrm>
            <a:off x="8259228" y="1742979"/>
            <a:ext cx="361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if the initial state of the system is noisy?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/>
              <p:nvPr/>
            </p:nvSpPr>
            <p:spPr>
              <a:xfrm>
                <a:off x="7671405" y="3547222"/>
                <a:ext cx="1894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405" y="3547222"/>
                <a:ext cx="189478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96D8EF9-9952-B65B-985E-F9A506B9B41F}"/>
                  </a:ext>
                </a:extLst>
              </p:cNvPr>
              <p:cNvSpPr txBox="1"/>
              <p:nvPr/>
            </p:nvSpPr>
            <p:spPr>
              <a:xfrm>
                <a:off x="9316153" y="3284118"/>
                <a:ext cx="6586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96D8EF9-9952-B65B-985E-F9A506B9B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53" y="3284118"/>
                <a:ext cx="65866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B7A828-4EFB-A0B9-03B5-6C44874EABE0}"/>
                  </a:ext>
                </a:extLst>
              </p:cNvPr>
              <p:cNvSpPr txBox="1"/>
              <p:nvPr/>
            </p:nvSpPr>
            <p:spPr>
              <a:xfrm>
                <a:off x="9316153" y="3817999"/>
                <a:ext cx="6586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B7A828-4EFB-A0B9-03B5-6C44874EA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53" y="3817999"/>
                <a:ext cx="65866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Double Bracket 38">
            <a:extLst>
              <a:ext uri="{FF2B5EF4-FFF2-40B4-BE49-F238E27FC236}">
                <a16:creationId xmlns:a16="http://schemas.microsoft.com/office/drawing/2014/main" id="{486741F2-FF98-BC6D-C6D7-B1142FAED93B}"/>
              </a:ext>
            </a:extLst>
          </p:cNvPr>
          <p:cNvSpPr/>
          <p:nvPr/>
        </p:nvSpPr>
        <p:spPr>
          <a:xfrm>
            <a:off x="9316153" y="3199277"/>
            <a:ext cx="658659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1AE9A9-388F-803D-26FC-F55E4DEA0009}"/>
              </a:ext>
            </a:extLst>
          </p:cNvPr>
          <p:cNvSpPr txBox="1"/>
          <p:nvPr/>
        </p:nvSpPr>
        <p:spPr>
          <a:xfrm>
            <a:off x="10068500" y="3601959"/>
            <a:ext cx="1682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 noise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/>
              <p:nvPr/>
            </p:nvSpPr>
            <p:spPr>
              <a:xfrm>
                <a:off x="9067111" y="4856163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111" y="4856163"/>
                <a:ext cx="1289582" cy="461665"/>
              </a:xfrm>
              <a:prstGeom prst="rect">
                <a:avLst/>
              </a:prstGeom>
              <a:blipFill>
                <a:blip r:embed="rId9"/>
                <a:stretch>
                  <a:fillRect l="-2358" r="-3302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Double Bracket 43">
            <a:extLst>
              <a:ext uri="{FF2B5EF4-FFF2-40B4-BE49-F238E27FC236}">
                <a16:creationId xmlns:a16="http://schemas.microsoft.com/office/drawing/2014/main" id="{90FBC6D5-9845-A997-F58E-250BC13B2F2C}"/>
              </a:ext>
            </a:extLst>
          </p:cNvPr>
          <p:cNvSpPr/>
          <p:nvPr/>
        </p:nvSpPr>
        <p:spPr>
          <a:xfrm>
            <a:off x="9067111" y="4771322"/>
            <a:ext cx="1289582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/>
              <p:nvPr/>
            </p:nvSpPr>
            <p:spPr>
              <a:xfrm>
                <a:off x="9080979" y="5424045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979" y="5424045"/>
                <a:ext cx="1289582" cy="461665"/>
              </a:xfrm>
              <a:prstGeom prst="rect">
                <a:avLst/>
              </a:prstGeom>
              <a:blipFill>
                <a:blip r:embed="rId10"/>
                <a:stretch>
                  <a:fillRect l="-2844" r="-33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B4B83EC7-8C60-189A-E0CA-C9936BADF049}"/>
              </a:ext>
            </a:extLst>
          </p:cNvPr>
          <p:cNvSpPr txBox="1"/>
          <p:nvPr/>
        </p:nvSpPr>
        <p:spPr>
          <a:xfrm>
            <a:off x="1162763" y="1123100"/>
            <a:ext cx="4411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Will this computed trajectory be still valid?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3160D3-C250-D023-D216-5D3451AAE6A8}"/>
              </a:ext>
            </a:extLst>
          </p:cNvPr>
          <p:cNvSpPr txBox="1"/>
          <p:nvPr/>
        </p:nvSpPr>
        <p:spPr>
          <a:xfrm>
            <a:off x="1118860" y="2206943"/>
            <a:ext cx="4411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will it ‘look’?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/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/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9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DACE26-D846-BFD6-E969-192DCEBBB694}"/>
                  </a:ext>
                </a:extLst>
              </p:cNvPr>
              <p:cNvSpPr txBox="1"/>
              <p:nvPr/>
            </p:nvSpPr>
            <p:spPr>
              <a:xfrm>
                <a:off x="8259228" y="292103"/>
                <a:ext cx="36185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Initial state: State of the system at time step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DACE26-D846-BFD6-E969-192DCEBBB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228" y="292103"/>
                <a:ext cx="3618544" cy="830997"/>
              </a:xfrm>
              <a:prstGeom prst="rect">
                <a:avLst/>
              </a:prstGeom>
              <a:blipFill>
                <a:blip r:embed="rId5"/>
                <a:stretch>
                  <a:fillRect l="-2698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68E736B7-56C5-18AC-7E8F-1EEADE54DADF}"/>
              </a:ext>
            </a:extLst>
          </p:cNvPr>
          <p:cNvSpPr txBox="1"/>
          <p:nvPr/>
        </p:nvSpPr>
        <p:spPr>
          <a:xfrm>
            <a:off x="8259228" y="1742979"/>
            <a:ext cx="361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if the initial state of the system is noisy?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/>
              <p:nvPr/>
            </p:nvSpPr>
            <p:spPr>
              <a:xfrm>
                <a:off x="7671405" y="3547222"/>
                <a:ext cx="1894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405" y="3547222"/>
                <a:ext cx="189478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96D8EF9-9952-B65B-985E-F9A506B9B41F}"/>
                  </a:ext>
                </a:extLst>
              </p:cNvPr>
              <p:cNvSpPr txBox="1"/>
              <p:nvPr/>
            </p:nvSpPr>
            <p:spPr>
              <a:xfrm>
                <a:off x="9316153" y="3284118"/>
                <a:ext cx="6586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96D8EF9-9952-B65B-985E-F9A506B9B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53" y="3284118"/>
                <a:ext cx="65866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B7A828-4EFB-A0B9-03B5-6C44874EABE0}"/>
                  </a:ext>
                </a:extLst>
              </p:cNvPr>
              <p:cNvSpPr txBox="1"/>
              <p:nvPr/>
            </p:nvSpPr>
            <p:spPr>
              <a:xfrm>
                <a:off x="9316153" y="3817999"/>
                <a:ext cx="6586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8B7A828-4EFB-A0B9-03B5-6C44874EA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153" y="3817999"/>
                <a:ext cx="65866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Double Bracket 38">
            <a:extLst>
              <a:ext uri="{FF2B5EF4-FFF2-40B4-BE49-F238E27FC236}">
                <a16:creationId xmlns:a16="http://schemas.microsoft.com/office/drawing/2014/main" id="{486741F2-FF98-BC6D-C6D7-B1142FAED93B}"/>
              </a:ext>
            </a:extLst>
          </p:cNvPr>
          <p:cNvSpPr/>
          <p:nvPr/>
        </p:nvSpPr>
        <p:spPr>
          <a:xfrm>
            <a:off x="9316153" y="3199277"/>
            <a:ext cx="658659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1AE9A9-388F-803D-26FC-F55E4DEA0009}"/>
              </a:ext>
            </a:extLst>
          </p:cNvPr>
          <p:cNvSpPr txBox="1"/>
          <p:nvPr/>
        </p:nvSpPr>
        <p:spPr>
          <a:xfrm>
            <a:off x="10068500" y="3601959"/>
            <a:ext cx="1682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 noise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/>
              <p:nvPr/>
            </p:nvSpPr>
            <p:spPr>
              <a:xfrm>
                <a:off x="9067111" y="4856163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111" y="4856163"/>
                <a:ext cx="1289582" cy="461665"/>
              </a:xfrm>
              <a:prstGeom prst="rect">
                <a:avLst/>
              </a:prstGeom>
              <a:blipFill>
                <a:blip r:embed="rId9"/>
                <a:stretch>
                  <a:fillRect l="-2358" r="-3302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Double Bracket 43">
            <a:extLst>
              <a:ext uri="{FF2B5EF4-FFF2-40B4-BE49-F238E27FC236}">
                <a16:creationId xmlns:a16="http://schemas.microsoft.com/office/drawing/2014/main" id="{90FBC6D5-9845-A997-F58E-250BC13B2F2C}"/>
              </a:ext>
            </a:extLst>
          </p:cNvPr>
          <p:cNvSpPr/>
          <p:nvPr/>
        </p:nvSpPr>
        <p:spPr>
          <a:xfrm>
            <a:off x="9067111" y="4771322"/>
            <a:ext cx="1289582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/>
              <p:nvPr/>
            </p:nvSpPr>
            <p:spPr>
              <a:xfrm>
                <a:off x="9080979" y="5424045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979" y="5424045"/>
                <a:ext cx="1289582" cy="461665"/>
              </a:xfrm>
              <a:prstGeom prst="rect">
                <a:avLst/>
              </a:prstGeom>
              <a:blipFill>
                <a:blip r:embed="rId10"/>
                <a:stretch>
                  <a:fillRect l="-2844" r="-33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B4B83EC7-8C60-189A-E0CA-C9936BADF049}"/>
              </a:ext>
            </a:extLst>
          </p:cNvPr>
          <p:cNvSpPr txBox="1"/>
          <p:nvPr/>
        </p:nvSpPr>
        <p:spPr>
          <a:xfrm>
            <a:off x="1162763" y="1123100"/>
            <a:ext cx="4411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Will this computed trajectory be still valid?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3160D3-C250-D023-D216-5D3451AAE6A8}"/>
              </a:ext>
            </a:extLst>
          </p:cNvPr>
          <p:cNvSpPr txBox="1"/>
          <p:nvPr/>
        </p:nvSpPr>
        <p:spPr>
          <a:xfrm>
            <a:off x="1118860" y="2206943"/>
            <a:ext cx="4411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will it ‘look’?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/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/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003F4A2-6CAC-C880-FA03-3DB3D95EE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473" y="237021"/>
                <a:ext cx="2841852" cy="22007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809D9B8E-1FB0-222F-144E-48C07FEF3B81}"/>
              </a:ext>
            </a:extLst>
          </p:cNvPr>
          <p:cNvSpPr/>
          <p:nvPr/>
        </p:nvSpPr>
        <p:spPr>
          <a:xfrm>
            <a:off x="2002835" y="507507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5DFE46-0EFF-4AB6-557C-CC925170DE25}"/>
              </a:ext>
            </a:extLst>
          </p:cNvPr>
          <p:cNvCxnSpPr>
            <a:cxnSpLocks/>
          </p:cNvCxnSpPr>
          <p:nvPr/>
        </p:nvCxnSpPr>
        <p:spPr>
          <a:xfrm flipV="1">
            <a:off x="2179847" y="3807942"/>
            <a:ext cx="1724698" cy="130593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5BD4E8CF-0577-F993-C3A6-1E4EE644158F}"/>
              </a:ext>
            </a:extLst>
          </p:cNvPr>
          <p:cNvSpPr/>
          <p:nvPr/>
        </p:nvSpPr>
        <p:spPr>
          <a:xfrm>
            <a:off x="6533478" y="1529599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7173FE-CA0D-006D-C4B2-E43667647BF1}"/>
              </a:ext>
            </a:extLst>
          </p:cNvPr>
          <p:cNvCxnSpPr>
            <a:cxnSpLocks/>
          </p:cNvCxnSpPr>
          <p:nvPr/>
        </p:nvCxnSpPr>
        <p:spPr>
          <a:xfrm flipV="1">
            <a:off x="3977865" y="1649181"/>
            <a:ext cx="2617755" cy="211846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1E88397-4298-FC63-6DA5-24AA244E4B90}"/>
                  </a:ext>
                </a:extLst>
              </p:cNvPr>
              <p:cNvSpPr txBox="1"/>
              <p:nvPr/>
            </p:nvSpPr>
            <p:spPr>
              <a:xfrm>
                <a:off x="6466275" y="1555432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(0.8,0.8)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1E88397-4298-FC63-6DA5-24AA244E4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275" y="1555432"/>
                <a:ext cx="1714500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3CF3A454-918B-F4A3-AF0C-A766D36C86CC}"/>
              </a:ext>
            </a:extLst>
          </p:cNvPr>
          <p:cNvSpPr/>
          <p:nvPr/>
        </p:nvSpPr>
        <p:spPr>
          <a:xfrm>
            <a:off x="955380" y="592433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D9D0448-73CC-D86F-31CB-D591185599FB}"/>
              </a:ext>
            </a:extLst>
          </p:cNvPr>
          <p:cNvSpPr/>
          <p:nvPr/>
        </p:nvSpPr>
        <p:spPr>
          <a:xfrm>
            <a:off x="3874174" y="3663109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2900BC7-6351-62EC-1AEF-531181B68137}"/>
                  </a:ext>
                </a:extLst>
              </p:cNvPr>
              <p:cNvSpPr txBox="1"/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(0.4,0.4)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2900BC7-6351-62EC-1AEF-531181B68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blipFill>
                <a:blip r:embed="rId1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61FED8-00E7-1972-5C30-C6550B857D95}"/>
                  </a:ext>
                </a:extLst>
              </p:cNvPr>
              <p:cNvSpPr txBox="1"/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(0.2,0.2)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61FED8-00E7-1972-5C30-C6550B857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blipFill>
                <a:blip r:embed="rId1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119828CC-3EB7-278F-11E7-D90BF3E81AEC}"/>
              </a:ext>
            </a:extLst>
          </p:cNvPr>
          <p:cNvSpPr txBox="1"/>
          <p:nvPr/>
        </p:nvSpPr>
        <p:spPr>
          <a:xfrm>
            <a:off x="3688252" y="5244760"/>
            <a:ext cx="5019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you compute the trajectories then?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F80A91F-B7BB-8F81-C739-88B9A19977CD}"/>
              </a:ext>
            </a:extLst>
          </p:cNvPr>
          <p:cNvCxnSpPr>
            <a:cxnSpLocks/>
          </p:cNvCxnSpPr>
          <p:nvPr/>
        </p:nvCxnSpPr>
        <p:spPr>
          <a:xfrm flipV="1">
            <a:off x="1162763" y="5099927"/>
            <a:ext cx="1017084" cy="8425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70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C635-443B-BE36-4BD8-A54BF4417C96}"/>
              </a:ext>
            </a:extLst>
          </p:cNvPr>
          <p:cNvCxnSpPr>
            <a:cxnSpLocks/>
          </p:cNvCxnSpPr>
          <p:nvPr/>
        </p:nvCxnSpPr>
        <p:spPr>
          <a:xfrm flipV="1">
            <a:off x="714375" y="266700"/>
            <a:ext cx="0" cy="612457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CEFF5D-0A44-6873-5A68-29232E0160F0}"/>
              </a:ext>
            </a:extLst>
          </p:cNvPr>
          <p:cNvCxnSpPr>
            <a:cxnSpLocks/>
          </p:cNvCxnSpPr>
          <p:nvPr/>
        </p:nvCxnSpPr>
        <p:spPr>
          <a:xfrm>
            <a:off x="695134" y="6381750"/>
            <a:ext cx="6810566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/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81BC6-4214-B556-4015-435841782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432" y="6315075"/>
                <a:ext cx="364807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/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EC91E0-FC36-0F2A-92FB-BF805E3C2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" y="3198167"/>
                <a:ext cx="585939" cy="461665"/>
              </a:xfrm>
              <a:prstGeom prst="rect">
                <a:avLst/>
              </a:prstGeom>
              <a:blipFill>
                <a:blip r:embed="rId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/>
              <p:nvPr/>
            </p:nvSpPr>
            <p:spPr>
              <a:xfrm>
                <a:off x="1162590" y="943803"/>
                <a:ext cx="18947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3BB7FF-84F0-6B91-40D3-23B0365FB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590" y="943803"/>
                <a:ext cx="189478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/>
              <p:nvPr/>
            </p:nvSpPr>
            <p:spPr>
              <a:xfrm>
                <a:off x="2734362" y="677608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B934518-B09B-D683-C324-397BBD00D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362" y="677608"/>
                <a:ext cx="1289582" cy="461665"/>
              </a:xfrm>
              <a:prstGeom prst="rect">
                <a:avLst/>
              </a:prstGeom>
              <a:blipFill>
                <a:blip r:embed="rId6"/>
                <a:stretch>
                  <a:fillRect l="-2844" r="-33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Double Bracket 43">
            <a:extLst>
              <a:ext uri="{FF2B5EF4-FFF2-40B4-BE49-F238E27FC236}">
                <a16:creationId xmlns:a16="http://schemas.microsoft.com/office/drawing/2014/main" id="{90FBC6D5-9845-A997-F58E-250BC13B2F2C}"/>
              </a:ext>
            </a:extLst>
          </p:cNvPr>
          <p:cNvSpPr/>
          <p:nvPr/>
        </p:nvSpPr>
        <p:spPr>
          <a:xfrm>
            <a:off x="2734362" y="592767"/>
            <a:ext cx="1289582" cy="1220605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/>
              <p:nvPr/>
            </p:nvSpPr>
            <p:spPr>
              <a:xfrm>
                <a:off x="2748230" y="1245490"/>
                <a:ext cx="12895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[0.1,0.2]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5D14BC-56D4-2CC6-672B-01B493C88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8230" y="1245490"/>
                <a:ext cx="1289582" cy="461665"/>
              </a:xfrm>
              <a:prstGeom prst="rect">
                <a:avLst/>
              </a:prstGeom>
              <a:blipFill>
                <a:blip r:embed="rId7"/>
                <a:stretch>
                  <a:fillRect l="-2844" r="-3318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/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1761E3-1738-9B33-625F-4319E261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10" y="5216039"/>
                <a:ext cx="1017084" cy="8634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/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8D6FE94-04CA-4B69-DD8B-72C8996F6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298" y="3198167"/>
                <a:ext cx="1718161" cy="15586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solidFill>
                  <a:schemeClr val="accent1"/>
                </a:soli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809D9B8E-1FB0-222F-144E-48C07FEF3B81}"/>
              </a:ext>
            </a:extLst>
          </p:cNvPr>
          <p:cNvSpPr/>
          <p:nvPr/>
        </p:nvSpPr>
        <p:spPr>
          <a:xfrm>
            <a:off x="2002835" y="507507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5DFE46-0EFF-4AB6-557C-CC925170DE25}"/>
              </a:ext>
            </a:extLst>
          </p:cNvPr>
          <p:cNvCxnSpPr>
            <a:cxnSpLocks/>
          </p:cNvCxnSpPr>
          <p:nvPr/>
        </p:nvCxnSpPr>
        <p:spPr>
          <a:xfrm flipV="1">
            <a:off x="2179847" y="3807942"/>
            <a:ext cx="1724698" cy="130593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3CF3A454-918B-F4A3-AF0C-A766D36C86CC}"/>
              </a:ext>
            </a:extLst>
          </p:cNvPr>
          <p:cNvSpPr/>
          <p:nvPr/>
        </p:nvSpPr>
        <p:spPr>
          <a:xfrm>
            <a:off x="955380" y="5924337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D9D0448-73CC-D86F-31CB-D591185599FB}"/>
              </a:ext>
            </a:extLst>
          </p:cNvPr>
          <p:cNvSpPr/>
          <p:nvPr/>
        </p:nvSpPr>
        <p:spPr>
          <a:xfrm>
            <a:off x="3874174" y="3663109"/>
            <a:ext cx="207383" cy="16968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2900BC7-6351-62EC-1AEF-531181B68137}"/>
                  </a:ext>
                </a:extLst>
              </p:cNvPr>
              <p:cNvSpPr txBox="1"/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(0.4,0.4)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2900BC7-6351-62EC-1AEF-531181B68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16" y="3778055"/>
                <a:ext cx="1714500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61FED8-00E7-1972-5C30-C6550B857D95}"/>
                  </a:ext>
                </a:extLst>
              </p:cNvPr>
              <p:cNvSpPr txBox="1"/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(0.2,0.2)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61FED8-00E7-1972-5C30-C6550B857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940" y="5083200"/>
                <a:ext cx="1714500" cy="369332"/>
              </a:xfrm>
              <a:prstGeom prst="rect">
                <a:avLst/>
              </a:prstGeom>
              <a:blipFill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2250E0-527D-46B6-D826-FCF10622A672}"/>
                  </a:ext>
                </a:extLst>
              </p:cNvPr>
              <p:cNvSpPr txBox="1"/>
              <p:nvPr/>
            </p:nvSpPr>
            <p:spPr>
              <a:xfrm>
                <a:off x="5574506" y="266700"/>
                <a:ext cx="40879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Set of states at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62250E0-527D-46B6-D826-FCF10622A6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506" y="266700"/>
                <a:ext cx="4087968" cy="461665"/>
              </a:xfrm>
              <a:prstGeom prst="rect">
                <a:avLst/>
              </a:prstGeom>
              <a:blipFill>
                <a:blip r:embed="rId12"/>
                <a:stretch>
                  <a:fillRect l="-223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DC39EAB-FBD1-8ADF-6865-789018D0B96C}"/>
                  </a:ext>
                </a:extLst>
              </p14:cNvPr>
              <p14:cNvContentPartPr/>
              <p14:nvPr/>
            </p14:nvContentPartPr>
            <p14:xfrm>
              <a:off x="5132893" y="1608333"/>
              <a:ext cx="963360" cy="4395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DC39EAB-FBD1-8ADF-6865-789018D0B96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17413" y="1593213"/>
                <a:ext cx="99396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5065304-1B3A-26C0-4236-AE73D7065761}"/>
                  </a:ext>
                </a:extLst>
              </p14:cNvPr>
              <p14:cNvContentPartPr/>
              <p14:nvPr/>
            </p14:nvContentPartPr>
            <p14:xfrm>
              <a:off x="6373381" y="942009"/>
              <a:ext cx="712440" cy="17805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5065304-1B3A-26C0-4236-AE73D706576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357901" y="926889"/>
                <a:ext cx="743040" cy="181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96704041-0E85-F383-A7B9-DAF21625E28F}"/>
                  </a:ext>
                </a:extLst>
              </p14:cNvPr>
              <p14:cNvContentPartPr/>
              <p14:nvPr/>
            </p14:nvContentPartPr>
            <p14:xfrm>
              <a:off x="6605480" y="937052"/>
              <a:ext cx="880560" cy="17661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96704041-0E85-F383-A7B9-DAF21625E28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590360" y="921932"/>
                <a:ext cx="911160" cy="179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F6EBB05B-CD1A-2529-D6C2-7587B5B8D0F4}"/>
                  </a:ext>
                </a:extLst>
              </p14:cNvPr>
              <p14:cNvContentPartPr/>
              <p14:nvPr/>
            </p14:nvContentPartPr>
            <p14:xfrm>
              <a:off x="7563080" y="962972"/>
              <a:ext cx="628560" cy="172440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F6EBB05B-CD1A-2529-D6C2-7587B5B8D0F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47960" y="947492"/>
                <a:ext cx="658800" cy="175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089897F8-3C65-2FC8-D331-35D7372DE4D2}"/>
                  </a:ext>
                </a:extLst>
              </p14:cNvPr>
              <p14:cNvContentPartPr/>
              <p14:nvPr/>
            </p14:nvContentPartPr>
            <p14:xfrm>
              <a:off x="8175800" y="2080052"/>
              <a:ext cx="77760" cy="19368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089897F8-3C65-2FC8-D331-35D7372DE4D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160320" y="2064572"/>
                <a:ext cx="10800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AEFF928A-0AEA-28EF-27C8-9BB29A6513F1}"/>
                  </a:ext>
                </a:extLst>
              </p14:cNvPr>
              <p14:cNvContentPartPr/>
              <p14:nvPr/>
            </p14:nvContentPartPr>
            <p14:xfrm>
              <a:off x="9519320" y="998972"/>
              <a:ext cx="180720" cy="172512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AEFF928A-0AEA-28EF-27C8-9BB29A6513F1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504200" y="983492"/>
                <a:ext cx="210960" cy="175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9C33BC7F-34C7-1CE2-7867-8A6683230F81}"/>
                  </a:ext>
                </a:extLst>
              </p14:cNvPr>
              <p14:cNvContentPartPr/>
              <p14:nvPr/>
            </p14:nvContentPartPr>
            <p14:xfrm>
              <a:off x="8762600" y="962972"/>
              <a:ext cx="566640" cy="171972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9C33BC7F-34C7-1CE2-7867-8A6683230F8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747480" y="947492"/>
                <a:ext cx="597240" cy="175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A3F1B5AA-5D3E-0A20-D621-BC640EF536BB}"/>
                  </a:ext>
                </a:extLst>
              </p14:cNvPr>
              <p14:cNvContentPartPr/>
              <p14:nvPr/>
            </p14:nvContentPartPr>
            <p14:xfrm>
              <a:off x="9632720" y="1137932"/>
              <a:ext cx="1302840" cy="37116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A3F1B5AA-5D3E-0A20-D621-BC640EF536B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9617240" y="1122452"/>
                <a:ext cx="133344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6F2CAA38-4BE2-EF00-BBDB-A2D003B69F42}"/>
                  </a:ext>
                </a:extLst>
              </p14:cNvPr>
              <p14:cNvContentPartPr/>
              <p14:nvPr/>
            </p14:nvContentPartPr>
            <p14:xfrm>
              <a:off x="9673760" y="2064572"/>
              <a:ext cx="1261800" cy="33516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6F2CAA38-4BE2-EF00-BBDB-A2D003B69F42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658640" y="2049452"/>
                <a:ext cx="129204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C50181A2-6B75-5342-8048-102C2C8B3F67}"/>
                  </a:ext>
                </a:extLst>
              </p14:cNvPr>
              <p14:cNvContentPartPr/>
              <p14:nvPr/>
            </p14:nvContentPartPr>
            <p14:xfrm>
              <a:off x="10893800" y="870092"/>
              <a:ext cx="345600" cy="193608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C50181A2-6B75-5342-8048-102C2C8B3F67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878664" y="854972"/>
                <a:ext cx="376232" cy="19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D65DAA45-B6AC-8DE7-E4AC-E29B881CC158}"/>
                  </a:ext>
                </a:extLst>
              </p14:cNvPr>
              <p14:cNvContentPartPr/>
              <p14:nvPr/>
            </p14:nvContentPartPr>
            <p14:xfrm>
              <a:off x="7815440" y="2797892"/>
              <a:ext cx="3557520" cy="55872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D65DAA45-B6AC-8DE7-E4AC-E29B881CC15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99962" y="2782772"/>
                <a:ext cx="3587757" cy="58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ECA4C450-B93A-500A-2864-CFE6D6C0A868}"/>
                  </a:ext>
                </a:extLst>
              </p14:cNvPr>
              <p14:cNvContentPartPr/>
              <p14:nvPr/>
            </p14:nvContentPartPr>
            <p14:xfrm>
              <a:off x="8633720" y="3943772"/>
              <a:ext cx="190440" cy="66960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ECA4C450-B93A-500A-2864-CFE6D6C0A868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618600" y="3928292"/>
                <a:ext cx="220680" cy="70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ABE1D7FB-EC3B-22A7-47EF-BE4CBF7573E7}"/>
                  </a:ext>
                </a:extLst>
              </p14:cNvPr>
              <p14:cNvContentPartPr/>
              <p14:nvPr/>
            </p14:nvContentPartPr>
            <p14:xfrm>
              <a:off x="7609520" y="4206212"/>
              <a:ext cx="295920" cy="21168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ABE1D7FB-EC3B-22A7-47EF-BE4CBF7573E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594040" y="4191066"/>
                <a:ext cx="326520" cy="2423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7142178B-783D-9DD1-59F1-D4AB33ACB83B}"/>
                  </a:ext>
                </a:extLst>
              </p14:cNvPr>
              <p14:cNvContentPartPr/>
              <p14:nvPr/>
            </p14:nvContentPartPr>
            <p14:xfrm>
              <a:off x="8530760" y="3089132"/>
              <a:ext cx="263160" cy="34020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7142178B-783D-9DD1-59F1-D4AB33ACB83B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515619" y="3073652"/>
                <a:ext cx="293802" cy="37080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EEEC60-CADA-B5B3-F915-03464D40E17C}"/>
              </a:ext>
            </a:extLst>
          </p:cNvPr>
          <p:cNvCxnSpPr>
            <a:cxnSpLocks/>
          </p:cNvCxnSpPr>
          <p:nvPr/>
        </p:nvCxnSpPr>
        <p:spPr>
          <a:xfrm flipV="1">
            <a:off x="1162763" y="5099927"/>
            <a:ext cx="1017084" cy="84257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42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3B35-0ADF-5662-AB88-CBCF87FC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Arithmetic: Addition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6380DE0-0029-92A1-EF83-F531E7E26DE7}"/>
                  </a:ext>
                </a:extLst>
              </p14:cNvPr>
              <p14:cNvContentPartPr/>
              <p14:nvPr/>
            </p14:nvContentPartPr>
            <p14:xfrm>
              <a:off x="5333773" y="1687893"/>
              <a:ext cx="963360" cy="5612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6380DE0-0029-92A1-EF83-F531E7E26D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18653" y="1672773"/>
                <a:ext cx="993960" cy="59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FF811D5-FBDE-EC4C-2D42-BA13AC4B6B1C}"/>
                  </a:ext>
                </a:extLst>
              </p14:cNvPr>
              <p14:cNvContentPartPr/>
              <p14:nvPr/>
            </p14:nvContentPartPr>
            <p14:xfrm>
              <a:off x="3820333" y="1756653"/>
              <a:ext cx="1270440" cy="58248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FF811D5-FBDE-EC4C-2D42-BA13AC4B6B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05213" y="1741533"/>
                <a:ext cx="1300680" cy="61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9C13B5F3-FA64-9AD1-A9AD-4263BC1C5BAA}"/>
                  </a:ext>
                </a:extLst>
              </p14:cNvPr>
              <p14:cNvContentPartPr/>
              <p14:nvPr/>
            </p14:nvContentPartPr>
            <p14:xfrm>
              <a:off x="3214813" y="2063733"/>
              <a:ext cx="182520" cy="1270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9C13B5F3-FA64-9AD1-A9AD-4263BC1C5BA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99693" y="2048297"/>
                <a:ext cx="213120" cy="157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45842252-5EF5-8315-AF77-730C535804A7}"/>
                  </a:ext>
                </a:extLst>
              </p14:cNvPr>
              <p14:cNvContentPartPr/>
              <p14:nvPr/>
            </p14:nvContentPartPr>
            <p14:xfrm>
              <a:off x="761773" y="1920813"/>
              <a:ext cx="209592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45842252-5EF5-8315-AF77-730C535804A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6653" y="1905333"/>
                <a:ext cx="212652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828E8A0-8F97-7A14-3007-AB5AC16C9E28}"/>
                  </a:ext>
                </a:extLst>
              </p14:cNvPr>
              <p14:cNvContentPartPr/>
              <p14:nvPr/>
            </p14:nvContentPartPr>
            <p14:xfrm>
              <a:off x="179653" y="2190453"/>
              <a:ext cx="79560" cy="90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828E8A0-8F97-7A14-3007-AB5AC16C9E2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4533" y="2175333"/>
                <a:ext cx="110160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4132BC9B-CAFA-5E3B-DE8D-4595BBC37D1F}"/>
                  </a:ext>
                </a:extLst>
              </p14:cNvPr>
              <p14:cNvContentPartPr/>
              <p14:nvPr/>
            </p14:nvContentPartPr>
            <p14:xfrm>
              <a:off x="264973" y="4040706"/>
              <a:ext cx="84600" cy="90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4132BC9B-CAFA-5E3B-DE8D-4595BBC37D1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9427" y="4025226"/>
                <a:ext cx="115331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7F49F82A-AC7A-E29E-F164-A08B661D93DA}"/>
                  </a:ext>
                </a:extLst>
              </p14:cNvPr>
              <p14:cNvContentPartPr/>
              <p14:nvPr/>
            </p14:nvContentPartPr>
            <p14:xfrm>
              <a:off x="3984493" y="3860706"/>
              <a:ext cx="132480" cy="1303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7F49F82A-AC7A-E29E-F164-A08B661D93D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69055" y="3845226"/>
                <a:ext cx="162997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8F5EED70-2902-A15A-2D41-074A9959EFEB}"/>
                  </a:ext>
                </a:extLst>
              </p14:cNvPr>
              <p14:cNvContentPartPr/>
              <p14:nvPr/>
            </p14:nvContentPartPr>
            <p14:xfrm>
              <a:off x="2523973" y="3654426"/>
              <a:ext cx="1090440" cy="54000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8F5EED70-2902-A15A-2D41-074A9959EFE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08493" y="3638946"/>
                <a:ext cx="1121040" cy="57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E8B69585-A5AA-0D44-A91A-C29A2799AD8F}"/>
                  </a:ext>
                </a:extLst>
              </p14:cNvPr>
              <p14:cNvContentPartPr/>
              <p14:nvPr/>
            </p14:nvContentPartPr>
            <p14:xfrm>
              <a:off x="719653" y="3686106"/>
              <a:ext cx="1524240" cy="67752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E8B69585-A5AA-0D44-A91A-C29A2799AD8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04173" y="3670626"/>
                <a:ext cx="1554840" cy="70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7E87D940-8B2A-8300-1A0E-AB55F9C8437D}"/>
                  </a:ext>
                </a:extLst>
              </p14:cNvPr>
              <p14:cNvContentPartPr/>
              <p14:nvPr/>
            </p14:nvContentPartPr>
            <p14:xfrm>
              <a:off x="4550773" y="3448146"/>
              <a:ext cx="1164600" cy="73044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7E87D940-8B2A-8300-1A0E-AB55F9C8437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35293" y="3432674"/>
                <a:ext cx="1195200" cy="7610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91536F19-F5D0-61EA-0147-696A7E68E6F9}"/>
                  </a:ext>
                </a:extLst>
              </p14:cNvPr>
              <p14:cNvContentPartPr/>
              <p14:nvPr/>
            </p14:nvContentPartPr>
            <p14:xfrm>
              <a:off x="6016333" y="3458586"/>
              <a:ext cx="963360" cy="57708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91536F19-F5D0-61EA-0147-696A7E68E6F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000853" y="3443106"/>
                <a:ext cx="993960" cy="60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4EDFDE00-13F3-6008-59FA-85BC30EE1720}"/>
                  </a:ext>
                </a:extLst>
              </p14:cNvPr>
              <p14:cNvContentPartPr/>
              <p14:nvPr/>
            </p14:nvContentPartPr>
            <p14:xfrm>
              <a:off x="2756893" y="3860706"/>
              <a:ext cx="118440" cy="15372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4EDFDE00-13F3-6008-59FA-85BC30EE172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41413" y="3845226"/>
                <a:ext cx="14904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89B9CCF0-DF53-3BDF-AC6E-C1FDBF3BB22B}"/>
                  </a:ext>
                </a:extLst>
              </p14:cNvPr>
              <p14:cNvContentPartPr/>
              <p14:nvPr/>
            </p14:nvContentPartPr>
            <p14:xfrm>
              <a:off x="1904773" y="2068773"/>
              <a:ext cx="185400" cy="15912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89B9CCF0-DF53-3BDF-AC6E-C1FDBF3BB22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89653" y="2053653"/>
                <a:ext cx="21600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4935D9F1-47FC-1AB8-B484-CA4AF94AC2A9}"/>
                  </a:ext>
                </a:extLst>
              </p14:cNvPr>
              <p14:cNvContentPartPr/>
              <p14:nvPr/>
            </p14:nvContentPartPr>
            <p14:xfrm>
              <a:off x="2402293" y="2026653"/>
              <a:ext cx="106200" cy="23832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4935D9F1-47FC-1AB8-B484-CA4AF94AC2A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386813" y="2011173"/>
                <a:ext cx="13680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1F9FFED5-4530-473E-E281-AEA026A832D1}"/>
                  </a:ext>
                </a:extLst>
              </p14:cNvPr>
              <p14:cNvContentPartPr/>
              <p14:nvPr/>
            </p14:nvContentPartPr>
            <p14:xfrm>
              <a:off x="4412893" y="1973733"/>
              <a:ext cx="347400" cy="13788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1F9FFED5-4530-473E-E281-AEA026A832D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397773" y="1958253"/>
                <a:ext cx="37764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20E1C751-340C-4CE4-7C2A-12D2CD3FFF8A}"/>
                  </a:ext>
                </a:extLst>
              </p14:cNvPr>
              <p14:cNvContentPartPr/>
              <p14:nvPr/>
            </p14:nvContentPartPr>
            <p14:xfrm>
              <a:off x="5931733" y="1862493"/>
              <a:ext cx="111600" cy="21744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20E1C751-340C-4CE4-7C2A-12D2CD3FFF8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916613" y="1847373"/>
                <a:ext cx="141840" cy="24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015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3B35-0ADF-5662-AB88-CBCF87FC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Arithmetic: Subtraction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08C0AB7-1DF3-7646-BE10-8C2A5D67CC99}"/>
                  </a:ext>
                </a:extLst>
              </p:cNvPr>
              <p:cNvSpPr txBox="1"/>
              <p:nvPr/>
            </p:nvSpPr>
            <p:spPr>
              <a:xfrm>
                <a:off x="2081353" y="2812253"/>
                <a:ext cx="72670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08C0AB7-1DF3-7646-BE10-8C2A5D67C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353" y="2812253"/>
                <a:ext cx="7267041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269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3B35-0ADF-5662-AB88-CBCF87FC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Arithmetic: Multiplication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BF5B77E-82CD-75FE-ECC3-C000BCA3E728}"/>
                  </a:ext>
                </a:extLst>
              </p14:cNvPr>
              <p14:cNvContentPartPr/>
              <p14:nvPr/>
            </p14:nvContentPartPr>
            <p14:xfrm>
              <a:off x="488355" y="2122373"/>
              <a:ext cx="63000" cy="110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BF5B77E-82CD-75FE-ECC3-C000BCA3E7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235" y="2106893"/>
                <a:ext cx="9360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ACB9CF6-E175-3E99-6557-4DDC2C284F28}"/>
                  </a:ext>
                </a:extLst>
              </p14:cNvPr>
              <p14:cNvContentPartPr/>
              <p14:nvPr/>
            </p14:nvContentPartPr>
            <p14:xfrm>
              <a:off x="1904595" y="1819253"/>
              <a:ext cx="1239120" cy="5439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ACB9CF6-E175-3E99-6557-4DDC2C284F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89471" y="1804133"/>
                <a:ext cx="1269729" cy="57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6947C9E-DBCF-1B24-0EE3-849F0064E00C}"/>
                  </a:ext>
                </a:extLst>
              </p14:cNvPr>
              <p14:cNvContentPartPr/>
              <p14:nvPr/>
            </p14:nvContentPartPr>
            <p14:xfrm>
              <a:off x="974355" y="2007173"/>
              <a:ext cx="580680" cy="2408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6947C9E-DBCF-1B24-0EE3-849F0064E0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9226" y="1992053"/>
                <a:ext cx="611299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C98FA19-D801-65CF-F860-11DA07251FC2}"/>
                  </a:ext>
                </a:extLst>
              </p14:cNvPr>
              <p14:cNvContentPartPr/>
              <p14:nvPr/>
            </p14:nvContentPartPr>
            <p14:xfrm>
              <a:off x="3676875" y="2012573"/>
              <a:ext cx="210600" cy="37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C98FA19-D801-65CF-F860-11DA07251FC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61395" y="1997453"/>
                <a:ext cx="241200" cy="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77817E9-63DB-094A-B57D-107DC4E2237D}"/>
                  </a:ext>
                </a:extLst>
              </p14:cNvPr>
              <p14:cNvContentPartPr/>
              <p14:nvPr/>
            </p14:nvContentPartPr>
            <p14:xfrm>
              <a:off x="3673275" y="2127413"/>
              <a:ext cx="203040" cy="31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77817E9-63DB-094A-B57D-107DC4E2237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58155" y="2112293"/>
                <a:ext cx="23364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4EC7C3F-23F9-2B21-8E07-0ADCBC742472}"/>
                  </a:ext>
                </a:extLst>
              </p14:cNvPr>
              <p14:cNvContentPartPr/>
              <p14:nvPr/>
            </p14:nvContentPartPr>
            <p14:xfrm>
              <a:off x="4177995" y="1537013"/>
              <a:ext cx="857160" cy="11134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4EC7C3F-23F9-2B21-8E07-0ADCBC74247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62521" y="1521893"/>
                <a:ext cx="887387" cy="11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FFA8D06-7EB8-6394-C408-D2696964EA8B}"/>
                  </a:ext>
                </a:extLst>
              </p14:cNvPr>
              <p14:cNvContentPartPr/>
              <p14:nvPr/>
            </p14:nvContentPartPr>
            <p14:xfrm>
              <a:off x="7041795" y="2137853"/>
              <a:ext cx="151920" cy="2458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FFA8D06-7EB8-6394-C408-D2696964EA8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26315" y="2122733"/>
                <a:ext cx="18252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48D409FE-4CFA-B0FC-556C-27FC2584F929}"/>
                  </a:ext>
                </a:extLst>
              </p14:cNvPr>
              <p14:cNvContentPartPr/>
              <p14:nvPr/>
            </p14:nvContentPartPr>
            <p14:xfrm>
              <a:off x="8355075" y="1693613"/>
              <a:ext cx="421920" cy="54900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48D409FE-4CFA-B0FC-556C-27FC2584F92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339955" y="1678493"/>
                <a:ext cx="452520" cy="57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D6DE98B-FFEA-3212-841B-EBE1571D8A17}"/>
                  </a:ext>
                </a:extLst>
              </p14:cNvPr>
              <p14:cNvContentPartPr/>
              <p14:nvPr/>
            </p14:nvContentPartPr>
            <p14:xfrm>
              <a:off x="7553715" y="1892333"/>
              <a:ext cx="586440" cy="26172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D6DE98B-FFEA-3212-841B-EBE1571D8A1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538586" y="1877213"/>
                <a:ext cx="617059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DD081C25-34DE-E42A-EC52-653B79E48D73}"/>
                  </a:ext>
                </a:extLst>
              </p14:cNvPr>
              <p14:cNvContentPartPr/>
              <p14:nvPr/>
            </p14:nvContentPartPr>
            <p14:xfrm>
              <a:off x="5280675" y="1730333"/>
              <a:ext cx="1432440" cy="6850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DD081C25-34DE-E42A-EC52-653B79E48D7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65195" y="1715213"/>
                <a:ext cx="1462680" cy="71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EF5A54C7-4C48-3A02-72FF-CB7B1F0FFCF9}"/>
                  </a:ext>
                </a:extLst>
              </p14:cNvPr>
              <p14:cNvContentPartPr/>
              <p14:nvPr/>
            </p14:nvContentPartPr>
            <p14:xfrm>
              <a:off x="8769075" y="1939493"/>
              <a:ext cx="185760" cy="1573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EF5A54C7-4C48-3A02-72FF-CB7B1F0FFCF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753955" y="1924013"/>
                <a:ext cx="21600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0AA66047-5E61-93D1-A5F7-D99D25010931}"/>
                  </a:ext>
                </a:extLst>
              </p14:cNvPr>
              <p14:cNvContentPartPr/>
              <p14:nvPr/>
            </p14:nvContentPartPr>
            <p14:xfrm>
              <a:off x="9022515" y="1406333"/>
              <a:ext cx="1197000" cy="109260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0AA66047-5E61-93D1-A5F7-D99D2501093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007035" y="1391213"/>
                <a:ext cx="1227600" cy="11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D8F5D9FA-006B-BF1E-DF4B-57BDDE8ADA87}"/>
                  </a:ext>
                </a:extLst>
              </p14:cNvPr>
              <p14:cNvContentPartPr/>
              <p14:nvPr/>
            </p14:nvContentPartPr>
            <p14:xfrm>
              <a:off x="368115" y="4140330"/>
              <a:ext cx="73440" cy="9972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D8F5D9FA-006B-BF1E-DF4B-57BDDE8ADA8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52635" y="4124794"/>
                <a:ext cx="104040" cy="1304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7B5D87D2-2C57-77D9-6E39-A98D4449C131}"/>
                  </a:ext>
                </a:extLst>
              </p14:cNvPr>
              <p14:cNvContentPartPr/>
              <p14:nvPr/>
            </p14:nvContentPartPr>
            <p14:xfrm>
              <a:off x="927195" y="3915690"/>
              <a:ext cx="617040" cy="423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7B5D87D2-2C57-77D9-6E39-A98D4449C13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11715" y="3900223"/>
                <a:ext cx="647640" cy="4539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DA2EC0D3-1760-CAA2-BAC2-A77884AA96F3}"/>
                  </a:ext>
                </a:extLst>
              </p14:cNvPr>
              <p14:cNvContentPartPr/>
              <p14:nvPr/>
            </p14:nvContentPartPr>
            <p14:xfrm>
              <a:off x="707955" y="3774570"/>
              <a:ext cx="397440" cy="7657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DA2EC0D3-1760-CAA2-BAC2-A77884AA96F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2475" y="3759090"/>
                <a:ext cx="428040" cy="79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E63F57E5-9C63-19F4-B79B-948CCF7038CA}"/>
                  </a:ext>
                </a:extLst>
              </p14:cNvPr>
              <p14:cNvContentPartPr/>
              <p14:nvPr/>
            </p14:nvContentPartPr>
            <p14:xfrm>
              <a:off x="4026435" y="3973290"/>
              <a:ext cx="203760" cy="13608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E63F57E5-9C63-19F4-B79B-948CCF7038C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010955" y="3957810"/>
                <a:ext cx="23436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054C4EF7-9EB7-12BF-8708-858DC6BC6026}"/>
                  </a:ext>
                </a:extLst>
              </p14:cNvPr>
              <p14:cNvContentPartPr/>
              <p14:nvPr/>
            </p14:nvContentPartPr>
            <p14:xfrm>
              <a:off x="2510835" y="3701490"/>
              <a:ext cx="1144800" cy="6483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054C4EF7-9EB7-12BF-8708-858DC6BC602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495360" y="3686010"/>
                <a:ext cx="1175390" cy="6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FEB99A5C-1AF6-1D40-8365-8D262192E540}"/>
                  </a:ext>
                </a:extLst>
              </p14:cNvPr>
              <p14:cNvContentPartPr/>
              <p14:nvPr/>
            </p14:nvContentPartPr>
            <p14:xfrm>
              <a:off x="1721715" y="3758730"/>
              <a:ext cx="465480" cy="67968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FEB99A5C-1AF6-1D40-8365-8D262192E54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706235" y="3743250"/>
                <a:ext cx="496080" cy="71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8107F194-0C14-ECB8-EBA4-D162E832E409}"/>
                  </a:ext>
                </a:extLst>
              </p14:cNvPr>
              <p14:cNvContentPartPr/>
              <p14:nvPr/>
            </p14:nvContentPartPr>
            <p14:xfrm>
              <a:off x="4595955" y="3529050"/>
              <a:ext cx="800280" cy="113436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8107F194-0C14-ECB8-EBA4-D162E832E40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580468" y="3513570"/>
                <a:ext cx="830894" cy="11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825423D2-069E-9C5B-6077-CCF27342C331}"/>
                  </a:ext>
                </a:extLst>
              </p14:cNvPr>
              <p14:cNvContentPartPr/>
              <p14:nvPr/>
            </p14:nvContentPartPr>
            <p14:xfrm>
              <a:off x="6336195" y="3790050"/>
              <a:ext cx="930600" cy="57528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825423D2-069E-9C5B-6077-CCF27342C33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320715" y="3774570"/>
                <a:ext cx="961200" cy="60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BA64D03B-7741-6545-DD31-E418FDF7774A}"/>
                  </a:ext>
                </a:extLst>
              </p14:cNvPr>
              <p14:cNvContentPartPr/>
              <p14:nvPr/>
            </p14:nvContentPartPr>
            <p14:xfrm>
              <a:off x="5641035" y="3649290"/>
              <a:ext cx="512640" cy="84708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BA64D03B-7741-6545-DD31-E418FDF7774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625544" y="3633810"/>
                <a:ext cx="543262" cy="87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14426C06-12FD-76A9-4E45-B917662B39EC}"/>
                  </a:ext>
                </a:extLst>
              </p14:cNvPr>
              <p14:cNvContentPartPr/>
              <p14:nvPr/>
            </p14:nvContentPartPr>
            <p14:xfrm>
              <a:off x="7454715" y="3967890"/>
              <a:ext cx="417600" cy="40212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14426C06-12FD-76A9-4E45-B917662B39E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439248" y="3952410"/>
                <a:ext cx="448174" cy="43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6D90FC70-9443-8326-A76E-DCB47135142B}"/>
                  </a:ext>
                </a:extLst>
              </p14:cNvPr>
              <p14:cNvContentPartPr/>
              <p14:nvPr/>
            </p14:nvContentPartPr>
            <p14:xfrm>
              <a:off x="8750715" y="3853050"/>
              <a:ext cx="533160" cy="2458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6D90FC70-9443-8326-A76E-DCB47135142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735245" y="3837570"/>
                <a:ext cx="563739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F22C6C51-AA9A-B830-C8D3-51FE63F52A14}"/>
                  </a:ext>
                </a:extLst>
              </p14:cNvPr>
              <p14:cNvContentPartPr/>
              <p14:nvPr/>
            </p14:nvContentPartPr>
            <p14:xfrm>
              <a:off x="11259195" y="3728130"/>
              <a:ext cx="361080" cy="39708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F22C6C51-AA9A-B830-C8D3-51FE63F52A1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1243715" y="3712650"/>
                <a:ext cx="391680" cy="42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09B6154D-28B8-7A44-1C61-694E2920E12E}"/>
                  </a:ext>
                </a:extLst>
              </p14:cNvPr>
              <p14:cNvContentPartPr/>
              <p14:nvPr/>
            </p14:nvContentPartPr>
            <p14:xfrm>
              <a:off x="10177395" y="3612570"/>
              <a:ext cx="878040" cy="50508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09B6154D-28B8-7A44-1C61-694E2920E12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161921" y="3597090"/>
                <a:ext cx="908627" cy="53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E9E68492-637C-39D2-79EE-61BAC97ECB18}"/>
                  </a:ext>
                </a:extLst>
              </p14:cNvPr>
              <p14:cNvContentPartPr/>
              <p14:nvPr/>
            </p14:nvContentPartPr>
            <p14:xfrm>
              <a:off x="9492675" y="3518610"/>
              <a:ext cx="491400" cy="69300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E9E68492-637C-39D2-79EE-61BAC97ECB18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477195" y="3503130"/>
                <a:ext cx="522000" cy="72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92AC7176-78B0-C387-8C4B-2FE1AA7158CE}"/>
                  </a:ext>
                </a:extLst>
              </p14:cNvPr>
              <p14:cNvContentPartPr/>
              <p14:nvPr/>
            </p14:nvContentPartPr>
            <p14:xfrm>
              <a:off x="11656275" y="3257250"/>
              <a:ext cx="350640" cy="123372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92AC7176-78B0-C387-8C4B-2FE1AA7158C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1640779" y="3241770"/>
                <a:ext cx="381271" cy="126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782E7AA1-B3C2-0963-B94D-A336A759283E}"/>
                  </a:ext>
                </a:extLst>
              </p14:cNvPr>
              <p14:cNvContentPartPr/>
              <p14:nvPr/>
            </p14:nvContentPartPr>
            <p14:xfrm>
              <a:off x="5782155" y="4385850"/>
              <a:ext cx="658800" cy="109764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782E7AA1-B3C2-0963-B94D-A336A759283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766675" y="4370370"/>
                <a:ext cx="689400" cy="11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AC1F18BC-42A0-BD37-FA6E-5EED978200A1}"/>
                  </a:ext>
                </a:extLst>
              </p14:cNvPr>
              <p14:cNvContentPartPr/>
              <p14:nvPr/>
            </p14:nvContentPartPr>
            <p14:xfrm>
              <a:off x="4501995" y="5650530"/>
              <a:ext cx="523080" cy="88812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AC1F18BC-42A0-BD37-FA6E-5EED978200A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486515" y="5635050"/>
                <a:ext cx="553680" cy="9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0CA9A7B7-B708-292F-EDD4-2E6E24364E4B}"/>
                  </a:ext>
                </a:extLst>
              </p14:cNvPr>
              <p14:cNvContentPartPr/>
              <p14:nvPr/>
            </p14:nvContentPartPr>
            <p14:xfrm>
              <a:off x="5076915" y="3534810"/>
              <a:ext cx="5241960" cy="302040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0CA9A7B7-B708-292F-EDD4-2E6E24364E4B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061435" y="3519330"/>
                <a:ext cx="5272560" cy="305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67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607</Words>
  <Application>Microsoft Office PowerPoint</Application>
  <PresentationFormat>Widescreen</PresentationFormat>
  <Paragraphs>144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Trustworthy Autonomy Lecture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Interval Arithmetic: Addition</vt:lpstr>
      <vt:lpstr>Interval Arithmetic: Subtraction</vt:lpstr>
      <vt:lpstr>Interval Arithmetic: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Autonomy Lecture 5</dc:title>
  <dc:creator>Bineet Ghosh</dc:creator>
  <cp:lastModifiedBy>Bineet Ghosh</cp:lastModifiedBy>
  <cp:revision>9</cp:revision>
  <dcterms:created xsi:type="dcterms:W3CDTF">2024-01-25T15:57:08Z</dcterms:created>
  <dcterms:modified xsi:type="dcterms:W3CDTF">2024-01-31T18:06:49Z</dcterms:modified>
</cp:coreProperties>
</file>