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696" r:id="rId3"/>
    <p:sldId id="697" r:id="rId4"/>
    <p:sldId id="796" r:id="rId5"/>
    <p:sldId id="816" r:id="rId6"/>
    <p:sldId id="817" r:id="rId7"/>
    <p:sldId id="302" r:id="rId8"/>
    <p:sldId id="798" r:id="rId9"/>
    <p:sldId id="800" r:id="rId10"/>
    <p:sldId id="801" r:id="rId11"/>
    <p:sldId id="802" r:id="rId12"/>
    <p:sldId id="803" r:id="rId13"/>
    <p:sldId id="804" r:id="rId14"/>
    <p:sldId id="805" r:id="rId15"/>
    <p:sldId id="806" r:id="rId16"/>
    <p:sldId id="808" r:id="rId17"/>
    <p:sldId id="809" r:id="rId18"/>
    <p:sldId id="810" r:id="rId19"/>
    <p:sldId id="8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11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00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27.5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74 309 7865,'-15'-8'0,"2"-6"227,3 5 0,-1 1 378,6-2 0,-5 5-40,5-5 0,0 5 911,5-5 50,0 7-516,0-3-59,0 6-475,0 0 0,7 0-536,2 0 0,4 6 108,2 4 1,1 1-140,4-1 1,1 3-327,4-3 1,3 1 114,-4-1 1,4 3-7,1-3 1,1-3 63,-1-3 0,0 3 108,1-2 0,-2 0 56,-4-5 1,2 0 1,-6 0 1,3-2 71,-9-3 0,4 2 208,-8-7 0,-2 5 101,2-4 0,-7-1 101,2-5-165,-3 0 1,-2 1 114,0-1-88,0 0-38,0 1-134,0 5 1,-2 3-175,-3 6-175,4 0 1,-11 6-7,7 4 1,-6 10 134,1 4 1,-3 6 131,-2 4 0,1 4-134,-1 6 0,-5 0-147,1 0 1,-7 6 195,1 4 0,2-3 56,-1-2 0,1-5 6,-2-5 1,-1 2 3,7-7 1,-6-6-78,6-8 1,4-10 193,5-6 202,0-2 1,1-2-98,-1 0 1,6-2 69,0-2 0,2-5-104,2-5 1,0-3 68,0-2 1,2 2 49,2-2 1,0 2-97,6 3 0,-1 1 187,6 3 1,0-3 35,-1 3 1,3 2 26,2-2 1,-2 7-347,2-2 0,3 3-233,-3 2 1,6 0-94,-6 0 0,7 2-364,-1 3 0,-2 3 122,1 7 0,-4-4-426,4 4 1,-4-9-413,4 9 0,-6-4 453,2 4 0,-4 0 122,-1 0 0,-5-1 7,0 1 0,-2 0 722,2-1 0,3-5 0,-5-3 0</inkml:trace>
  <inkml:trace contextRef="#ctx0" brushRef="#br0" timeOffset="691">1044 323 7851,'0'-14'876,"0"-1"201,0 0 1,0 6-609,0-1 1,0 5 397,0-5-796,0 0 1,0 0-372,0 1 71,-7 5 0,4-4 45,-7 3 1,0 4-7,-4-4 1,-1 3 189,0 2 0,0 0-16,1 0 0,-6 0 61,1 0 0,-1 0 189,5 0 1,1 0-75,-1 0 0,5 0 424,0 0 600,0 0-451,-4 0 73,6 0 21,-5 0-19,11-6-547,-5-3 1,7 0 409,0-1-356,7 7-187,-5-10-995,11 11 736,-12-5 0,7 7-124,-3 0 0,-1 2 31,5 3 1,-5 8-113,1 7 1,1 6 174,-1-2 1,2 6 232,-3 4 0,-2-1-115,3 6 0,-3 0 186,-2 5 1,1 5 26,4 0 0,-3 0-34,3-5 1,-4-1 107,-1-4 0,0 2-36,0-7 0,5-1-100,0-9 1,2-3 46,-2-6 1,-2 0 123,7-1 1,-6-4-177,6 0 0,-5-7-91,5 2 0,-5-3-263,5-2-95,-1 0 1,6 0-263,0 0 1,0 0-88,-1 0 0,1-2-611,0-3 0,-1 4 543,1-4 0,-2-3-43,-3-2 1,3 3-501,-3 2 0,3-3 1306,2-2 0,-1-9 0,1-4 0</inkml:trace>
  <inkml:trace contextRef="#ctx0" brushRef="#br0" timeOffset="1067">1235 603 7846,'0'-15'267,"0"0"0,0 1 68,0-1 0,0 0 186,0 1 1,0-1-122,0 0 0,0 0 523,0 1-194,6-1-289,-4 0-123,4 7-147,-6 2-249,0 6 0,0 8 122,0 6 1,-1 8-136,-4 7 0,3 1-11,-3-1 1,4 0-80,1 1 0,0-1 59,0 1 1,0-1 3,0 0 1,6-4 83,4-1 76,3-6 0,7 2 9,-1-10 0,3-4-27,-3-6 1,-1-1 8,7-4 1,-7-5 80,1-10 0,-4 2 179,-5-6 1,1 4-70,-6-4 1,0 4 151,-5-4 0,0 4-291,0-4 1,-7 4-112,-2-5 1,-9 6-213,-2-6 0,-6 9-221,1 1 0,3 1-541,-3 4 1,5 3-692,-4 2-673,6 4 2365,-3 1 0,65-26 0,15-7 0</inkml:trace>
  <inkml:trace contextRef="#ctx0" brushRef="#br0" timeOffset="1767">1646 162 7846,'-14'-7'271,"1"4"339,3-7-53,-3 0 0,9-4 559,-5-1 1,5 5-484,-1 0 1,5 5-169,5-4 1,-1 0-220,5 0 1,3-4-124,7 3 0,-2 3-106,2 2 1,3-1-17,-3 1 1,1 0-163,-5 5 0,4 0 109,1 0 1,-1 0-237,-4 0 0,5 0-8,-1 0 0,1 2 105,-5 3 108,-1-4 73,1 12 0,-5-9 134,0 5 1,-7-4-23,2 5 0,-4-5 124,-1 5 0,5-5 52,0 4 0,0 1 4,-5 5 1,0 0 19,0-1 1,0 3-149,0 2 0,0-1-66,0 7 1,2-2 20,3 1 1,-4 4-75,4-4 1,-2 9 33,2 1 1,-3 2-22,3-1 1,1-3-56,-1 7 1,5-6-197,-5 1 0,5 2 56,-5-1 0,6-1 114,-1-5 1,-2 1 22,2-1 1,-5-6-5,5-3 0,-2-2-31,1 1-19,5-3 1,-8 6-5,4-8 1,-2 1-3,-3 0 1,-3-5-83,2-1 1,-2-4-25,-2 5 1,5-5 72,0 5 0,0-5-50,-5 4-96,0-5-9,0 9 162,0-12 182,0 13-102,0-13 1,0 7 297,0-3 42,-7-3-31,6 4-183,-12-6-128,4 0 0,-5 0 20,-1 0 1,0 0-122,1 0 1,-1 0-245,0 0 0,-1 0-39,-4 0 0,4 0-196,-4 0 0,4 0-449,1 0 1,1 0 134,-1 0 0,0 0-786,1 0 1698,-1 0 0,7-13 0,1-3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30.6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89 103 7845,'-23'-6'0,"7"-2"181,6-7 0,2 0 351,-2 0 0,2 2 411,3 4 331,3-4 280,-4 11-558,6-5-703,0 7 0,6 0-28,4 0 1,0 9 104,5 5 1,-4 3-55,9 7 0,1 5 106,-1 6 1,6 1-267,-2-2 1,-1 4 60,2 6 0,-6 0-94,6 0 0,-2 6 73,1 4 0,2 4-27,-6 0 1,4 6-66,-4 0 1,-5-1-181,-6-4 1,-5 5 105,1 0 0,-4-6 49,-1-4 1,0-6-244,0 1 1,-6-5 60,-4-5 0,-3 2-1,-2-7 0,0 0 11,1-4 0,-6-2-27,0-4 0,1 2-91,4-6 1,0 4-263,1-4 0,-1-1-150,0-4 0,6-2-1440,-1-3 678,7 3 622,-4-11 0,7 3 763,0-10 0,5-39 0,3-18 0,0-7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32.3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207 809 7830,'-7'-8'138,"5"-5"1,-6 5 311,3-7 0,4 5-26,-4 1 1,3-1 171,2-5 0,-5 5 69,0 1 0,1-1-263,4-5 1,0 5 529,0 0-169,0 1-447,-7-6 0,5 5 235,-3 0 211,4 7-623,1-3-232,0 6 0,0 6 145,0 4 0,0 9-68,0 6 0,0 4-119,0 6 1,0 2 25,0 7 0,0 0 4,0 1 1,0 4 28,0 0 1,-5 0-146,0-5 0,-5-5 199,5 0 0,-6-6 57,1 1 1,2-10 14,-2-4 0,5-5 31,-5-5-185,7-4 117,-3-6 0,4-2-3,-3-2 1,2-1-5,-7-10 1,7 2 3,-2-12 0,-2 1-64,2-5 0,-1-3-14,1-2 1,3 2 70,-3-8 0,4 1 19,1-5 0,0 0 57,0 0 1,0 0-1,0 0 1,6 4 121,4 1 0,-2 7-58,2-3 0,0 4 83,5 2 0,-1 1-77,1 4 0,0 2-17,-1 8 0,3-1-43,2 0 0,-4 5-11,0 1 0,-1 5-15,-4-1 0,3 4 17,2 1-184,0 0 1,-1 0 49,1 0 0,-5 6-217,0 4 1,-1 3 156,6 2 1,0 6 49,0 4 1,-2 2 26,-4 3 1,5 4-12,-5 0 0,-1 7 140,2-2 0,-5 4-44,5 1 1,-7-5 76,2 0 1,-3 1-142,-2 4 1,5 3 7,0-3 0,-1 4-29,-4-9 1,2-3-145,3-2 0,-3 0 62,3-4 0,1 1-106,-1-12 0,5 1-545,-5-5 0,1-2-764,-1-4 536,-3 5 1,6-13-508,-3 4 527,-4-3 0,6-4 322,-7-3 656,0 4 0,0-32 0,0 0 0</inkml:trace>
  <inkml:trace contextRef="#ctx0" brushRef="#br0" timeOffset="215">89 1045 7830,'-20'0'1433,"1"0"-155,-1 0 91,6-7-813,5 5 1,4-9 56,10 6 1,4 0-260,5 5 1,3-5-135,2 0 0,-1 0-144,7 5 1,-1 0-153,6 0 0,-1 0-731,0 0 1,1 0-54,-1 0 0,0 0-598,1 0 1,1 0 543,3 0 914,-3 0 0,31-13 0,0-3 0</inkml:trace>
  <inkml:trace contextRef="#ctx0" brushRef="#br0" timeOffset="1190">545 354 7875,'-8'-15'0,"3"0"0,-2 5 128,2 1 1,-1 1 673,1-2-437,3-3 1,-4 4 113,6-5 0,0-1-22,0 0 1,0 6-12,0-1 0,0 0 523,0-5-644,0 1 1,0-1 82,0 0 0,0 5 186,0 1-207,6-1 1,1-5-220,2 0 0,5 6 59,-5-1 1,-1 2-273,2-2 0,-5-2-84,5 7 0,0-1-188,4 1 1,-4 3 36,0-2 0,0 2-288,5 2 1,-1 2 251,1 2 1,-2 5-72,-3 5 1,3 1 39,-3 0 1,1 4-28,-1 1 0,-4 6 340,-6-1 0,0-3 57,0 3 1,0-1 135,0 6 1,-4-6 13,-1 1 1,-7-6 145,2 6 1,-1-7-34,1 1 1,-3-2 82,3-3 1,2 1-114,-2 0 0,5-5 350,-4-1 162,5-5 97,-9 2-102,12-6-126,-6 0 196,7 0-601,0 0 0,7 0-36,3 0 1,3 0-673,1 0 1,3 0 353,2 0 0,-1 0-557,7 0 1,1 0-310,8 0 0,-1-1-762,6-4 0,-6 3 626,1-3 1,-3 4 1123,-2 1 0,1-20 0,-1-5 0</inkml:trace>
  <inkml:trace contextRef="#ctx0" brushRef="#br0" timeOffset="1934">1265 912 7872,'-7'-8'764,"6"2"133,-6-1-134,1 5 296,4-4-115,-4-1 243,6 6 168,0-6-483,0 7-168,0-6-564,0 4 1,1-9-129,4 6 0,3 0 34,7 5 0,0-5-129,-1 0 0,3 0-151,2 5 0,-1-5-540,7 0 0,-2 0-463,1 5 1,4 0 369,-4 0 0,-2 0 82,-3 0 0,2 0 220,-1 0 0,0 0-678,-6 0 660,1 0 583,0 7 0,-1-5 0,-18 24 0,-6-2 0</inkml:trace>
  <inkml:trace contextRef="#ctx0" brushRef="#br0" timeOffset="2834">1427 898 7863,'-10'-2'-242,"0"-3"513,7 3-77,-10-4 1,9 6 190,-5 0-318,5 0 0,-4 0-99,3 0 84,4-7 1,-8 6 206,5-4 111,2 3-73,-5 2 0,6 0 165,-4 0 365,3 0 166,-4 0-302,6 0 1123,0 0-1808,6 0 0,2 0-40,7 0 0,5 0-41,-1 0 1,1-1-27,-5-4 0,4 3 83,1-3 0,6 2-90,-2-2 0,-1 3 55,2-3 0,-6 2-153,6-2 0,-5 2 106,4-7 1,-6 7-70,2-2 0,1-2 129,-2 3 1,1-6 12,-5 5 1,-1-2 1,1 2 0,0 4 24,0-4 1,-6 3 17,1 2 1,-5 0-29,5 0 25,-7-6 1,5 4 156,-3-3 297,-3 4 537,4 1-309,-6 0 122,0 0-1117,-6 0-13,4 0 1,-9 1 109,6 4 1,-7 3 175,3 7 0,-6 1-133,-5 4 0,2 3 21,-6 6 1,4 1 20,-4-1 0,-1 2 0,-4 3 1,-1-3 89,1 4 1,5-6 0,-1-5 0,5 4-29,-4-3 1,6-4-64,-2-1 1,4-9-84,1-1 1,6-5 171,-1 5 0,5-7 210,-5 2 229,7-4 599,-4-1-187,7 0-95,0-6 1,0 3 347,0-7-668,0 6 1,0-4-40,0 3 0,5 2-232,0-7 1,6 7-116,-1-2 0,5 4 40,5 1 1,-4 0-172,3 0 0,3 0-62,-3 0 0,6 6-257,-6 4 0,8-2-319,-3 2 0,-1 0 222,1 4 0,-4-4-39,5 0 0,-8 0-109,3 4 0,-4 1-234,-1 0 0,3 0 93,-3-1 1,8 1-346,-9 0 0,-1-2 1160,-3-4 0,7-2 0,5-7 0</inkml:trace>
  <inkml:trace contextRef="#ctx0" brushRef="#br0" timeOffset="3392">2397 662 7825,'0'-9'234,"0"-1"0,0 5 396,0-5 0,0 5 735,0-5-1051,0 1 1,0-1-233,0 0 85,0 7 0,-7-5-124,-3 3 1,-3 3 82,-1-3 1,-1 3-145,0 2 1,-4 0 0,-1 0 0,-4 0-27,4 0 0,-1 0 294,1 0 0,4 0 171,-4 0-57,4 0 0,1 0 251,0 0-232,7 0 0,0 0 294,3 0 47,4 0-136,-6 0 281,7 0-740,0 0 0,5 2-360,0 3 1,0-2 195,-5 7 1,0 0-77,0 5 0,1 6 55,4 3 1,-3 6-7,3 4 1,-4 4-4,-1 6 1,0 0 52,0 0 1,0 2 120,0 3 0,0-5 7,0 0 0,0 0 89,0-5 0,0-1-83,0 1 0,0-11 64,0 1 0,0-8-115,0 4 0,0-7-6,0 1 1,5-7 97,0-2 52,0-7-142,2 10-34,1-12 0,7 6-92,-1-7 0,1 0-202,0 0 0,4 0-436,1 0 1,4 0-94,-4 0 1,6-2-641,-1-3 0,-3-1-357,3-4 0,-5-3 899,4 3 1,-6-3 881,2-1 0,-4-27 0,-1-7 0</inkml:trace>
  <inkml:trace contextRef="#ctx0" brushRef="#br0" timeOffset="3769">2573 1030 7825,'0'-15'77,"0"0"1,0 1 187,0-1 0,0 0 110,0 1 0,0-1 305,0 0 1,2 2 250,3 3-54,-4-3-390,6 12-128,-7-6-265,0 7 1,-2 2 61,-3 3 0,-3 4-94,-7 11 1,6 3 92,-1 6 1,5 1-170,-5-1 1,7 1-29,-2-1 1,3 0-84,2 1 1,2-6-15,3 1 0,-2-7 80,7 1 1,5-2 46,4-3 1,6-6 9,-6-3 1,6-3-22,-6-2 1,6 0 68,-5 0 0,-1-8 136,-4-7 1,0 0-16,-1-4 1,-4 1 130,0-2 0,-7 4 11,2-4 0,-5 2-300,-5-1 0,-3 1-315,-7-7 0,-4 6-128,-1-6 0,-1 7-454,1-1 1,4 2 344,-4 3 1,4 4-249,1 0 1,1 7 99,-1-2 691,7 3 0,73-11 0,25-3 0</inkml:trace>
  <inkml:trace contextRef="#ctx0" brushRef="#br0" timeOffset="4342">3029 618 7847,'-8'0'960,"-1"0"1438,5 0-183,2 0-1083,-11 0 454,11 0-718,-4 0-640,6 0 0,1-5-80,4 0-306,3 1 1,7 4 41,0 0 1,4 0-106,1 0 0,0 0-240,-6 0 1,1 0 199,0 0 0,-1 0-346,1 0 203,0 0 404,0 6 1,-1 2-62,1 7 0,-7 0 152,-3-1 0,2 1-11,-3 0 0,3 4 138,-2 1 0,-4 6-69,4-1 0,-3 4-69,-2 5 0,5-3-89,0 4 0,0 1 31,-5-2 0,5 0-13,0-4 1,1 1-18,-1 3 1,-3-5-14,2 1 0,3-1 15,-2-4 0,5 1 4,-5-2 1,4 2-2,-4-6 0,5 0-3,-5-6 1,2 1 197,-3 0 0,-2-6 3,3 1 0,-2-7 17,2 2-106,-3-3 1,4 5-16,-6-6-2,0 6-55,0-7-590,0 0 541,-6 6 1,-4-4-230,-10 3 0,2-2-295,-6 2 0,-5-2-197,-6 7 1,-1-7-514,2 2 0,-2 2 539,-3-2 1,-2-1 709,7-4 0,-14 7 0,3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31.1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59 7833,'-15'0'329,"0"0"476,0-6 1242,1-2-760,6 0 445,1-6-1183,7 13 1,2-7-334,3 3 1,-2 3-252,7-3 1,1 4-24,9 1 0,-2 0-284,6 0 0,1 0 148,4 0 0,2 0-242,3 0 0,-1 0-1066,6 0 1,-6 0 314,1 0 1,2 6-531,-2 4 1717,1-4 0,-19 14 0,-3-4 0</inkml:trace>
  <inkml:trace contextRef="#ctx0" brushRef="#br0" timeOffset="190">250 206 7833,'-34'15'428,"-1"0"0,-4 0 160,5-1 0,6-4 1799,8 0-1155,11 0-87,-4 4-671,11 1 1,2-7 84,10-3 0,4 2-35,6-2 1,3-1-188,6-4 0,7 0-141,3 0 1,9 0-420,1 0 1,-2 0-528,-8 0 0,4-4-55,-4-1 1,2 0-986,-2 5 1,-3-5 685,-7 0 1104,1 0 0,-14-15 0,-3-4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39.5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118 309 7913,'-14'-8'0,"4"-5"246,0 3 0,2-3 612,-2-1 1,-1-1-30,6 0 0,-5 1-235,5-1 0,-5 0-8,5 0 1,-1 6 208,1-1 13,3 7-418,-4-4-209,6 7 0,1 0-18,4 0 1,-1 11-194,5 4 0,3 5-18,7-1 0,-2 3 30,2 2 0,4 4-195,2-4 1,-2-2 97,1-3 1,1-2-63,4-3 1,-3 1 93,4 0 0,-4-6 60,8 1 0,-3-7 2,-2 2 1,1-8-6,-1-2 0,1-11 124,-1 1 1,-4-4-15,-1-1 1,-6-3 156,2-6 0,-4 6-113,-1 3 1,-2-1 67,-4 1 1,3 6-109,-7 4-40,6 0 1,-7 2-108,5 3 0,1 3-39,5 2 1,0 7-156,-1 3 0,1 0 7,0 4 1,1-2-145,4 7 0,-4-4 132,3-5 0,-2 8 69,-2-4 0,4 4 73,1-3 0,-1-5 88,-4 0 0,5-2 16,-1 2 0,1 3-53,-5-3 0,-1-2-95,1 2 127,6-7 0,-5 5 240,4-3-66,-4-4 358,-7 6 46,-3-7 568,-6 0-808,0-7 1,0 4 53,0-7-390,0 1 0,0-6-57,0 0 1,-5 5-264,0 1 0,-1-1 132,1-5 0,2 0-100,-7 1 1,5-1 113,-5 0 0,5-1 82,-5-4 1,5 4 108,-4-4 1,1 3 240,-2-3 1,-2 4 201,7-4 1,-4 4-116,4 1 0,-5 0 274,5 1-326,0-1 0,3 2 187,-2 3 0,2 2 125,-3 3-48,3 3-1050,2-4 451,0 6 0,2 6-307,3 4 0,-2-2 115,7 2 1,0 5-49,5 4 1,-1 3 44,1-3 0,0-1 58,-1 7 1,3-6-17,2 6 1,-2-7 37,2 1 0,-1 3-48,2-3 1,-4 6-115,4-6 0,-4 1 4,-1-5 0,-1-1 220,1 1 298,0-7 1,-5 4 361,-1-8 722,-5 1-936,2-5 0,-6-1 175,0-4 0,0 2-115,0-7 0,0 5 100,0-5 0,0 5-290,0-5-536,0 7-234,0-3 1,-6 6 45,-4 0 1,-3 6-555,-2 4 1,-6 9 369,-4 6 1,-2 4 717,-3 6 0,-3 31 0,-2 16 0,-5 10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44.9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44 119 7969,'-8'-7'0,"0"5"572,3-3 169,3-3 1,-4 5-94,6-7 0,-5 5 1180,0-4-1059,0 5 1,5-4 179,0 3-253,0 4-440,7-12 1,1 9 27,7-6 1,-1 7-172,1-2 0,0-1-166,-1 1 0,6 0-119,0 5 0,6 0-484,-2 0 0,-1 0-1062,2 0 0,-1 0 197,6 0 0,-1 2-1072,0 2 2593,-6-2 0,11 24 0,-3-1 0</inkml:trace>
  <inkml:trace contextRef="#ctx0" brushRef="#br0" timeOffset="192">162 339 7962,'-20'10'0,"1"0"0,-1-7 1421,5 2 1999,7-4-1606,2-1-820,6 0 0,6 0-139,4 0 0,3 0-526,2 0 1,6 0-409,4 0 0,2-1-294,3-4 0,-1 3-626,1-3 0,-3 4 493,-2 1 1,1 0-545,-7 0 0,6 0-8,-5 0 1058,6 0 0,-10 13 0,5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42.9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147 279 7927,'-6'-9'-229,"-3"-1"0,0-2 350,-1-1 1,2 4 664,-2-1 0,-3 0-265,3-5 1,2 1-162,-2-1 1,5 2 197,-5 3 1,5-3 11,-4 3 0,5 2 1,-1-2 0,2 5 235,-2-5 38,4 7-546,-6-3-335,7 6 0,7 1 22,2 4 0,6 3 130,5 7 0,-2 0-78,6-1 1,1 6-222,4 0 1,-1-1-161,-4-4 1,4 5 92,-3-1 1,2-1-11,3-8 1,-2 3 69,-4-3 1,2-4 69,-6-1 1,4-2 359,-4 2-254,-1-3 0,-5 3 197,-5-10 0,0 3-21,-5-3 0,-2-3-35,3-1 1,-3 0 183,-2 0 129,0-1-261,0-5-68,-7 0 1,5 6-327,-2-1 0,0 6 101,-1 0 0,2 4-98,-7 4 1,5 5 46,-4 5 1,-1 8 130,-5 2 0,0 5-46,1 6 1,-1 2-1,0 7 0,-1 1 30,-4-1 0,2-5 21,-6 0 1,1 0 205,-1 5 1,-4-6-1,3-4 1,2-3-130,-1-1 0,6-8-35,-2-2 7,4-10 136,1-4 24,7-6 0,2-1 22,6-4 0,-5-3 216,0-7 1,0 0-64,5 1 0,0-1-132,0 0 0,0 1 103,0-1 0,0 0-59,0 0 1,6 7-46,4 3 0,3-1-72,2 1 1,5 0-177,-1 5 1,7 0 74,-1 0 1,3 0-80,1 0 0,0 5-538,1 0 0,4 6 324,0-1 0,1 3-515,-6 2 1,0 0-32,1-1 1,-6 1-235,1 0 1,-6-6 222,6 1 1,-7 0-290,2 5 0,-4-5 1091,-1-1 0,-1-5 0,1 2 0</inkml:trace>
  <inkml:trace contextRef="#ctx0" brushRef="#br0" timeOffset="598">1235 132 7970,'0'-14'513,"0"-1"1,0 0 1992,0 1-1721,0-1 0,-5 5-50,0 0-574,0 7 0,4-5-32,-4 3 1,1 3-113,-5-2 1,-1 2-65,-5 2 1,0 0-267,1 0 1,-3 2 181,-2 2 0,1-2-171,-7 3 0,6-3 320,-6-2 1,7 4 58,-1 1 1,-3 0 242,3-5 0,-1 0-16,5 0 1,6 0 599,-1 0-548,0 0 1,0 0 356,0 0 91,7 0 49,-3 0-662,6 0-155,0 0-212,6 0 1,-4 7 156,3 3 1,-2 3-19,2 1 0,-3 8-11,2 2 1,3 4 1,-2 1 1,1 9-11,-1 6 0,-3 0 31,3 5 0,-2 2 169,2-2 0,-3 1-66,3-1 1,-2-3 82,2 3 1,-4-10-25,4-5 0,-3-2 117,-2-3 0,5-6-156,0-4 0,1-2 24,-1-3 0,-2-4-36,7 0 1,-5-5 78,5 5-196,0-7 1,4 8 4,1-6 0,0 0-228,-1-5 0,6 0-194,0 0 0,1 0-468,-2 0 1,-1 0-41,7 0 1,-1 0-668,6 0 0,-1 0 1623,1 0 0,19-13 0,5-3 0</inkml:trace>
  <inkml:trace contextRef="#ctx0" brushRef="#br0" timeOffset="1084">1323 573 7955,'-6'-14'0,"-1"-1"348,-3 0 0,2 1 560,3-1 0,3 0-283,-2 1 1,2-1 175,2 0 0,2 0-101,2 1 1,3-1-290,3 0 0,8 1-85,-4-1 1,4 0-86,-3 1 1,1-1-29,4 0 1,-4 7-128,4 3 1,-4 3-138,-1 2 1,0 0-120,-1 0 0,1 7-338,0 3 1,-5 3-313,-1 2 0,-5 4 315,1 1 0,-4 4 80,-1-4 1,0 4 112,0-4 0,-6 4 186,-4-4 0,2 5 89,-2-6 1,2 1 243,-2-6 1,-3 0-74,3-5 1,2 3 496,-2-7-350,7 0 0,-4-4 259,7 4 186,0-3-519,0 4 0,7-6-69,3 0 1,4 0 17,6 0 1,-4 0 6,4 0 0,1 2-69,-1 3 0,1-2 10,-1 7 0,-4-5-228,3 5 1,-7-6-71,-2 6 1,-5-2-70,4 2 1,-5 3 52,1-3 74,-4 3 1,-2 2 111,-4 0 0,-3-1 5,-7 1 1,-2 0-89,-2-1 1,3-4 12,-4 0 0,-1-5-493,1 5 1,-1-7-157,1 2 1,4-4-1267,-4-1 2009,-2 0 0,-1-32 0,-7-9 0</inkml:trace>
  <inkml:trace contextRef="#ctx0" brushRef="#br0" timeOffset="1615">1926 132 7969,'-15'-6'2484,"0"-2"-1131,7-7 523,2 0-995,6 1 1,1 1-378,4 3 1,3-2-111,7 7 1,0-4-238,-1 4 1,1-5-134,0 5 1,4 0 71,1 5 0,1 0-222,-1 0 0,-4 0 32,4 0 1,-4 0-182,-1 0 1,-1 7-5,1 3 0,-2-2 167,-3 1 0,1 1 291,-6 5 0,2 0-117,-2-1 0,-4 6 173,4 0 0,-3 6-17,-2-2 0,0 2 65,0-1 0,0 4-74,0 1 0,0-1-22,0 5 1,5 4-254,0 1 0,1-1 74,-1 1 1,-2-5-58,7 5 1,-5-1 53,5 1 1,-5 2-28,5-7 1,-7 1 10,2-6 1,-2 0 0,2 1 1,-3-6 113,3 1 45,-4-7-19,-1 9 82,0-10-101,0-3 1,-1-2-126,-4-7 1,1 0 1,-5-5 0,-1 0-58,-5 0 0,-1 5-222,-4 0 0,2 1-186,-6-1 0,-1-3-524,-4 2 0,4-2-635,1-2 0,6 0 279,-2 0 0,9-8 1358,1-7 0,30-28 0,16-13 0,-3-8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48.4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221 175 7885,'0'-10'-1143,"0"0"1283,0-1 0,0-2 583,0-2 1,2 2-161,3 3 0,-4-3 81,4 3 0,-3 2-20,-2-2 1,0 5-228,0-4 1,0 4 463,0-5-319,0 7-320,0-10 1,-7 11-3,-2-3 0,-5 10-30,0 5 0,-1 9 110,0 6 0,-4 9 140,-1 5 1,-4 12-120,4 8 1,-4 0 55,4 4 1,5 4-305,6 2 0,5 3-46,-1 1 1,4-4-145,1-1 0,13-5 167,6 0 1,8-4-180,2-5 1,2-10-206,3-10 1,2-3-392,3-1 1,4-7-593,-4-4 1,-1-7 564,1-3 0,-7-5-771,3 1 0,-4-4 1523,-2-1 0,-6-32 0,-2-9 0</inkml:trace>
  <inkml:trace contextRef="#ctx0" brushRef="#br0" timeOffset="591">618 528 7913,'-15'-15'0,"2"-5"562,4 1 1,-3-7 781,7 1 1,0 4-475,5 1 0,-5 9 121,0 1 280,1 7-651,4-4-533,0 7 1,1 4 49,4 5 0,-3 3-156,3 12 1,-4 6 91,-1 4 1,5 7-113,0-2 0,0 2-364,-5-2 1,0 3 151,0-2 0,0-3 19,0 2 1,0-6 13,0 1 1,0-3-35,0-1 1,0-2 51,0-4 0,0-3-557,0-6 146,-7-7 282,6-1 1,-6-9 487,7-3 1,0-3-37,0-7 1,-5-6-8,0-3 0,1-6-113,4-4 0,0-5 106,0-10 1,0 1-26,0-6 0,0 9 185,0 1 1,1 0 30,4 4 0,2 0 65,2 0 0,5 6 156,-5 10 0,4-3 247,2 8 307,0-1-335,-1 12-517,1 1 1,0 7-153,0 0 0,-6 7-184,1 3 0,0 8 50,5 1 1,4 8-234,1-3 1,-1 4-14,-4 1 1,-2 5 132,-3 1 0,3 4-70,-3-5 0,-2 5-55,2-4 1,-7 6-145,2-2 0,2 2 171,-3-2 0,6-3-88,-5-7 1,0 1-718,-5-1 242,7 0 1,-6-6-1627,4-3 1325,-3-4 1138,-2-1 0,0 0 0</inkml:trace>
  <inkml:trace contextRef="#ctx0" brushRef="#br0" timeOffset="767">662 763 7913,'-21'0'715,"5"-2"1052,-4-3-1139,10 4 0,4-7 1029,6 3-1218,0 3 1,11-5-215,4 7 1,11 0-113,3 0 0,1-1-337,4-4 1,-1 3-583,1-3 1,-3 4 82,3 1 0,-3 0-1918,-1 0 2641,-1 0 0,14-20 0,2-4 0</inkml:trace>
  <inkml:trace contextRef="#ctx0" brushRef="#br0" timeOffset="1210">897 337 7913,'-14'-15'0,"1"0"292,3 0 1,3 1 444,7-1 0,-5 0-77,0 1 1,1-1 1062,4 0-1172,6-6 0,2 5 108,7-4 1,0 4 332,-1 1-456,1 0-453,0 1 42,-1 6 0,1 1-119,0 7 0,-5 0-47,-1 0 1,-4 2-313,5 3 0,-2-2-160,2 7 0,2 1 220,-8 9 0,6-4 62,-5 4 1,2 1 142,-2-2 0,-4 6 148,4-6 0,-3 3-125,-2-3 1,0-2 126,0 2 1,0 2 28,0-1 0,-5 0 149,0-6 0,-5 6-44,5 0 1,-1-1 79,1-4 1,3-5 267,-3-1-112,-3 1 131,6-2-122,-4 6 179,6-13-491,0 6 0,6-7 21,4 0 1,3 0-227,2 0 0,5-2-374,-1-3 1,6 4-947,-6-4 0,6-2 152,-6 2 1,6 0-255,-5 5 1,1 0-294,-2 0 1791,-2 0 0,-3-13 0,-7-3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47.3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118 354 7877,'0'-15'104,"-2"-1"57,-3-4 0,4 4 115,-4-4 1,3 4 383,2 1 1,0 0 27,0 1 1,0 4 339,0 0 34,0 7-531,0-10-507,0 11 0,0-3 165,0 10 0,2 10-77,3 9 1,-4 4 38,4 1 0,-3 7 78,-2 4 0,0 4-246,0 5 1,0-4-90,0 4 1,0-8-32,0-2 1,-2 1 114,-3 4 0,2-2-69,-7-3 1,2-4 145,-2-11 1,-1-1-7,6-3 63,-6-11-62,9 5 28,-11-14 50,11 0 1,-4-7 165,6-3 0,-5-8-215,0-1 1,0-7-45,5 1 0,-2-3 10,-2-1 1,2-7-113,-3-3 1,3-4 90,2-1 0,0 0-6,0 0 1,2 0 176,3 0 0,3 5-65,7-1 0,0 3-39,-1-2 1,3-2-76,2 6 0,-3 1 15,4 5 0,-4 1 82,-1 4 1,3 2 114,-3 8-91,3 5 0,-10 3 2,7 6 0,-6 2-199,1 2 1,0 1 45,5 10 0,-1-2 43,1 12 0,0-1 40,0 5 1,-1 3-12,1 2 0,0 2 27,-1 3 0,-1 3 98,-3-2 1,3 0-142,-3 0 1,-2 2 27,2-3 0,-7 4-165,2 1 1,2-2-30,-2-2 1,-1 0-186,-4-5 0,5-1 158,0-5 0,0-1-68,-5-3 1,2-4-600,3-6 123,-4-1 0,8-1-657,-5-3-1298,-2 3 1451,5-11 1,-3 6 436,1-3 762,0-4 0,-11-7 0,-2-10 0</inkml:trace>
  <inkml:trace contextRef="#ctx0" brushRef="#br0" timeOffset="198">250 692 7910,'-14'0'400,"-1"0"0,0-2 595,1-3 1,0 2 159,5-7 87,2 7-615,7-10 1,2 10-291,3-7 1,8 5-147,6-5 0,7 7-248,-1-2 1,3 3-330,1 2 1,1 0-121,-1 0 1,5 0-695,0 0 0,2 0 1200,-1 0 0,35 13 0,15 4 0</inkml:trace>
  <inkml:trace contextRef="#ctx0" brushRef="#br0" timeOffset="399">868 692 7910,'-23'0'4055,"2"0"-3203,6-7 0,7 4 194,3-7 0,3 5-828,2-5 0,2 7-555,3-2 1,-2-1-604,7 1 0,-5 0-45,4 5-793,1 0 1778,5 0 0,6-7 0,2-1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54.6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160 677 7823,'-14'-15'0,"1"0"360,3 1 0,2-1 566,3 0 1,3 0-445,-3 1 1,4-1 562,1 0 192,0 1-464,0-1-421,0 7 0,1 1-183,4 7 1,-3 8-117,3 7 0,-2 8 181,2 11 1,-4 6 0,4 9 0,-3 3-150,-2 7 1,0-1 72,0 1 0,-2 0-347,-3 0 1,2-2 20,-7-3 0,5-8-50,-4-7 1,4-7 91,-5 3 0,5-12-264,-5-9 142,7-6 22,-4-8 1,7-6 213,0-4 0,-4-5 131,-1-4 0,-2-4-202,2-6 1,4-7 91,-4-4 1,3-2 12,2-2 1,0-2 28,0-3 0,0-1 122,0-4 1,2-2-40,3 7 0,-2-6 117,7 1 0,4 8 47,6 2 1,0 10-22,-6-1 0,1 9 27,0 2 0,-1 7-61,1 3 0,-5 5 248,0 9-197,-1 0-256,6 0 1,-2 7 28,-3 3 1,3 4-207,-3 6 1,5 5 57,4 9 1,-7-2 156,2 8 0,-2-1-158,2 5 1,1 0 13,0 0 0,-2 5-103,-3 0 1,3 5 111,-3-5 1,-2 0-5,2-5 1,-6-1-49,6-4 0,-6 2-184,0-7 0,3-6-962,-2-9 431,6 4-987,-3 0 99,1-7-486,4 4 1017,-12-18 545,6 4 0,-7-12 638,0-4 0,-39-69 0,14 31 0,1 0 0</inkml:trace>
  <inkml:trace contextRef="#ctx0" brushRef="#br0" timeOffset="157">146 1088 7823,'-30'0'-522,"1"0"-653,-1 0 4692,8 0-1056,0 0-1513,14 0 1,3 0-469,10 0 1,5 0 21,10 0 1,4 0-538,10 0 1,4 0-412,6 0 0,0-5-110,0 0 0,2 1-653,3 4 0,-3 0-1165,3 0 2374,-4 0 0,19-27 0,5-5 0</inkml:trace>
  <inkml:trace contextRef="#ctx0" brushRef="#br0" timeOffset="807">454 206 7926,'-1'-14'-125,"-4"-1"0,3 5 2235,-3 0-1317,4 1 0,2-6-60,4 0 0,-2 0-150,7 1 0,2-1 6,7 0 1,-1 2-194,7 3 1,-6-3-97,6 4 1,-2 2-213,1 2 0,-1 4-197,-3 1 1,-4 1-332,4 4 1,-4 5 37,-1 9 0,-2 3-345,-3 2 0,-4 4 396,-6-4 1,0 4-14,0 2 1,-2-1 166,-2 0 0,-5-4 296,-5-1 1,-1-6-134,0 2 1,1-4 155,-1-1 0,0-5 354,0 0 0,6-5 179,-1 4 14,7-5-3,-10 2-257,11-6 1,-5-2-117,7-2 1,7 2 71,3-3 0,8 2-127,1-2 0,6 3 8,-6-3 0,7 5-307,-1 5 0,1-1-97,-1 5 0,1-1-99,-7 2 1,1 3 18,-5-3 0,-1 3-177,1 2 1,-7-5-218,-3-1 169,-3 1 0,-2 5 222,0 0 0,-8-6 216,-7 1 0,-1 0-41,-9 5 0,1-2-227,-6-3 0,1 3-204,-1-3 0,1-4-71,0-1 1,1 1-365,3-1 1,-2 0 285,2-5 646,4 0 0,6-39 0,9-10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01.9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30 206 7978,'-8'9'800,"0"-3"-65,3-6-424,3 0 0,-4-1 538,6-4-197,0 3 315,0-11-210,0 11-481,0-11-222,0 12 142,0-6-231,0 1 83,0 4-578,0-5 268,0 14 73,6 1 0,1 7 95,2-1 0,5 0 108,-5-5 1,4 4 150,2-3 0,0 3-74,-1 2 0,6-5 146,0 0 1,6-6-151,-2 6 0,4-6-5,1 0 1,6-2 17,-1-2 0,5-2 5,-4-2 1,9-5-159,-5-5 1,7-1 32,-7 0 1,-2 1-64,3-1 0,-8-6 81,2-4 1,-2 4-12,-3 1 1,0-1 68,1 1 0,-7 1 4,-4 4 1,-2 2 18,-3 3 52,-6 4-148,5 6 0,-6 1 20,3 4 0,1-1-1,-6 5 1,7 1-7,-3 5 1,4 0-14,2-1 1,0 1 41,0 0 0,-1-1-9,1 1 1,1-2 107,4-3 1,-2 3-73,6-3 0,-4-2-31,4 2 1,-4-7-6,4 2 0,-4 1 3,5-1 1,-6 0-43,6-5 0,-2 5-126,1 0 1,4 0 80,-4-5 1,-1 5-147,2 0 0,-6 0 137,6-5 1,-6 0 12,6 0 0,-7 0 153,1 0-23,-2 0 1,-3 0 497,1 0-313,-7 0-35,-1-7-289,-7-1-106,0-7 1,0 1-115,0-1 1,0 5 108,0 0 1,0 5-53,0-4 1,0 4 2,0-5 0,-5 5 70,0-5 0,0 5-75,5-5 1,0 7 97,0-10 303,0 5 1,-1-2-33,-4 0 0,3 5-141,-3-4 587,3 5-348,2-9 0,-4 10 25,-1-7 1,-2 7 69,2-2-183,4-3 0,-11 5 247,7-7 135,0 7 193,-1-10-235,4 11-12,-11-11-158,12 11-283,-6-4-36,0 6-530,6 0 341,-6 0 117,14 0 1,1 1-243,7 4 1,-1 2 81,1 3 0,5 3 4,-1-4 0,3 4 66,-3 2 0,2 5 64,4-1 1,1 1 21,-6-5 0,-1-1-1,-4 1 1,3-5 28,-3 0 0,2-2-7,-7 2 1,-2 1 112,2-6 1,-6 2 39,0-3-69,-2-2-33,-2 11 1,0-10 9,0 7 0,-2-5-75,-2 5 0,-5 0-120,-5 4 1,-8 3-151,-2 2 1,-4-1-427,-1 7 1,-2-1-745,-4 6 1517,-2-1 0,-2 3 0,-5 5 0,-3 2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53.5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59 104 7823,'-9'0'1429,"-1"0"-293,7-7-266,-11 6-370,13-12 0,-11 9 483,7-6 468,1 7-250,4-3-558,0-1 1,0 4-161,0-7 1,8 7-206,6-2 0,3-2-302,7 2 1,1-1-122,4 1 1,7 3-312,3-2 1,4 2 182,1 2 0,0 0-433,0 0 0,-1 0-342,-4 0 0,2 2-710,-7 2 0,-1 5-647,-9 5 2405,-3 1 0,-32 19 0,-7 5 0</inkml:trace>
  <inkml:trace contextRef="#ctx0" brushRef="#br0" timeOffset="184">339 295 7823,'-30'10'481,"1"-1"0,1-4 764,4 5 1240,2-7-1041,14 4 216,2-7-1091,6 0 0,1 0 158,4 0 1,3 0-245,7 0 0,6 0-43,4 0 1,4 5-622,6 0 1,-3 0-397,7-5 1,-6 0-630,1 0 1,1 0 30,-6 0 1,5 5-2798,-4-1 3972,-7 1 0,17-31 0,-9-6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50.9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45 779 7887,'-10'-13'-145,"0"3"1,7-3 434,-2 3 1,4 2 409,1-2 0,-5 1-216,0-6 0,0 5-22,5 0 1,0 0 199,0-4 1,0 4-169,0 0 1,0 5 400,0-5-274,0 7-40,0-3-381,0 6-273,6 0 0,3 1-48,5 4 1,3 2 152,2 3 1,-2 3-454,2-4 0,4 4 129,2 2 1,1-2 30,-2-3 1,4 1 135,-4-6 0,-1 2 58,2-2 1,-2-4 63,1 4 1,-3-3 164,-6-2 1,0 0-17,-1 0 0,-4-2 524,0-3-411,-7 4 1,4-12-70,-7 3 1,0 2-211,0-2 21,0 0 0,0 0-370,0 1 287,0 5 0,-2-2-271,-3 6 162,4 0 0,-11 6-87,7 4 1,-6 10 309,1 4 1,-3 4-72,-2 1 0,1 7-17,-1 3 1,-5 4 24,1 1 1,-1-5 78,5 0 1,-1-1-13,-3 1 1,2-4 118,-2-11 0,2 2 0,3-6 1,-1-2 531,0-8-93,1-4-29,-1-6-262,0 0 1,7-2 13,3-2 1,3-5 480,2-5-499,0-1 1,0 0 86,0 1 0,2 4-93,3 0 0,3 2-14,7-2 0,-5 3 53,-1 7 0,6 0-170,5 0 0,1 0-199,-1 0 1,-4 0-107,3 0 1,4 2-392,2 3 1,-2 2-64,1 2 0,1 4-644,4-3 1,-4 3 196,-1 2 1,1-5-505,4 0 0,-5-1 389,1 6 0,-5 0 184,4-1 975,-6-5 0,16-16 0,-3-9 0</inkml:trace>
  <inkml:trace contextRef="#ctx0" brushRef="#br0" timeOffset="533">971 632 7887,'0'-15'218,"0"1"120,0-1 192,0 0 1,0 1 2170,0-1-1706,0 0-546,0 0-452,0 1 0,-2 4 21,-2 0 0,-5 7-152,-5-2 0,-3 3 190,-2 2 1,1 0-36,-7 0 1,7 0 28,-1 0 1,-3 0-17,3 0 1,-1 0 229,6 0 1,4 0 116,0 0 551,0 0-73,2 0 182,-5 0-315,11 0-194,-4 0-173,6 0-87,0 0-291,6 0 1,-4 2-325,3 3 1,-4 3 3,-1 7 0,0 1 167,0 4 0,5 4 43,0 11 0,0-1 101,-5 10 0,0-3 145,0 8 1,0-4-92,0 0 1,0 0 70,0 4 0,0-5 20,0 0 0,5-1 164,0-9 1,0 1-52,-5-6 1,1-1-105,4-4 1,-1-3 12,5-6 1,-4-2 27,5-3 0,-5 1 175,5-6-336,0 0 1,4-5-190,1 0 0,0 0-238,-1 0 0,1 0 227,0 0 1,1 0-1410,4 0 1,1-5 118,4 0 0,1-4-299,-7 4 0,6-5 1783,-6 5 0,7-19 0,-3-1 0</inkml:trace>
  <inkml:trace contextRef="#ctx0" brushRef="#br0" timeOffset="876">1162 985 7878,'0'-15'0,"0"0"674,0 1 0,-5-1-196,0 0 0,0 6 239,5-1 0,0 0-263,0-5 1,0 5 707,0 1-264,0 5-316,0-2-365,0 6-315,0 0 176,0 6 0,0 9-213,0 10 1,0 2-1,0 3 1,0-1 23,0 1 1,0-1-167,0 0 0,5-4 114,0-1 0,7-6 103,-3 2 1,6-4 28,5-1 0,-2-7 24,6-3 0,-4-3-64,4-2 1,-6 0 0,2 0 0,-4-12 235,-1-2 1,-2-6-6,-3 0 1,1-1 13,-6-3 0,0-4-193,-5 3 1,-7-1 4,-2 2 0,-4-4-104,-2 3 1,-5-1-232,1 2 0,-3 3-265,3 6 1,3 0-638,-4 0 0,9 7-955,1 3 2206,6 4 0,37 1 0,16 0 0</inkml:trace>
  <inkml:trace contextRef="#ctx0" brushRef="#br0" timeOffset="1395">1618 470 7899,'-23'-22'0,"2"0"1676,6 8-148,0-1 115,7 0-422,2 7-590,6 1 0,6 3-182,4-1 1,-2 0 29,2 5 0,0-5-253,4 0 1,-4 0-171,0 5 1,0 0-3,5 0 0,1 0-85,3 0 1,-2 0-218,2 0 0,-2 0 11,-3 0 0,3 7-267,2 2 1,-2 0 208,2 0 0,-4 1-70,-5 5 0,3-4 157,-3 4 1,1-4 233,-1 9 0,1-4 181,-6-1 0,2 5-23,-2-1 0,-4 6-31,4-6 1,-3 8-20,-2-3 0,5 5 115,0 6 0,-1-4-127,-4 3 0,0 2-144,0-2 1,5 5 3,0-4 0,2 4-203,-2-5 1,-4 1 152,4-6 0,-3 4 90,-2-4 0,0 2 14,0-11 0,2 4-54,2-4 0,-2-1 11,3-4 0,-3 0 4,-2-1 1,0-4 7,0 0 1,0 0 39,0 5 1,0-6-14,0 1 0,-2-5-283,-3 5 1,2-5 160,-7 5 0,-1-7 219,-9 2 1,2 1-311,-7-1 0,-4 5-189,-5-5 0,-5 1 2,4-1 1,-4-3-205,5 3 0,1-4-303,9-1 1,2 0 874,8 0 0,51-65 0,14-17 0</inkml:trace>
  <inkml:trace contextRef="#ctx0" brushRef="#br0" timeOffset="1958">2176 162 7905,'0'-15'199,"0"0"153,0 1 1,0-1 46,0 0 0,0 1 210,0-1 0,0 5 439,0 0-411,0 0 0,0 1 953,0-1-655,0 7-219,0-4-501,7 7 1,1 2-15,7 3 1,1 9 12,4 11 0,3 4-1,6 5 1,0 4-82,1 6 0,-6 7-101,1 3 0,-1 8-252,6 1 0,-7 8-61,-4-3 0,-3 4 140,-1 2 0,-2-3 124,-3-2 1,-3-5 15,-7-10 1,-2 1-9,-3-6 1,2 0 14,-7-5 1,0-6-59,-5-4 1,1-3-110,-1-1 1,0-3-555,1-2 0,-1-4 79,0-6 0,5-1-533,1 1 1,-1 5 249,-5-1 1,0-4-1378,1-5 2297,-1 0 0,-26-22 0,-6-6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56.7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89 397 7910,'-15'-13'911,"0"3"1,2-3-292,4 3 0,-3-3 110,7-2 1,-5 6 271,6-1 50,-1 7-267,5-4-272,0 7 1,1 0-418,4 0 0,-2 0-69,7 0 0,0 7-8,5 2 1,-1 6 171,1 5 0,5-4-136,-1 4 1,8-4 9,-3-1 1,4-1-141,1 1 0,-1-2 17,-4-3 0,3 1 49,-8-6 1,6 0-44,-6-5 0,6-1 39,-6-4 0,1-4 25,-5-5 1,-1-1 70,1 0 1,-5-4 114,0-1 1,-7-1-183,2 1 1,-4 4 19,-1-4 0,0 4 41,0 1 6,0 7-137,-6 2 0,3 6-251,-7 0 0,2 6-139,-2 4 0,-3 11 185,3 9 1,-8 1 115,-2 8 1,-1 0-51,2 5 0,1 5-89,-7 0 0,2 5 117,-1-5 0,-4 0-1,4-5 0,1-5 147,-2 1 1,7-14 205,-1-2 0,2-6 144,3-3 53,-1-7-106,7-1 1,1-9 316,7-3-148,0-3 1,0-7-89,0 0 1,2-4 25,3-1 1,3 1 171,7 4 1,1 0-166,4 1 0,-3 4-33,8 0 0,-5 5-240,4-5 0,1 7-182,4-2 1,-5 5-83,1 5 1,-1-2-374,6 7 1,-1 0 37,1 5 1,-6 4-526,1 1 0,-6 1-511,6-1 1,-7-4 347,1 4 0,-2-4-116,-3-1 1,-1-1 462,-3 1 821,3-7 0,-5-14 0,7-11 0</inkml:trace>
  <inkml:trace contextRef="#ctx0" brushRef="#br0" timeOffset="598">1103 206 7894,'7'-8'616,"-6"-5"15,4 3 1,-3 2 494,-2-2 0,1 2-120,4-2-120,-3-3-732,5 5 1,-7-2-393,0 0 259,0 7 1,-7-4-97,-3 7 0,0 0-66,-4 0 0,2 0 24,-7 0 1,2 0 35,3 0 1,-6 5 47,0 0 0,1 2 313,4-2 0,0-4-108,1 4 1,-1-2 176,0 2 1,6-3 261,-1 3-218,6-4 0,-7 1 221,6 3 75,0-3-138,5 4-318,0-6-445,0 0 1,0 7 269,0 2 0,0 5 83,0 0 1,0 3 49,0 2 1,0 9-76,0 6 1,0 7-52,0-2 0,0 4 75,0 1 0,5 5 37,0 0 0,2 0 14,-3-5 0,0-7-3,6-2 0,-6-4 10,6-2 1,-5 1-12,5-1 0,-5-6-105,5-4 0,-5 1-29,4-5 1,0 3-34,0-9 0,4 0-44,-3 0 1,-2-5-230,2 1 1,0-2-79,5 2 1,1-4-303,4 4 0,-2-3-66,6-2 0,-4 0-516,4 0 1,1 0-372,4 0 1,0-5 355,1 0 0,-2-5-124,-4 5 0,2-4 545,-6 4 809,-7-7 0,-13-15 0,-8-13 0</inkml:trace>
  <inkml:trace contextRef="#ctx0" brushRef="#br0" timeOffset="959">1427 603 7894,'0'-23'0,"0"3"0,0 4 743,0 1 0,0-4 367,0-1-395,0 0 1,0 6-195,0-1 0,0 5 377,0 0-536,0 7-323,0-3 1,-5 7 36,0 4 0,-2 8-108,2 7 0,2 8 61,-7 1 0,5 2-51,-4 8 1,5-6-162,-1 1 1,4 2 101,1-2 0,6-1-25,4-8 0,0-3 94,5-2 1,-2-8 18,11 2 0,1-9-62,4 0 0,0-3-139,1-2 1,-1-9 177,1-5 0,-3-1 37,-2-5 0,-9-2 264,-6-3 1,-7 2-29,2-1 0,-5-1 40,-5-4 1,-5 1-309,-9 4 0,-4-3-256,-6 8 1,-6-4-139,1 8 1,5-1-567,4 11 1,7 0 160,-1 5 0,2 0-1801,3 0 2611,5 0 0,81 13 0,26 4 0</inkml:trace>
  <inkml:trace contextRef="#ctx0" brushRef="#br0" timeOffset="1442">1809 191 7904,'-23'-14'0,"2"-3"391,6-2 0,7 2 585,3-2 0,3 7 31,2 2 1,2 6-399,3-6 1,5 2-140,9-2 0,-1-2-56,7 7 0,-3-4 147,3 4 1,1-5-221,-6 5 0,-1 0-53,-4 5 1,0 0-150,-1 0 1,1 0-152,0 0 1,-5 2-80,-1 3 1,-4 3 27,5 7 1,-5-1-49,5 1 0,-7 5 71,2-1 0,1 2-64,-1-1 0,2 1 106,-2 4 1,-4 2 6,4-2 0,2 4 31,-2 6 1,5-4 110,-6 3 1,1 2-136,-5-2 1,5 5-50,0-4 1,5 1-66,-5-2 1,1-3 63,-1 3 1,-1 2-22,5-2 0,-4 1 14,5-6 1,-5-4-13,5-1 1,-5-1-15,4 2 1,-4-4 3,5-7 1,-5-4 350,5 0 1,-7-5 397,2 5 97,-3-7-157,-2 4 60,0-7-607,0-7 0,-2 5-257,-3-3 1,-10 4 11,-9 1 0,-4 0-259,-1 0 1,-6 0-1264,1 0 1,-7 0 216,2 0 0,2 1-137,-3 4 0,8-3 739,-3 3 1,9-2 868,2 2 0,32-42 0,3-6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0:27.8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192 309 7920,'-9'-15'35,"-4"7"0,10-5 1,-7 3 377,-1-3 1,-1-1 41,3-1 1,-4 0 202,3 0 0,-3 1-70,-2-1 0,0-5 60,1 1 0,4 4-164,0 5 0,5 2 587,-5-2-710,7-3-156,-3 12-185,6-6 0,1 9 32,4 3 1,3 3-158,7 7 1,0-1 86,-1 1 1,8 0-314,2-1 0,-1 6 41,1 0 0,-1-2-15,2-9 0,3 4 64,-4-3 0,2-2 126,-1 2 0,1-5 39,-7 5 1,6-7 38,-6 2 0,1-3 119,-5-2-42,-1 0 404,1 0-185,-7-7 17,-1-1 1,-7-7 176,0 1-358,0 5-330,0-4 167,0 12-140,0-6 0,-5 9 95,0 3 0,0 8-99,5 6 0,-6 8 74,-4-3 1,2 5 8,-2 6 0,0 1 131,-5 3 0,1 3-43,-1-3 1,-6-1 150,-4 1 1,4-8-73,1-1 1,-2-3 9,-3-7 0,2 5-27,-1-6 1,6-6 11,-2-8 0,4 2 80,1-2 0,5-1 164,1-4 0,4-6-6,-5-4 0,5-3-81,-5-2 0,7 1 35,-2-1 1,-2 0-62,3 1 1,-1 4 190,5 0-220,0 0 0,1-3-21,4 3 0,3-1-10,7 6 1,0 0-106,-1 5 0,8 0-12,2 0 1,4 0-18,1 0 1,1 5-100,-1 0 1,0 5-96,1-5 1,-1 6-268,1-1 0,-1 3-65,0 2 1,1-1-469,-1 1 0,-6 5 350,-3-1 1,1 2-89,-1-1 1,-6-2 761,-4 6 0,-13 1 0,1 4 0</inkml:trace>
  <inkml:trace contextRef="#ctx0" brushRef="#br0" timeOffset="575">1015 221 7994,'0'-15'1029,"0"0"0,-2 1 288,-3-1-490,4 0 0,-6 1-392,7-1 1,0 5-230,0 0 1,-5 5-414,0-4 163,0 5 0,4-7 18,-4 6 1,2 0-11,-7 5-223,0 0 1,-10-5 107,1 0 0,-1 0-67,5 5 0,1 0 419,-1 0 0,0-1 71,1-4 0,-1 3 65,0-3 0,5 2 253,1-2-174,-1 4 1,2-8-150,3 5 0,2 2 518,-2-3-379,3 3-360,-5 2 1,9 0-232,3 0 1,-2 0 26,7 0 0,-5 7-81,5 3 0,-2 3 120,2 1 1,3 3-1,-3 2 1,1-1 99,-1 7 1,1 1 16,-6 8 0,5-3-24,-5 4 1,1 2 26,-1 2 1,-3 4 127,3 1 0,-4 0-55,-1 0 0,0-1 9,0-4 0,-1 3-17,-4-3 1,3-3 4,-3-1 0,4-4-9,1-2 1,-5 1 1,0-1 1,0-1-49,5-4 0,0-3-76,0-6 1,2 0 36,3 0 0,-4-6-70,4 1-207,3-7 1,0 9-596,7-7 144,0 0 0,4 0 4,1-1 0,6 1-419,-1-5 1,2 0 415,3 0 750,6-6 0,6-17 0,6-8 0,6-5 0,1 0 0</inkml:trace>
  <inkml:trace contextRef="#ctx0" brushRef="#br0" timeOffset="952">1279 485 7990,'-5'-14'-225,"1"-1"1,-3 0 1085,2 1 1,3-6 355,-2 0-697,2 1 0,2 4-111,0 0 1,0 1 57,0-1 0,2 5-158,2 0 1,-2 6 409,3-6-386,3 7-284,-6-4 0,6 7-75,-3 0 0,-2 2 62,7 3 0,-5 3 131,5 6 0,-5 3-179,4 2 0,-5 4 57,0 7 1,3-1 6,-2 0 0,1 1-85,-1-1 1,-3 1 68,3-1 0,-3 0-64,-2 1 0,4-1-220,1 1 1,0-6-159,-5 1 0,5-3-173,0 3 0,2-2 220,-3-4 1,3-7-119,3 3 0,3-9-769,-3 4-309,3-7 1555,1 4 0,8-40 0,1-8 0</inkml:trace>
  <inkml:trace contextRef="#ctx0" brushRef="#br0" timeOffset="1117">1353 662 7990,'-23'0'0,"-3"0"887,6 0 1,1 0 670,4 0 118,7 0-1313,1 0 1,9 0-328,3 0 0,5 0-154,9 0 0,9-5-376,6 0 1,7-5-330,-2 5 1,2-4 822,-2 4 0,43-20 0,5 1 0</inkml:trace>
  <inkml:trace contextRef="#ctx0" brushRef="#br0" timeOffset="1569">1691 250 7984,'-20'-5'946,"1"0"73,-1-6 0,7 3-414,3-7 1,4 5-141,6 1 1,0 4-119,0-5 1,6 5 71,4-5 0,3 0-263,2-4 1,1 1-1,4 3 0,-4-2-45,4 7 1,1-4-205,-1 4 0,4 0-41,-4 5 0,4 0-265,-4 0 0,-1 0-70,-4 0 0,0 6 201,-1 4 1,1 3 100,0 2 0,-2 5 117,-3-1 0,1 6 14,-6-6 1,2 6-36,-3-6 0,-2 8 149,3-3 0,1 2-46,-1-1 0,0 2 163,-5-2 1,5 3-17,0 1 0,2 5-160,-2 1 1,-4-1-40,4-5 1,-2 2 20,2 4 0,-3-4-5,3 3 1,1-8-14,-1-1 0,0-2-37,-5 1 1,0 2 63,0-6 1,0-1 5,0-4 0,0 0 160,0-1 0,0-4 47,0 0 0,-6 0 161,-4 5 0,-3-6-139,-2 1 0,0-5-75,1 5 0,-1-5-226,0 5 0,-4-7-365,-1 2 1,-1-4-221,1-1 1,2 5-1658,-6 0 2298,6 0 0,-3-18 0,6-3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0:52.4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59 631 7959,'-9'-1'250,"-1"-4"0,5 3 346,-5-3 1,7 2-214,-2-2 0,2 3 330,-2-2-385,3-5 1,-4 6 120,6-7 0,0 5-72,0-4 0,0 4 94,0-5 1,6 7-93,4-2 1,3-2-145,2 2 1,-1-1-36,1 1 1,6 3-58,4-3 0,-2 4-115,1 1 1,1-2 87,4-3 0,2 4-142,3-4 1,-2 3-211,2 2 0,-3 0-352,-2 0 0,1 0-543,-1 0 0,-1 0 107,-4 0 0,2 5-154,-6 0 1,-2 1 422,-8-1 755,3 3 0,-57 33 0,-7 7 0</inkml:trace>
  <inkml:trace contextRef="#ctx0" brushRef="#br0" timeOffset="251">236 793 8001,'-23'0'137,"3"0"1,4 0 1203,1 0 94,-6 0 376,5 0-612,-5 0 124,12 0-443,3 0-421,6 0 0,1 0-178,4 0 0,-1 5 109,5 0 1,3 0-277,7-5 0,-1 1 55,7 4 0,-5-3-115,4 3 0,1-4-156,4-1 1,2 0-527,3 0 1,-3 0-57,4 0 1,-4 0-700,-2 0 0,5 0 398,1 0 0,-1 0-334,-5 0 0,-1 0 1319,-3 0 0,-4 0 0,-6 0 0</inkml:trace>
  <inkml:trace contextRef="#ctx0" brushRef="#br0" timeOffset="1218">1441 426 8001,'-8'-15'86,"0"-1"42,3-4 1,3 4 286,-3-4 0,4-1 617,1 1 1,0-4-459,0 4 0,0 5 693,0 6-404,6-1-653,-4 2 1,6 1-166,-3 7 0,-3 8 149,3 7 1,1 6-1,-1 9 1,0 1-16,-5 3 0,0 3-162,0 8 0,0-1-173,0 0 0,0-5 92,0 0 0,-5-1 39,0 1 0,-6-3-151,1-7 1,2 1 58,-2-1 1,2-6 133,-2-3-52,-3-4 106,5-8 54,-7-1 0,7-9-52,3-3 1,-2-8 153,2-7 1,-4-6-152,4 2 1,-2-6-86,2-4 0,4-4 12,-4-6 1,2 0 54,-2 0 1,3-2-6,-3-3 0,5 2 0,5-7 0,3 7-18,7-2 0,0 5 32,-1 5 1,6 3 158,-1 6 0,1 2 12,-5 4 1,4 4-73,1 11 0,0 0-42,-6 4 1,1 4-62,0-4 0,-1 5-133,1 5 0,0 3 138,-1 7 1,1-1-21,0 1 0,0 6 85,-1 4 0,1-2 11,0 1 0,-1 1 30,1 4 0,-5-4-96,0-1 1,-1 1-77,6 4 1,-5-1 28,0-4 0,-7 4-5,2-3 1,1 2-47,-1 3 0,0-1-198,-5 0 1,2 1 120,3-1 1,-4 1-83,4-1 1,-3-1-242,-2-4 1,0 2-25,0-6 0,0 5-114,0-6 1,0 1 51,0-6 0,0 1-200,0 0 0,0 0 47,0-1 1,0-4-974,0 0 90,0 0-159,0 4 1701,0-5 0,0-9 0,0-9 0</inkml:trace>
  <inkml:trace contextRef="#ctx0" brushRef="#br0" timeOffset="1477">1515 690 8014,'-20'-5'367,"0"0"159,1-6 0,4 4 391,0-2 0,6-3 484,-1 7 92,7-6-510,-4 9-153,7-4-537,0 6 0,7-2 157,2-3 1,4 3-235,2-2 0,6 0 0,4-1 0,3 4-237,1-4 0,-1-2-937,-4 2 1,4 1-323,-3 4 1,2 0 220,3 0 0,-1 0-2097,1 0 3156,-1 0 0,33 13 0,8 3 0</inkml:trace>
  <inkml:trace contextRef="#ctx0" brushRef="#br0" timeOffset="2045">2294 617 7969,'-2'-10'382,"-1"0"765,-2-1 1,0 2 1417,5 0-1207,0-1-530,0-5-493,0 0-489,0 7-617,0-5-1297,7 12 2068,1-6 0,19 33 0,5 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0:59.1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133 294 7983,'10'-14'-775,"-2"-1"677,-2 0 1,1 5 1390,-2 1-872,-4-1 1,11-5-1,-7 0 1,0 6-94,-5-1 0,0 5 122,0-5-149,0 7 0,4-5 170,1 3-1,0 3-87,-5-4-349,0 6 1,-1 1 132,-4 4 0,1 0-126,-5 10 1,1-2 162,-2 11 1,-3-3-13,3 9 0,-3-4 93,-2 8 0,0 4-73,1 1 1,-1 3 14,0 3 1,5 5 41,1 4 0,1 3 132,-2 2 0,-2 2-210,7 2 1,0-2-74,5 2 0,0 3-86,0-3 0,2-4-110,3-5 1,5-7-145,9 2 0,-1-4 101,7-6 1,-1-3-61,6-7 1,-1 5-260,1 1 0,-1-3-412,0-7 1,1 1 41,-1-6 0,1-1-453,-1-4 0,-1 0 1263,-4-1 0,-3 1 0,-6 0 0</inkml:trace>
  <inkml:trace contextRef="#ctx0" brushRef="#br0" timeOffset="716">574 691 7988,'0'-15'358,"0"1"203,0-1 0,0 0 431,0 1 401,0 5-657,0 3-638,0 6 0,1 6 209,4 4 0,-3 5-90,3 5 0,-4 1-29,-1 3 1,5 9-78,0-4 0,0 4-145,-5-4 0,0 6 29,0-1 0,0 0-213,0-4 0,-1-6 120,-4 1 0,3-1-51,-3 6 0,-1-8-11,1-2 1,-5-4 16,5-1-166,-6 0 347,2-1-21,1-5 1,0-4 52,3-10 1,3-4 167,-2-5 0,-3-6-109,2 1 1,0-12 96,5 1 1,0-4-152,0 0 1,0 1 24,0-6 0,0 1 149,0-1 1,2-2-39,3 7 0,1-1-29,4 6 0,6-5 15,-6-1 0,11 6 155,-6 5 0,3 4-108,-3-5 1,0 8 66,-1-3 1,1 5-226,0 5 1,-1-1 242,1 6-340,0 0 136,-1 5 1,1 2-165,0 3 0,-5 3 50,-1 7 0,1 4-129,5 1 1,0 6-30,-1-2 1,-4 4 38,0 2 1,-2-3 51,2-2 1,3 4 39,-3 1 0,-4-1 5,-1 5 0,2-1-36,-2 1 1,0-1-5,-5 6 1,4-6-7,1 1 1,0 2-86,-5-2 0,0 1-73,0-6 0,0-1-247,0-4 1,2 2-364,3-6 0,-4 0 8,4-6 1,2 1-175,-2 0 0,1-5 228,-1-1 0,-3-4-1017,3 5 1780,3-7 0,-7-16 0,6-11 0</inkml:trace>
  <inkml:trace contextRef="#ctx0" brushRef="#br0" timeOffset="925">691 1000 7976,'-23'-8'577,"2"1"1,7 5-32,-1-2 1,5 2 1282,0-3-910,7 3-462,-4-4 1,9 4-277,3-3 1,10 4-169,9 1 1,4-5-270,1 0 0,2 0-375,4 5 1,-3 0-1787,8 0 2417,-1 0 0,57 6 0,-41-1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1:08.8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118 279 7910,'0'-14'-26,"-2"4"41,-3 0 1,4 5 211,-4-5 1,3 6 39,2-6 0,0 5 385,0-5-380,0 0 0,-5-4 436,1-1-424,-1 0 1,5 0 13,0 1 1,0-1-35,0 0 0,0 6 236,0-1-268,0 0 0,1-3 99,4 3 0,-3-3-123,4 5 0,-4 0-8,3 3-43,-4 3-376,6 2 67,-7 0-4,7 0 0,-6 7 63,4 2 0,-3 5 89,-2 0 1,5 1-23,0 0 0,-1 4 83,-4 1 0,0 6 9,0-2 0,0 3 19,0-3 1,0 4 25,0-4 1,0 4-53,0 2 0,0-1-37,0 0 1,0 1-5,0-1 0,0-1-7,0-4 0,0 3-10,0-8 0,2 1-36,3-6 0,-3 6-300,2 0-6,5-1 0,-1-4 1,7-2-359,-1-3 192,1 3 1,0-12-210,-1 4 1,1-3 193,0-2 0,-1 0 20,1 0 1,0 0-481,0 0 982,-1 0 0,1-13 0,0-3 0</inkml:trace>
  <inkml:trace contextRef="#ctx0" brushRef="#br0" timeOffset="324">74 412 7941,'-7'-10'181,"-2"0"1,0 7 158,0-2 0,4-2 726,-5 3-674,7-8 1,-6 6 541,5-4-606,2 3 1,-5 6 44,7-4 1,2 3-131,3-3 0,-2 4 13,7 1 0,0 0-221,5 0 0,-1 0-143,1 0 1,0 0-141,-1 0 0,3 0-148,2 0 1,-2 0-554,2 0 0,2 0 357,-1 0 0,5 0 592,-6 0 0,46 6 0,7 2 0</inkml:trace>
  <inkml:trace contextRef="#ctx0" brushRef="#br0" timeOffset="1358">677 544 7936,'-9'-8'165,"3"1"438,-1 1-124,6 4-200,-6-4 0,6 4 225,-4-3-81,3 3 63,-5-4-117,7 6 372,0 0-739,7 0 1,-4 0 42,7 0 1,-5 0-230,5 0 192,0 0 1,4 0-144,1 0 0,0 0 17,-1 0-123,1 0 0,0 0 60,-1 0 0,-4 0 62,0 0-28,0 0-35,5 0-23,-1 0 130,1 0 20,-7 0 55,5 0 6,-11 0-63,4 0 22,-6 0 34,0 0 1,-5 2 77,1 2 32,-8-2 0,4 5-89,-7-7 0,1 0 31,-1 0-112,0 0 1,0 1-144,1 4 0,-1-3-112,0 3 0,6-4-989,-1-1 1305,0 0 0,15 7 0,5 1 0</inkml:trace>
  <inkml:trace contextRef="#ctx0" brushRef="#br0" timeOffset="1899">1162 177 7993,'-10'-2'491,"0"-3"0,7 2 330,-2-7-295,3 7 0,-3-6 299,0 5-99,1 2-135,4-5 137,0 7 500,0 0-975,0 7 1,4 1-50,1 7 0,2 0-19,-2-1 0,-4 3 4,4 2 1,2-1 4,-2 7 1,1-6 26,-1 6 1,-3-1 18,3 6 0,1-1-374,-1 0 0,0-4 8,-5-1 1,0 1-79,0 4 1,2-6-6,3-3 0,-4-4-211,4-1 1,-3-5-227,-2-1 148,0 1 1,0 0-244,0 0 1,1-7-1716,4 2 2456,-3-3 0,18-9 0,-4-1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1:12.7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1588 7856,'-10'0'1475,"1"0"0,4-5-755,-5 0 1,7-2 224,-2 2 1,3 2-52,2-7-552,0 7 0,0-5-505,0 3-591,0 3-824,0-4 164,0 6-1149,0 0 2563,7 0 0,20 26 0,13 7 0</inkml:trace>
  <inkml:trace contextRef="#ctx0" brushRef="#br0" timeOffset="1133">632 1176 7893,'-14'0'651,"0"-2"-350,5-2 1,-3 0 57,7-6 1,-4 6 706,4-6-590,-7 7 0,11-6 412,-4 4 86,-4 4-507,8-6-389,-6 7 44,7 0 1,2 0-16,3 0-10,3 0 1,12 5-350,-1 0 1,2 7-61,-1-3 0,-2-1 136,6 2 0,-1-6-18,2 0 0,3 3 34,-4-2 0,-1 0-126,1-5 1,-1 5 179,2 0 0,1-1 22,-6-4 0,4 0 111,-4 0 1,-2-1 211,-9-4 0,5-2 709,-5-2-647,-2-4 1,-1 4-16,-6-5 1,0 4 290,0 0-154,0 0-320,0-4 0,0 4-184,0 0-27,0 7-366,-6-4 204,4 7 1,-9 7 210,6 3 0,-5 4 103,5 6 1,-5-2-71,5 6 0,-6 6 17,1 4 1,-3 2-70,-2-2 0,1 4-125,-1 6 1,0-2 142,1-2 0,-1 0-22,0-5 0,1-1 175,-1-5 1,0-1-18,0-3 1,1-4 111,-1-6 1,5-6-27,0 1-30,1-7 70,-6 4 1,7-7 0,0-2 14,3-3 1,3 2 191,-3-7 0,4 5-65,1-4 0,0 4-55,0-5 0,0 5 545,0-5-652,0 7 1,1-8-192,4 6 154,3 0 0,12 5-148,-1 0 0,1 0-495,-5 0 1,4 5 288,1 0 0,1 6-557,-1-1 0,-2-2-35,6 2 1,-4 0-328,4 4 1,-4 6 307,4-1 1,-6 3-289,2-3 0,-4 3 1108,-1 2 0,26 4 0,6-5 0</inkml:trace>
  <inkml:trace contextRef="#ctx0" brushRef="#br0" timeOffset="1723">1470 1161 7954,'0'-14'220,"0"-1"1,0 0 385,0 1 1,5-1-44,0 0 0,0 0 115,-5 1 1,5 4-163,0 0 0,-1 5-194,-4-5 1,0 6-183,0-6 19,0 7 0,-1-4-115,-4 7 0,2 0 1,-7 0 0,5 0-155,-5 0 0,0 0 3,-4 0 1,-1 0-120,0 0 0,1 0 356,-1 0 1,3 2 27,-2 3 1,7-4 504,-8 4-412,4-3 0,-4-2 114,1 0 0,5 1-82,5 4 1,0-3 263,-1 3-123,4-4-331,-6-1-292,7 0-56,0 0 103,0 7 0,0-4 228,0 7 1,0 1 208,0 9 1,0-2-185,0 6 1,0 3 32,0 7 1,0 0-65,0 10 1,0-3 19,0 8 1,0 2 69,0-2 1,5 5-26,0-5 1,0 0-150,-5-5 0,0-7 91,0-2 1,0-1 6,0-5 1,5 2 33,0-11 0,0-5 379,-5-6-422,6-5 1,-3 7 9,7-6 1,-5 0-357,5-5 1,0 0-320,4 0 0,1 0-582,0 0 1,1 0 179,4 0 1,-2-2-551,6-3 0,-4 2 576,4-7 0,-6 5 966,2-4 0,22-53 0,6-18 0</inkml:trace>
  <inkml:trace contextRef="#ctx0" brushRef="#br0" timeOffset="2034">1720 1455 7954,'0'-14'0,"-5"-6"411,0 0 0,0 1 610,5 4 0,0 0 780,0 1-781,0-1-196,0 7-482,0 1-317,0 7 1,0 2 74,0 3 0,-5 10-56,0 9 0,-1 4 45,1 1 0,3 2-98,-3 4 1,2-4-406,-2 3 0,4-3 219,-4-2 1,5-4-42,5-1 0,3-6 47,7 2 0,-1-4 111,1-1 0,5-7-51,-1-3 1,7-3-145,-1-2 1,3-7 90,1-3 0,-5-8-54,1-1 1,-9-2 530,-1 1 0,-2-1-46,-8-4 0,0-1 63,-5 6 0,-7-6-112,-3 2 1,-9 1-77,-6-2 1,3 7-206,-3-1 0,1 3-330,-6 1 1,2 5-148,4 0 1,3 7 557,6-2 0,20 23 0,5 7 0</inkml:trace>
  <inkml:trace contextRef="#ctx0" brushRef="#br0" timeOffset="2510">2014 1044 7919,'-15'0'394,"2"-7"80,3-3 0,2-1 76,3 1 0,4-3 388,-4 3 1,5 2-445,5-2 0,3 5 28,7-4 0,-1 4-181,1-5 1,5 2-18,-1-2 0,1 3-146,-6 7 0,6-4-54,0-1 0,-1 0-199,-4 5 0,0 0-77,-1 0 1,1 5-97,0 0 0,-2 6 75,-3-1 1,3 5 15,-4 4 0,0-3 80,0 4 0,-4 1 71,5-1 0,-7 4 30,2-4 1,2 4 24,-2-4 0,0 6 84,-5-1 1,1 2-55,4 3 1,-3-1 23,3 1 1,-4 4-24,-1 0 1,0 1 2,0-6 0,2 5-84,3 1 0,-4 4-145,4-5 1,-1 0 131,1-4 1,-4-2-14,4-4 0,-3 4 255,-2-4 1,0-7-40,0-3 1,0-2 133,0 2-220,0 1-21,0 0 0,-7 0-106,-3-1 0,-3-4-175,-1 0 1,-1-2-204,0 2 1,-4 3-545,-1-3 1,-5 1-767,6-1 0,-2 1 1712,1-6 0,10-59 0,-3-19 0</inkml:trace>
  <inkml:trace contextRef="#ctx0" brushRef="#br0" timeOffset="3066">2352 279 7948,'-7'-29'5,"1"0"-125,-4-1 0,-1 1-180,6-1 0,0 6 971,5-1 1,0 7 622,0-1-91,0 3-272,0 1 120,0 7-711,6 1 0,3 9-55,5 3 1,8 4 63,2 11 0,5 3 90,6 6 0,-4 1-143,3-1 0,4 7-91,1 3 1,2 9-30,-2 1 0,2 5 7,-7-5 1,0 8-69,-4 1 0,-1 6 64,0 5 1,-7 3-254,-8-4 1,-1-1 291,-8 2 0,0 3-43,-5 1 0,-1 4 39,-4-8 1,1 2-56,-5 3 1,4 4-18,-5 1 0,5-7-78,-5-9 0,7-2-147,-2-3 1,-1 0 87,1-4 0,0-4-125,5-6 1,-5-5 95,0 1 1,-6-8-149,1 3 0,2-4-134,-2-2 1,2 0-55,-2 1 0,-3-6 74,3 1 1,2-7-462,-2 1 0,0-2-578,-5-3 0,6 1 314,-1 0 0,2-5-1463,-2-1 2474,-10-5 0,4-17 0,-13-12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1:17.7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89 853 7935,'0'-25'128,"0"1"0,0 1 305,0-1 0,0 1 542,0 3 1,0 4 295,0-4 162,6-3-1075,-4 7 1,6 1-138,-3 10 0,-2 10 10,7 5 1,-5 10-1,5 4 1,-2 12-15,2 8 0,-2 5-51,-3 5 1,-4 8-105,4-3 0,-3 8 15,-2-3 0,-5 4-297,0-4 0,-6 5 98,1-6 1,2-6 4,-2-8 1,0-5 94,-5-4 0,5-6-80,1-10 1,4-9 149,-5-10 29,7 3 0,-4-13 139,7 0 1,-5-3-97,0-6 1,-4 0 79,4-10 0,-2-2-176,2-8 1,4 1-109,-4-6 1,-2-5 77,2-5 1,0-7-151,5 2 0,0 2-58,0-2 0,2 0 108,3-5 1,-2 5 73,7 1 1,5 5 59,4-1 0,1 8 177,-5 2 1,4 6-61,1-1 1,6 8 140,-2 2 0,-2 6-50,-3-2 1,2 5 41,-1 5 1,0-1-118,-6 6 0,3 0-87,2 5 0,-2 2-135,2 3 0,-2 3 142,-3 7 1,1 6-102,0 3 1,-1 4 54,1 2 1,0 5-31,-1 5 0,0-3 68,-5 2 1,4 2 168,-3 8 1,-2-1-37,2 6 0,-5-5-97,5 4 0,-5 0-38,5 1 1,-6 3 1,6-3 1,-5 1-125,5-1 0,-2-3 77,2-7 0,3 0-128,-3 0 0,1-2-70,-1-2 1,1-4-166,-6-7 1,5-5-370,-5 1 1,5-7-670,-5 2 478,0-11 1,-4 3-637,4-7-626,-3 0 893,4-5 1266,-6 0 0,-32-27 0,-9-5 0</inkml:trace>
  <inkml:trace contextRef="#ctx0" brushRef="#br0" timeOffset="209">221 1411 7939,'-38'-4'349,"4"-1"1,5-5 560,4 5 0,4-5 479,6 5-434,7-6 0,3 4-433,10-2 1,5 2-25,9 7 0,6-5-335,9 0 0,5-1-106,10 1 0,2 3-182,3-3 0,1 4-319,-6 1 0,2 0-621,-2 0 0,-3 0 29,3 0 0,-3 0 1036,-2 0 0,13 6 0,3 2 0</inkml:trace>
  <inkml:trace contextRef="#ctx0" brushRef="#br0" timeOffset="702">779 280 7961,'-9'-17'85,"-1"-2"0,7 2 167,-2-2 0,3 1 238,2-2 1,0 4 36,0-4 0,0 4 34,0 1 0,0 1-113,0-1 0,0 0 150,0 0 0,0 6 241,0-1-19,0 0 69,7 2-265,-6 1-550,12 7 0,-6 9 104,3 5 0,1 4-116,-6 12 0,5-4 60,-5 8 1,0 4-146,-5 1 0,4 3 42,1 2 0,0 0-71,-5 1 1,0-1-113,0 0 0,0 0-20,0 0 0,0-5 11,0 0 1,0-6-30,0 1 0,0 1-145,0-6 1,0-3-41,0-11 1,2-2-178,3-3 0,3 1-24,7-6 1,-1 0-323,1-5 0,5-5 67,-1 0 1,2-6 842,-1 1 0,23-42 0,10-12 0</inkml:trace>
  <inkml:trace contextRef="#ctx0" brushRef="#br0" timeOffset="884">838 456 7961,'-32'0'256,"2"0"1,4-2 218,11-2 0,7 0 1913,3-6-1051,4 7-574,1-10 1,3 11-272,7-2 0,1-3-205,14 2 0,-1 0-620,6 5 0,4-5 84,0 0 0,7 1-160,-2 4 0,-1 0-322,1 0 1,-6 0 730,1 0 0,23 6 0,5 2 0</inkml:trace>
  <inkml:trace contextRef="#ctx0" brushRef="#br0" timeOffset="1288">1735 1441 7979,'-23'0'0,"-3"-7"1015,6-2 1,6 0 3806,4 0-3143,7-1-554,-11-5-1345,13 7 1,-4-3-776,10 6 1,-2 0-91,7 5 1,0 0 1084,4 0 0,40 6 0,10 2 0</inkml:trace>
  <inkml:trace contextRef="#ctx0" brushRef="#br0" timeOffset="2053">2396 897 7910,'-18'-7'790,"4"-2"1,7-4-337,-3-2 1,7 5 513,-2 0-513,4 1 1,7-5 160,4 5 1,3 2-217,2 7 1,1 0-8,4 0 1,-2 0-277,6 0 0,-1 7-22,1 2 1,6 0-171,-1 0 1,1 0 97,4 0 1,2 3-192,-2-7 1,0 5 103,-4-6 0,-1 1-112,1-5 0,-6 0-3,1 0 0,-12 0-181,1 0 368,-2 0 1,1-1 26,-3-4 0,-4 2 162,-6-7 1,0 0-55,0-5 0,0 1 120,0-1 0,0 5-89,0 0 0,-1 5 113,-4-4-339,3 5 1,-5-1-285,7 10 1,-4 5 150,-1 10 0,-2 3 103,2 6 1,-1 5 23,-4 1 1,-8 10-45,3-1 0,-3 4 3,4-4 1,-6 0 53,0 0 0,-4 3 125,4-3 0,-6-3 39,2-11 0,2-7-17,3-4 1,-2-3 246,1-1-188,0-7 0,7-3 221,4-10 0,-3-3-119,7-7 0,-1 1 51,1-1 1,3-5-189,-3 1 1,5-1-118,5 6 1,3-1 181,7 0 0,0 2-68,-1 3 1,3-1-31,2 6 0,4 0-12,7 5 0,-1 2-111,0 3 0,1 3-43,-1 7 0,1-1-213,-1 1 0,0 5-236,1-1 0,2 7-537,-2-1 1,1 1-747,-12-2 1,1 4 267,-5-3 1537,-1 2 0,-5 3 0,-3-1 0</inkml:trace>
  <inkml:trace contextRef="#ctx0" brushRef="#br0" timeOffset="2619">3587 779 7910,'-7'-22'601,"6"0"-421,-4 8 1,2-1 907,-2 0 0,1 5-412,-5 1 0,4 0-298,-5 0 1,5 1-315,-5 3 1,0 3-209,-4-3 0,-1 3 84,0 2 1,1 0-83,-1 0 0,-1 5 146,-4 0 1,4 0-31,-4-5 1,4 5 256,1 0 0,-5 0-79,1-5 1,4 5 239,5 0 0,1 0-33,-6-5 0,5 0 542,0 0-175,7-7-279,-10 5 0,11-6 59,-3 3 0,4 4-146,1-6 76,0 7-1066,0 0 203,6 0 0,-4 8 363,3 7 0,1 6 73,-1 9 1,2 6 14,-2 3 0,-4 3 91,4 2 0,2 5 82,-2 0 1,1 12-88,-1-2 0,-3-2 177,3-3 1,-2-5-7,2 5 1,-4-7-122,4 2 0,2-10-77,-2-5 0,0-3-139,-5-1 0,5-7 93,-1-4 1,8-2-160,-2-3 1,-2-1-273,2-3 0,-1 2 45,6-8 1,1 1-94,4-5 0,-4 0-324,4 0 1,3 0-580,1 0 1,-1 0 343,2 0 0,-2-1 1001,1-4 0,23-62 0,-23 23 0,0 0 0</inkml:trace>
  <inkml:trace contextRef="#ctx0" brushRef="#br0" timeOffset="2938">3793 1147 7919,'-8'-21'395,"-4"4"49,7-2 0,0 2 840,5 3 1,-1-1 394,-4 0-349,3 7-692,-4 2-593,6 6 1,0 1 101,0 4 0,0 10-128,0 9 0,0 11 53,0 4 1,-5 3 125,0 2 0,0 2-483,5 3 0,0-5 40,0 0 0,2-6-13,2-9 0,6 1 156,10-1 0,-2-8 75,6-6 1,1-2-18,4-8 0,6-7-31,-1-7 1,5-11-73,-5-5 0,1-2-51,-6-3 0,-6-1 296,-4-3 1,-4 3-19,-5-3 1,-3-2 70,-7 1 1,-12 1-273,-3 5 1,-11-1-154,-3 1 0,-1 1-208,-4 4 1,-2 4-523,2 10 1,1-1 360,9 6 1,-2 0 642,6 5 0,20 20 0,10 4 0</inkml:trace>
  <inkml:trace contextRef="#ctx0" brushRef="#br0" timeOffset="3412">4160 765 7919,'-23'-23'465,"4"3"1,4-1 494,5 1 441,-3 1-422,12 4 0,-4 2-417,10 3 0,-2-1 71,7 6 0,-1-5-172,6 5 1,5-5-49,-1 6 0,3-3-176,-3 2 0,-1 3 24,7-2 1,-7 2-598,1 2 1,2 0 194,-1 0 0,1 6 34,-1 4 0,-4 3-139,4 2 1,-4 6-181,-1 4 0,-2 3 230,-3 1 0,1 5 69,-6 1 0,5 0 112,-5 0 0,0-3 178,-5 8 0,0-6 183,0 5 1,0-5-90,0 6 0,0-1-147,0 5 1,0-2-80,0-2 1,0 2 18,0-3 0,6-1-68,4 1 0,1-1-249,-1 1 0,5-3 142,0-7 1,-1 0-67,6 1 1,-4-7 338,-1-4 0,-5-7 86,-1-2 0,0-6 679,0 6-257,-2-6 153,-7 2 119,0-6 369,0 0-1092,0-6 1,-7 4-931,-2-3 1,-6 3-478,-5 2 1,-4 0 102,-10 0 1,-1 2-933,-9 3 1,5-2 2030,-5 7 0,-33 13 0,-1 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1:16.7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147 74 7898,'-14'-7'3,"-1"6"156,0-4 0,0-2 201,1 2 0,4-1 740,0 1-112,0 3 141,-4-11-204,6 11-1,-6-4 416,13 6-427,-6 0-515,14 0 1,1 0-226,7 0 0,1-5-168,4 0 0,2 0-180,8 5 0,-1 0-390,1 0 1,1 0-139,3 0 0,4 2-815,6 3 0,0-2 221,0 7 0,-2 0 1297,-2 4 0,9 34 0,-4 7 0</inkml:trace>
  <inkml:trace contextRef="#ctx0" brushRef="#br0" timeOffset="175">353 382 7966,'-34'15'644,"-1"0"0,1 0 4,5-1 0,6-1 725,3-3-706,4-3 1,6-7 1139,0 0-1229,7 0 1,-2 0 117,10 0 1,5 0-292,9 0 1,4-5-186,7 0 1,-1-5-962,1 5 1,1-5 557,3 5 1,-1-4-622,6 4 0,-7 0 210,3 5 594,2 0 0,40 6 0,16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03.9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116 206 7893,'-10'-15'51,"1"1"0,-1-1 264,2 0 1,-4 4 244,7-4 1,-5 4 47,6-9 1,-6 4 12,5 1 0,-2 2 399,2 3 66,4-3-410,-6 5 128,7 0-635,0 1 0,2 7-115,3 0 1,3 7 21,7 3 0,-1 8-111,1 1 0,0 3-107,-1-3 0,6 2-30,0 4 1,6 1-267,-2-6 0,-2-1 223,-3-4 1,2 0-68,-1-1 1,4-1 208,-4-3 1,5 2-21,-6-8 0,1 1-25,-6-5 0,6 0 69,0 0 0,-1 0 21,-4 0 1,-5 0-14,0 0 318,-7 0-167,10-6 1,-11 3 195,2-7 1,-2 5 58,-2-5-1,0 7-219,0-10-279,0 11-466,0-4 331,-6 6 1,-3 1-213,-5 4 1,-3 5 232,-2 10 0,1 2 91,-7 8 1,1 1 212,-6 3 1,1-1 25,0 6 1,-1-6 150,1 1 0,-1-3-105,1-2 0,6-6 48,4-3 0,2-4 44,2-1 0,1-7 101,-1-3 1,5-3-108,0-2 1,6-2 87,-6-3 0,5 2 62,-5-7 63,7 0 356,-4-5-190,1 1-231,4-1 1,-3 2-108,10 3 0,-2-1-12,7 6 1,0-5-91,5 5 1,-1-1-120,1 1 1,1 3-42,4-3 1,-2 4-477,6 1 0,-4 0-68,5 0 1,-6 4 169,6 1 1,-6 7-228,6-2 1,-7 3 154,1 1 0,-2 1-131,-3 0 0,1-1 146,0 1 1,-1 5 4,1-1 0,-5 6-5,0-6 0,-7 1-287,2-5 1,3 4-982,2 1 1706,3 0 0,28-12 0,6-2 0</inkml:trace>
  <inkml:trace contextRef="#ctx0" brushRef="#br0" timeOffset="750">1116 221 7933,'0'-15'687,"0"5"1107,0 1-708,0-1-465,0-5 1,-2 2 16,-3 3-480,4-3 0,-6 10 54,7-7-250,0 7 1,-2-9-141,-3 8 1,4-3 111,-4 2 1,-3 3 25,-2-2 1,-3-3 63,-2 2 0,5-1-21,1 1 0,-1 3 57,-5-3 0,0-1 14,1 1 0,-1 0 290,0 5 0,6-2-102,-1-3 1,5 4 812,-5-4-599,7 3 0,-9 0 606,7-2-739,1 2 1,2-5 166,-3 7-102,3 0-189,-4 0-153,6 0-1794,0 0 1358,6 0 153,-4 0 0,5 7 376,-7 3 1,1 8-114,4 1 0,-3 7 225,3-1 0,-4 4-74,-1 6 0,5 2 23,0 7 0,0 0-141,-5 0 1,5 1-47,0-1 1,0 1 87,-5 4 0,0-8-21,0 3 0,0-9-54,0-1 0,0-1-40,0 1 1,0-8-3,0 3 0,0-9 62,0 0 0,0-4-3,0-1 0,1-1 50,4 1 1,-3-5 391,3 0-269,-4-7-109,-1 3 1,0-4-25,0 3 1,2-3-6,3 3-156,-4-4 0,8-1-14,-4 0 0,-2 0-269,7 0 1,-5 0-108,4 0 0,1 0-357,5 0 0,1 0 31,4 0 1,-4 0-470,4 0 1,-2-5-357,1 0 0,-1 0 585,7 5 0,-1-4 1014,6-1 0,32-20 0,8 1 0</inkml:trace>
  <inkml:trace contextRef="#ctx0" brushRef="#br0" timeOffset="1051">1336 441 7946,'-8'-14'476,"3"-1"0,4 0 748,1 1 1196,-7-1-1145,5 0 93,-4 0-320,6 7-467,0 2-532,0 6 0,1 1 89,4 4 1,-3 3 22,3 7 1,1 5 17,-1-1 0,5 6-112,-5-6 0,2 8-211,-3-3 1,-2-1-349,3 1 1,-2 1-890,2 4 1,-3 1 160,3-1 1,-4-1-230,-1-4 0,5 4 1449,0-3 0,13 2 0,-2 3 0</inkml:trace>
  <inkml:trace contextRef="#ctx0" brushRef="#br0" timeOffset="1640">1689 221 7946,'-7'-15'0,"4"5"314,-7 1 1,7-1 663,-2-5 0,-1 5 417,1 0-327,0 1 125,5-6-784,0 0 1,6 6-8,4-1 0,3 5-175,2-5 1,0 5-180,-1-5 1,3 7 40,2-2 0,-2 2-171,2-2 0,-1 3-274,2-3 0,-4 4 181,4 1 0,-4 0 14,-1 0 1,-5 0 16,-1 0 1,-4 1 5,5 4 218,-7-3 156,4 11 1,-7-10-106,0 7 0,0-5 138,0 5 0,0-5-5,0 5 0,0-1-80,0 6 0,0 1-13,0 4 0,5-2-39,0 6 1,0 1-1,-5 4 0,1 1-41,4-1 1,-3 7-100,3 3 1,-2 2 49,2-2 1,-4 4-135,4-4 0,2 2-27,-2-2 1,1 2 20,-1-7 0,-2 2 99,7-2 1,-6-8-14,0 4 0,3-9-3,-2 4 1,1-7-66,-1 1-16,-3-3 96,4-1 0,-6-5 2,0 0-19,0-7 77,0 4-29,-6-7 1,-2 0-82,-7 0 0,-1 0-97,-4 0 0,2 0 78,-6 0 0,-2 0-146,-9 0 1,4 0-104,-3 0 1,8-5-387,1 0 1,2-5-577,-1 5 1,3-5 134,6 5 1145,7-6 0,34-23 0,15-14 0</inkml:trace>
  <inkml:trace contextRef="#ctx0" brushRef="#br0" timeOffset="2102">2556 471 7946,'-14'0'173,"4"-2"258,0-3 1,5 4 1759,-5-4-1530,7-3 0,-4 4 914,7-6-421,0 7-83,0-10-698,0 5 1,7-5-189,3 3 1,4-1-222,6 6 1,-2-7 122,7 3 1,-1 0-46,5 0 1,1 4-216,-1-5 1,-4 7-533,-1-2 1,1 3-86,4 2 1,-1 0-629,-4 0 0,3 0-188,-8 0 1,-1 7 762,-8 2-1,-4 6 844,-6 5 0,-45 22 0,-12 12 0</inkml:trace>
  <inkml:trace contextRef="#ctx0" brushRef="#br0" timeOffset="2300">2689 618 7946,'-25'14'532,"1"1"164,6-7 0,-2 0 921,10-3 721,-3-3-1144,11 5 33,-4-7-620,6 0 1,2 0 168,2 0 0,0-2-92,6-3 0,1 3-514,9-3 1,-4 2-444,3-2 0,4 4-105,2-4 0,-2 3-395,1 2 0,1-5-16,4 0 0,-4 0-930,-1 5 0,-1 0 388,1 0 0,3 0 711,-8 0 0,6 0 620,-6 0 0,-6 14 0,-6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1:41.318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45 162 7942,'-7'-14'84,"-1"-1"0,0-1 344,3-4 1,-2 4 993,3-4-236,-1 4-581,5 1 1,0 5 72,0 0-205,0 7-138,0-3-332,0 6 1,0 1 115,0 4 1,0-2-104,0 7 1,0 5 296,0 5 1,0 7-66,0 3 1,5 2-67,-1 13 0,6-3-35,-5 12 0,5 1 42,-5 9 1,5 6-35,-5 14 0,4 1-461,-4 13 1,0 0 441,-5-47 1,0 0 0,0 4 0,0 0 75,0 1 1,0 1 0,0-3 0,0-1 9,0-1 1,0-1 0,-5 46-209,0-9 1,-4 0 211,4 0 0,0-8-7,5-6 1,0-7 33,0-9 1,1-4-56,4 0 1,2-8-145,3-2 0,3-6 51,-4-9 1,0 0 121,0 1 1,0-6-1541,0 1 882,4-7 0,-6 3-1478,3-6 687,-4-7 390,-6-2 0,2-6 41,3 0 1,-3-8-990,2-6 1780,5-8 0,-4-58 0,-2-26 0,2 31 0,0 0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1:47.622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118 250 8034,'-15'0'-208,"0"-1"305,1-4 101,-1-3-98,0 0 1,5-4 140,1 7 33,5 0-40,-2-1 0,6 3 648,0-7-548,0 7 1,0-6 36,0 4-94,-7 4-401,6-6 267,-6 7-149,7 0-254,0 0 1,7 0 430,2 0 0,4 0-54,2 0 1,5 0-3,-1 0 0,12 0-99,-1 0 0,9 0 12,0 0 0,10 0 13,5 0 0,5 0-95,5 0 0,-2 0 48,6 0 1,-4-5-36,5 0 1,-1-1 128,6 1 0,-7 2-64,-4-7 0,-7 7 14,-2-2 0,-5 3-68,5 2 0,-7-5 3,2 0 0,-3 1-13,-2 4 0,2-5-142,3 0 0,-4 0 264,4 5 0,-5-5-46,-4 0 0,0 0 93,-5 5 0,-1 0-100,-5 0 1,-4 0 15,-1 0 0,-4-2-20,4-2 0,-1 2 24,2-3 0,-2 3-55,-4 2 0,-1 0-126,7 0 1,-2 0 96,1 0 1,4 0-150,-4 0 0,-1 0 167,2 0 0,-2 0-6,1 0 1,2 0-10,-6 0 0,6 0 31,-2 0 1,3 0 17,-3 0 1,4 5 17,-4 0 1,4 0 15,2-5 0,-1 0 51,0 0 1,1 5-88,-1 0 1,7 0-4,3-5 1,-1 0-33,1 0 1,0 0 1,5 0 0,0 0 7,0 0 1,1-5-8,-1 0 1,-5 0 14,0 5 0,0-5-7,5 0 1,-1-1 16,-4 1 1,2 3 6,-7-3 0,7 2-22,-2-2 1,-1 4-35,1-4 0,-6 3-90,1 2 0,2 0 120,-2 0 1,5 0-9,-4 0 0,1 0 8,-2 0 1,-3 0-4,3 0 1,2 0 31,-2 0 1,2 0 139,-1 0 1,1 0-89,3 0 0,2-5-60,-7 0 1,5 0 4,-5 5 0,7 0-52,-2 0 1,-3 0-18,-1 0 0,-4 0 27,-2 0 0,5 0-19,1 0 1,-1 0-34,-5 0 0,6-1-6,-1-4 1,7 3 94,-2-3 0,3 4-13,3 1 1,-1 0 6,0 0 1,0 0 1,0 0 1,0 0 9,0 0 0,0 0-3,0 0 1,0 0 2,1 0 0,-6 0-9,0 0 1,-1 0-1,1 0 0,6 0 21,-5 0 1,5 0-66,-5 0 1,-1 1-5,5 4 1,-3-3 23,8 3 0,-4-4-5,0-1 0,0 0 54,4 0 0,2 0 0,3 0 1,-2 0 3,-3 0 1,-2 0 92,7 0 1,-11 0-111,1 0 0,-3 0 3,3 0 0,-3 0 7,3 0 1,-5 0-24,5 0 1,5 0-3,-5 0 0,5 0-49,0 0 0,2 0-18,3 0 0,1 0-5,-6 0 1,8 2-17,2 3 1,-5-4 87,5 4 0,-9-3-7,4-2 0,0 0-4,5 0 0,-8 5 26,-7 0 0,0 0 101,-5-5 0,-1 1-102,1 4 0,-2-3 18,3 3 0,2-4-26,-3-1 1,5 5 0,5 0 0,-1 0-112,6-5 1,-7 0 56,2 0 0,-2 0 26,2 0 1,-3 0 24,3 0 0,-5 0-5,-5 0 0,4 0 51,-4 0 0,-3 0 137,-2 0 1,-3 0-67,-1 0 0,-1 0-54,0 0 0,-4 0-136,-1 0 1,-6 0 77,2 0-146,3 0 0,-7 0 135,4 0 0,-4 0-21,-1 0 1,-5 0 37,-1 0 101,-5 0 1,2 2 41,-6 3 420,0-4-181,0 6-286,0-7-235,0 0 146,0 6 0,2 1 23,3 3 1,-4 3 26,4-3 1,2 7 46,-2 3 0,5 6-2,-6-1 1,6 2 9,-5 3 1,5 6 4,-5 3 0,5 3 13,-5 3 0,6-1-35,-1 0 0,-2 2-2,2 3 1,-2-4 56,2 4 0,3 2-15,-3-2 0,-2 0-53,2-5 1,-1 2 14,6 3 1,-2-2-31,-3 7 0,3-7-8,-3 2 1,1-3 5,-1-2 0,3 5 33,-3 0 0,-2 0-1,2-5 1,-7 2-89,2 3 0,1-3 68,-1 3 0,0-9-163,-5 0 0,5-1 38,0 5 1,2-6 23,-2-4 1,-2-1 97,7 1 0,-2-3-2,2 3 0,3-3-123,-4-1 1,0-1 3,0 0 0,0 1-69,0-1 0,3 1 72,-7-1 1,4-5-92,-4 1 0,7-5-6,-2 4 0,-2-6-138,2 2 1,-7 1 206,2-2 0,3 3-18,2-3 1,-2-2 49,2 2 1,-7-2 132,2-3 1,1 6-116,-1-1 1,2 1 26,-2-5 1,-4 4-36,4 1 0,-3 0 11,-2-6 1,0 1 17,0 0-17,0-1-19,0 1-121,0 0-68,0-1 0,2-5-171,2-5 240,-2 5 55,5-8 0,-7 7-12,0-3 18,0-3 23,0 5 30,0-7-2005,0 0 2216,-7 6-58,-1-4 0,-7 6-137,0-3 1,-6-4-8,-3 4 1,-1 2-25,-4-2 0,1 5-94,-11-6 0,0 8 127,-5-2 1,-7 1-3,-3-1 0,2 3-7,-2-3 1,0 3-5,-5 2 1,2-1 40,3 1 0,-3-5 195,3 0 0,-1-2-61,1 1 0,-7 3-118,7-7 1,-6 5 6,6-5 0,3-1-23,2-4 0,-1 5-108,1 0 0,-2 2 80,2-2 0,3-4-13,-3 4 0,-3 2-45,-2-2 1,4 1 43,1-1 0,3-3-3,2 3 0,-5-2-35,0 2 1,-2-4-7,2 4 1,2 2 64,-7-2 1,5 0 6,-5-5 0,7 0 34,-2 0 1,1 5 2,-1-1 0,4 1 22,-4-5 0,3 0-80,2 0 1,-2 0 9,-3 0 1,-2 0-24,-3 0 0,-3 0-3,3 0 1,-4 0-3,-6 0 1,4 0-14,-4 0 0,8 0 4,2 0 0,0 0-14,-4 0 1,-1 0 26,0 0 0,5 0 12,0 0 1,5 0 3,-5 0 1,7 0 29,-2 0 0,3 0 7,2 0 1,-2-1-4,-3-4 0,2 3 8,-7-3 0,5 4-19,-5 1 1,5-5 6,-5 0 1,7-2-116,-2 2 1,3 4 90,2-4 0,-1 2-6,-4-2 0,4 3 33,1-3 1,0-1-5,5 1 1,-3 0 21,-3 5 1,1-5 111,0 0 0,5 0-132,0 5 1,5-5 21,-6 0 1,3 0-60,-2 5 0,-4-1 22,4-4 1,0 3-5,-5-3 0,3 4-9,-8 1 1,8 0-12,2 0 0,-5 0 1,-5 0 0,5 0-3,4 0 1,1 0 19,-5 0 0,-3 0 2,3 0 1,-4 0 17,9 0 1,-3 0-11,-2 0 0,-4 0 3,4 0 0,-3 0-8,8 0 1,1 0 0,-1 0 0,1 0-24,-1 0 0,-2 0-3,7 0 1,-7 0 11,2 0 0,-2-5-5,2 0 0,-4 0 17,4 5 1,2-5-44,-3 0 1,1-1 0,-5 1 1,5 3-27,0-3 1,4 4-10,-4 1 1,2-2 72,-3-3 1,0 3-1,5-2 0,-4 2-15,5 2 1,-10 0 2,5 0 0,-6 0 60,11 0 1,-7 0-27,2 0 1,-3 0 13,-2 0 1,4 0 1,1 0 1,5-5 7,-5 0 0,-1 0-71,-4 5 0,5 0-91,0 0 1,6-5 78,-1 0 1,-4 1-5,-1 4 1,3-2 31,2-3 1,1 3 18,-1-3 0,3 4 1,-3 1 0,1 0 20,-1 0 0,-4 0 13,-6 0 1,5 0-71,0 0 0,0 0 7,-6 0 1,1 0 13,0 0 1,2 0-8,3 0 0,-2 0 9,6 0 0,-1 0 43,2 0 1,3 1 0,-3 4 0,8-3 19,1 3 1,1-3 12,-6-2 1,1 0-28,0 0 0,4 0 18,1 0 0,4-2-12,-5-3 1,7 3 47,-1-3-133,-4 4 1,5 1 48,-6 0 0,10 0-9,0 0 1,4-2 57,0-3 0,2 4 52,3-4 15,3 3 215,-4 2-266,6 0-96,0 0 20,6 0-234,-4 0 170,5 0-56,-7 0-4238,0 0 3025,6 0 239,-4 0 1093,4 0 0,40 7 0,11 1 0</inkml:trace>
  <inkml:trace contextRef="#ctx0" brushRef="#br0" timeOffset="449">323 2499 8268,'0'-14'1189,"0"-1"-310,-6 7-818,4-5-650,-4 11 342,6-4-41,-7 6 283,-1 0 1,-2 6 98,0 4 0,6 3 124,-6 2 1,5 1-60,-5 4 1,5-2 152,-5 6 0,5 1-115,-4 4 1,4 0 143,-5 1 1,7 4-161,-2 0 1,-2 1 16,2-6 1,0 5-108,5 1 0,-4-1-1,-1-5 1,0-4-131,5-1 1,0-4 64,0 5 1,0-8-233,0 3 256,0-10-263,0 3 85,6-11 0,2 4-218,7-6 1,0-2-499,0-2 1,-1 0 244,1-5 0,5-1-9,-1-5 0,2 0 609,-1 1 0,29-27 0,13-7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13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14.8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89 368 7864,'-15'-16'-83,"1"-2"0,-1 0-54,0 5 1,5-2 1271,1 5 0,5 2 511,-1-2-276,4 7-761,1-3-369,0 6 1,1 0-214,4 0 0,3 5 90,7-1 0,0 8 32,0-2 1,1 3 68,4 1 0,-3 1-375,8 0 1,-1 4-271,6 1 0,-1 0 225,1-6 0,-1 1 90,0 0 0,2-1 93,4 1 0,-4-7-21,3-3 1,-3 2 12,-1-2 0,-3-2 165,-2-8 0,1 2-87,-6-7 0,-6 0 171,-4-5 0,-5 1 25,5-1 1,-7 0-100,2 1 0,-3 4 15,-2 0-60,0 0 1,-2-3 151,-3 3-136,3 4 1,-6 6-142,3 0 68,-3 0 1,-7 6 94,1 4 1,-1 10-79,0 4 1,1 4-2,-1 1 0,0 6-72,1-1 0,-6 10 84,0-5 1,-4 7-258,4-7 1,-4 4 72,4 1 0,-4-2 39,4-2 1,-4-5 67,4-5 1,-5-2-4,6-4 0,-1-3 22,6-6 0,4-7-49,0-3 152,7-3 0,-4-4-64,7-3 0,0-3 75,0-7 1,0 1-41,0-1 0,0-1-117,0-4 0,2 4 123,3-4 1,-2 4 103,7 1 1,0 0 54,4 1 0,-4-1-110,0 0 0,0 7-28,4 3 1,1-1-15,0 1 0,1 0-70,4 5 1,-4 1 116,4 4 0,2 4-236,3 5 0,-2 6 53,1-1 1,-1 8-71,2-3 0,1 4-134,-7 1 1,6-1 73,-5-4 1,-1 3-472,-4-8 394,0 7 0,-7-9-661,-3 2 561,-4-9 1,-1-2-2095,0-3 1345,0-3 1089,0 4 0,20-71 0,4-17 0</inkml:trace>
  <inkml:trace contextRef="#ctx0" brushRef="#br0" timeOffset="1017">1397 133 7909,'0'-10'-189,"0"0"0,0 6 403,0-6 0,0 5 1188,0-5-562,0 7-559,0-10 0,-1 11 151,-4-3 3,3-3-330,-11 6 1,5-4 83,-7 6 1,5 0-163,0 0 1,1 0 77,-6 0 0,-1 0-86,-4 0 1,4 0 28,-4 0 1,-1 0 79,1 0 1,1 0 136,4 0 1,0 0-134,1 0 0,-1 0 126,0 0 0,1 0-52,-1 0 1,5-5 116,0 0 93,0 0 17,2-1-296,-5 4 1,12-6 249,-4 3-419,3 3 122,2-4 1,2 6-100,3 0 0,-4 1 38,4 4 1,2-1-84,-2 5 0,4 8 98,-4 7 1,5 1 37,-5 4 0,5-1 86,-5 11 1,4 0-61,-4 5 0,2 7-56,-2 3 1,-4-2 37,4 2 0,-3 0-104,-2 5 1,0 3 69,0-3 1,0 1 25,0-11 1,0 2 20,0-2 0,0-5 13,0 0 1,0-2-3,0-7 1,0-1-30,0-5 0,0 1 49,0-1 1,0-6-37,0-3 1,2-4-124,2-1 0,-2-1 122,3 1 1,-2-5 80,2 0-59,-3-7 1,6 8 257,-3-6-402,-4 0 0,8-5 76,-4 0 0,-2 0-197,7 0 1,-5 0 77,4 0 1,-4 0-644,5 0 1,0 0 332,5 0 1,-1 0-817,1 0 1,0-5 103,-1 0 1,3-4-76,2 4 0,-2 0 237,2 5 1,-1-5 377,2 0 0,-4 0 550,4 5 0,16-26 0,3-7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18.1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 88 7917,'-10'0'0,"1"0"980,5 0-185,-9-6 400,12 4-298,-6-11-151,1 11-239,4-4-156,2-1 0,8 6-291,7-4 0,1-2 105,4 2 1,-2-4-273,6 4 1,-4 0 148,4 5 1,-4-5-818,4 0 1,-1 0 401,2 5 1,1 0-795,-7 0 0,6 0 326,-5 0 0,-1 0 147,-4 0 0,0 7 694,-1 2 0,-19 24 0,-4 6 0</inkml:trace>
  <inkml:trace contextRef="#ctx0" brushRef="#br0" timeOffset="209">215 265 7917,'-25'13'454,"1"-3"1,6 1-49,-2-6 1,6 1 1140,4-1-568,-3-3 646,11 4-635,-4-6-76,6 0-383,0 0-494,6 0 1,4 0-71,10 0 0,-2 0 137,6 0 1,-4 0-707,4 0 1,1 0 279,4 0 0,-5 0-1045,1 0 0,-5 0 525,4 0 1,-6 0-1604,2 0 2445,3 0 0,-14 0 0,4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16.8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30 412 7917,'-9'-15'713,"-2"0"-374,6 1 1,0 4 60,5 0 1,0 5 306,0-5-121,0 7 253,0-3-241,0-1-170,0 6-210,0-6 1,2 9 170,3 3 0,-4-2-105,4 7 1,-3 1 30,-2 9 0,0-2 2,0 6 0,0 1 80,0 4 0,0-1-140,0-4 0,0 4-12,0-4 1,0 4-166,0 2 0,0-1 92,0 0 1,0-4-203,0-1 1,0-1 69,0 2 0,0-4-474,0-6 1,0-1-148,0 1-93,0 0-1185,0-7 1290,0-1 1,2-7-1675,2 0 1023,-2 0-819,5 0 1384,-7-7 0,4-1 655,1-7 0,26-71 0,-14 33 0,-1 1 0</inkml:trace>
  <inkml:trace contextRef="#ctx0" brushRef="#br0" timeOffset="658">250 133 7917,'-10'-15'138,"0"0"0,6 5 1654,-6 1-681,7-1-201,-11-5-558,13 0 1,-6 6 318,7-1-453,0 7 0,2-6-186,3 4 1,3 4-75,7-4 1,4 3-86,1 2 1,4 0-227,-4 0 0,1 0 208,-1 0 0,-4 0-14,4 0 0,1 5 25,-1 0 1,-1 7 186,-4-3 0,-5-1-81,-1 2 1,-5 0 362,1 5 0,-2-5-9,2-1 1,-4 1 112,4 5 1,-3 0-131,-2-1 1,0 1-82,0 0 1,0-1-121,0 1 0,0 5 87,0-1 1,0 6-27,0-6 0,2 8-11,2-3 1,0 4-68,6 1 1,-6 2-5,6 3 0,-2-2-102,2 2 1,3 3-34,-3 3 1,-2 2 91,2 2 1,-2-1-91,2-4 1,3 2 74,-3-7 1,1 5-133,-1-5 0,3 1 84,-3-6 0,-2 1-30,2-1 0,-7-5 41,2 1 1,-3-12-1,-2 2 1,0-4 206,0 4 1,-2-5-70,-3-1 1,2-5 206,-7 1 0,0 1-95,-4-1 0,-6 5-134,0-5 1,-4 1 38,4-1 1,-6-3-482,2 3 0,-2-4-163,1-1 0,-3 0 285,4 0 1,-4 0-723,-1 0 1,-6 0 374,1 0 1,5-1-615,4-4 1,7 2 513,-1-7 0,9 0-453,5-5 1,3-1 1111,2-4 0,59-35 0,-22 20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20.0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368 177 8006,'5'-14'326,"0"-1"1,0 0-86,-5 0 0,5 6 638,0-1-255,0 0 253,-5-5-93,0 1-218,0 5-355,0-4 1,-2 12 15,-3-4 0,2 3-190,-7 2 0,0-1 81,-4-4 1,-1 3-162,0-3 1,-4 4-5,-1 1 1,-5 0-90,6 0 1,-7 0 53,1 0 1,2 0 101,-1 0 1,4 0 165,-4 0 1,6 0-5,-2 0 10,4 0 1,1 0 83,0 0 305,7 0-84,2 0-285,6 0 1,0-2-41,0-3 172,0 3-287,0-4 138,0 6-458,6 0 1,-2 6 124,5 4 1,-4 3 130,5 2 0,-5 6 53,5 4 1,-5 9-7,4 5 1,-4 10-16,5 5 0,-2 10-3,2 4 0,2 6-92,-8 4 0,6-3-86,-5 4 1,2-2 142,-2 1 1,-4 0 94,4 1 1,2-3 102,-2-12 1,-1 5 26,-4-6 1,5 1-101,0-5 1,2-7 89,-2-3 0,-4 2-93,4-2 0,2 5-86,-2-5 1,4-5 86,-4-5 1,2 0-115,-2 5 0,-4 0 285,4 1 1,-3-8-371,-2-3 0,0 4 82,0 1 0,5 2 26,0-2 1,0 2-167,-5-7 1,0 6 108,0-6 0,1 5-131,4-5 0,-3 1 98,3-6 0,-2 0 165,2 1 0,-4-1-10,4 1 1,2-3 79,-2-2 1,1 3-160,-1-4 0,-3 2-19,3-1 1,1 3 86,-1-4 0,2 2-40,-2-1 1,-4 1-127,4-7 0,-2 6 122,2-6 1,-3 1-28,3-5-25,-3-1 0,-1 0-34,4-5-4,-3 4 55,4-4-33,-6-1 16,0-2 43,0-6 606,0 0-654,7 0 78,-6 0 0,8 0-208,-5 0 1,0 0 107,6 0 0,-1 0-102,6 0 0,0 0 57,-1 0 0,1 5-157,0 0 1,1 0-47,4-5 0,-2 0-20,6 0 0,-1 2-560,2 2 0,1-2 364,-7 3 1,7-3-204,-1-2 1,-2 0 248,1 0 0,2 0-1597,9 0 2065,-4 0 0,24-20 0,-1-4 0</inkml:trace>
  <inkml:trace contextRef="#ctx0" brushRef="#br0" timeOffset="1117">662 545 7926,'-8'-7'295,"1"6"1,6-8 263,-4 4-327,3 4 1,-4-7 66,6 3 0,-2 3 229,-3-3 206,4 4-99,-6-6-197,7 5 151,0-11-123,0 5-286,0-6 1,0-1 52,0 0 0,5 0-123,0 1 0,6 1 1,-1 3 1,3-8-101,2 3 0,0-3-84,-1 4 1,1 0 55,0 5 0,-1-4-39,1 3 1,0 2 95,-1-2-425,1 7 1,0-4 185,0 7 0,-6 0-181,1 0 1,-2 2 45,2 3 1,-2 3 123,-3 6 0,-3 1 276,3 0 1,-4 6-74,-1 4 1,0 1 97,0-2 1,0 7-30,0-6 1,-5 6 57,1-7 1,-8 4-59,2 1 1,-1 1 220,1-1 1,-3-4-25,3-1 0,-3-6-31,-2 2 1,1-4-197,-1-1 1,5 0 67,0-1 0,6-6-206,-6-3 169,7 3 6,-4-6 25,7 5 132,0-14 0,0 4-66,0-7 0,0 5 46,0-5 1,2 1-321,3-6 1,3-5 138,6 1 0,-1-3-196,-3 3 0,3-2 71,-3-4 0,3-1-45,2 6 0,0-4-10,-1 4 1,1-4-26,0 4 1,-1-4 47,1 4 0,0 0-24,-1 6 0,-4-6 225,0 1 0,-2 4-92,2 5 0,-3 5 352,-7-5-107,0 7-17,0-3-79,0 6-138,0 0 0,0 6 176,0 4 1,-2 8-114,-3 1 0,2 8 247,-7-3 1,7 4-77,-2 1 0,-2 1-264,2-1 1,0 2 91,5 3 0,0-3-365,0 4 1,0-4 182,0-2 0,0-1-610,0-4 0,7 2 155,3-6 0,3 0-96,2-6 0,1 1-638,4 0 0,2-7 150,8-3 1171,-1-4 0,15-27 0,7-13 0,4-2 0,1 1 0</inkml:trace>
  <inkml:trace contextRef="#ctx0" brushRef="#br0" timeOffset="1749">1368 265 7849,'0'-14'0,"5"-1"535,0 0 0,-1 6-126,-4-1 0,0 5 790,0-5-788,0 7 1,0-5-32,0 3 4,0 3-306,0-4-111,0 6 0,-1-5 209,-4 0-136,-3 0 68,-7 5-46,0 0 1,1 0 5,-1 0 0,5 0 401,0 0-6,7 0 199,-10 0-125,5 0-129,0 0-98,-5 0 71,11 0-293,-5 0 1,6 0 51,-4 0 40,3 0-88,-4 0-349,6 0-123,0 0 0,0 6 353,0 4 1,0 8 210,0 2 0,0 6-63,0-2 1,1 1-86,4 4 1,-3-3 49,3 9 1,-4 1 14,-1-2 0,5 2-74,0-2 1,0-1 61,-5 6 0,2-8-114,3-2 0,-4-1 58,4-8 1,2 4-61,-2-4 0,0 0 92,-5-6-94,6 1 1,-3-2-45,7-3 26,-7-4 1,6-4-185,-5 3 1,0-4 61,6 4 1,-6-3-509,6-2 0,-5 0 38,5 0 0,0 0-712,4 0 1,1 0 328,0 0 1,1 0-1092,4 0 2113,-4 0 0,38-33 0,2-7 0</inkml:trace>
  <inkml:trace contextRef="#ctx0" brushRef="#br0" timeOffset="2043">1632 471 7993,'0'-14'773,"-6"-1"1,4 0-246,-3 0 1,2 6 692,-2-1-818,3 7 1,-4-6 340,6 4-139,0 4 104,0-6-441,0 7 1,0 2-371,0 3 0,0-2 107,0 7 1,5 0 5,0 4 1,0 1-229,-5 0 0,0 6 116,0 4 0,5-3-720,-1 3 1,1-5 407,-5 4 1,0-1-365,0 1 1,0 3 14,0-8 762,7 1 0,14 1 0,10 2 0</inkml:trace>
  <inkml:trace contextRef="#ctx0" brushRef="#br0" timeOffset="2501">1838 295 7993,'-15'-8'761,"2"-5"-539,4 3 0,0-2 212,4 3 1491,4-5-1335,-6 6 1,7-1-248,0-1 0,2 6-117,3 0 0,3 2-174,7 2 0,-1-5 75,1 0 1,0 0-321,0 5 0,4 0 215,1 0 0,-1 0-375,-4 0 1,0 0-93,-1 0 250,1 0 1,0 2 469,0 3-148,-7-4 467,5 12-151,-12-4-275,6 5 0,-7 1-77,0 0 0,5-5-16,0-1 0,0 1-79,-5 5 0,5 1 110,-1 4 1,3-2-140,-2 6 0,-4-4 79,4 4 1,2 1-106,-2 4 1,1 1 80,-1-1 0,-3 0 39,3 1 1,1-6 14,-1 1 1,0-2 85,-5 1 0,0-3-85,0-6 1,0 0-6,0 0 0,-2-2-69,-2-4 1,0 3 74,-5-7 0,-1 4-273,-5-4 0,-1 5 68,-4-5 0,2 5-967,-6-5 0,-3 5-72,-7-6 1,2 6-1523,-8-5 2688,8 7 0,-11-24 0,6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27.1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147 133 8000,'-15'0'234,"2"-2"145,3-3 1,-3 3 91,4-2 0,0-3-84,0 2 0,-1-5 160,-5 5 1,5-1-138,1 1 0,4 3 794,-5-3-362,7-3-67,-4 7-332,7-12-222,0 11 1,11-10-128,4 8 0,10-6 116,-1 5 1,4-2-299,1 2 1,2 4 105,4-4 0,-4 3-622,3 2 0,-3 0 291,-2 0 1,1 0-893,-1 0 0,1 5 268,-1 0 0,0 5 72,1-5 1,-2 6-262,-4-1 1,2 3 1125,-6 2 0,-27 13 0,-11 3 0</inkml:trace>
  <inkml:trace contextRef="#ctx0" brushRef="#br0" timeOffset="224">309 382 8000,'-28'2'638,"3"3"1,4-3 283,7 3 870,-1-4-389,0-1 117,7 0-482,1 0-152,7 0-511,7 0 0,3 0-120,9 0 0,-1 5-106,7 0 0,1 0 78,8-5 0,-1 0-723,6 0 0,-1 0-291,1 0 0,2 5-741,-7 0 1,5 0 360,-4-5 1,-1 0-1797,-5 0 2963,1 6 0,-14-4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23.9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2088 7931,'-2'-10'-140,"-2"0"1,2 5 1013,-3-5 0,2 5 203,-2-4 267,3-1-909,-4-5 0,4 5 542,-3 0-237,4 7-816,-6-3 41,7 6 83,0 0 0,0 6-140,0 4 1,5 3 69,0 2 0,1-5-245,-1-1 0,3 1 96,7 5 0,-5 0-54,0-1 0,-1-4 57,6 0 1,0-7 90,0 2 1,-1 2 101,1-3 96,0 1 1,-1-5 213,1 0-230,0 0 1,-1-1 308,1-4 0,-5 2-139,0-7 0,-7 0-88,2-5 0,1 1-2,-1-1 0,0 0-15,-5 0 0,0 6-1,0-1 0,0 5 169,0-5-629,0 7 226,0-4 1,2 7 41,3 0 0,-2 7 87,7 3 1,-5 4-137,5 6 0,-6 3 99,6 6 1,0 7-198,5 3 1,-5 4-20,-1 1 0,1 2-142,5 3 1,-2-4 157,-3 4 0,1-3 95,-6-2 1,5-1 48,-5-4 1,0-5-211,-5-9 438,0 2-239,0-10 284,0-3 1,-2-7 5,-3-7 0,2 0-17,-7 0 0,0 0-8,-4 0 0,-1-5-138,0 0 0,-4-6 36,-1 1 1,-5-3-27,6-2 0,-7-1-59,1-4 0,2 2 62,-1-6 0,6 1 100,-2-2 0,4-2-117,1 2 0,5 2-134,1-1 0,5 6-224,0-2 1,2-1 150,2 1 0,2-1-730,2 2 1,5 2 410,5-2 1,6 2-1144,-1 3 0,8-1 163,-3 0 1423,4 1 0,27 5 0,7 3 0</inkml:trace>
  <inkml:trace contextRef="#ctx0" brushRef="#br0" timeOffset="631">854 1896 7931,'-7'-14'534,"5"-1"-213,-3 0 529,4 1 1,1-1-281,0 0 0,-2 5 10,-3 1-212,4 5-56,-6-2-260,7-1 1,-2 6 138,-2-4 1,0 3-383,-5 2 0,4 0 158,-5 0-114,0 0 0,-5 2 38,1 3 0,4-4 503,0 4 26,0-3-69,-4-2 0,4 0 261,0 0-78,7 0 157,-10 0-270,11 0-93,-11 0 8,11-7-238,-4 6 112,6-6-384,0 1-406,0 4 380,0-5 157,0 7 1,0 7 37,0 3 0,1 9 244,4 6 1,-3-1-103,3 6 0,-2-2 86,2 11 1,-3 0-72,3 5 1,-4 0-94,-1 0 0,5 0-67,0 0 1,5-4 83,-5-1 0,0-2-88,-5 3 0,4-4 66,1-7 0,2-6 152,-2-4-175,-4 4 346,6-6-116,-7 4 0,2-13 25,2-3-318,-2-4 1,6-1 94,-3 0 0,-2 0-663,7 0 459,0 0 1,5 0-299,-1 0 0,3-4-310,2-1 0,-2-5-637,2 5 1,4-5 352,2 5 0,1-1-309,-2 1 1,4 3 1341,-3-3 0,9-9 0,3-3 0</inkml:trace>
  <inkml:trace contextRef="#ctx0" brushRef="#br0" timeOffset="890">1045 2146 7912,'-5'-14'886,"0"-1"1,0-5 71,5 1-619,0-1 0,0 5 334,0 1 0,0 4 232,0 0 34,0 7-570,0-4 1,2 7-387,2 0 56,-2 0 1,10 7 78,-8 3 0,1 4-28,-5 6 0,5-2 85,0 6 0,2-4-749,-2 5 0,-4-1 292,4 5 1,-2-4-1089,2-1 1,-3-4 591,3 5 1,3-6 777,2 6 0,22-7 0,8 3 0</inkml:trace>
  <inkml:trace contextRef="#ctx0" brushRef="#br0" timeOffset="1357">1250 1867 7912,'-14'-15'0,"-1"1"1007,0-1 1,7 0 585,3 1-3,-3 5-1239,6-4 1,2 12-184,10-4 1,3-2-152,2 2 1,0 0 47,-1 5 0,6 0-72,0 0 1,4 0 94,-4 0 1,4 2-542,-4 3 1,4-3 88,-4 3 1,-1 1-71,-4-1 1,-2 6 455,-3-1 0,1-2-81,-6 2 0,5-5 425,-5 5 0,0 0 37,-5 4-114,0 1 1,0 1-60,0 4 1,0-4-84,0 4 0,2-2-158,3 1 1,-4-1 107,4 7 0,-3-1-232,-2 6 1,0-1 62,0 1 0,5 1-49,-1 3 0,1-3 78,-5 3 0,5-3 202,0-1 0,2-1-108,-2 1 0,-4-8 170,4-2 1,2-4-11,-2-1 1,-1-5 34,-4 0 116,0-1-230,0 6 0,-1-7-275,-4-3 0,-3 2 89,-7-2 1,0 1-784,1-1 1,-6-3 396,0 3 1,-6-2-1135,2 2 0,-4-4 163,-1 4 1411,6-3 0,-11-48 0,3-11 0</inkml:trace>
  <inkml:trace contextRef="#ctx0" brushRef="#br0" timeOffset="2268">2059 103 8034,'-15'-23'0,"0"2"249,1 6 0,4 6-28,0-1 1,5 5 889,-5-5-255,7 7 90,-3-4-326,6 7-303,0 0-300,6 0 1,2 0 90,7 0 0,6 0-132,4 0 0,3 0 60,1 0 1,0 2-255,1 3 1,-2-2 87,-4 7 0,4-5-35,-4 5 1,-1-6 87,2 6 0,-7 0-43,1 5-1,-2-1 280,-3 1 0,1 0-126,0 0 0,-7-1 262,-3 1 0,1 0-81,-1-1 0,0 3 66,-5 2 1,0-1-31,0 7 0,0-1 14,0 6 0,0 6-40,0 3 0,0 5-206,0 5 0,7 3 76,2 7 1,0 6 53,0 4 1,1 1-277,5-1 0,0 3 232,-1-4 0,1 4 15,0 1 0,-1-6-20,1-3 0,0-3 2,-1-3 1,3 1-81,2 0 0,-2-5 80,2 0 0,-4-5-140,-5 5 1,3 0 80,-3 4 1,3-5-94,1-4 0,-4-2 63,0 2 1,-5-3 45,5 3 1,-5-8-125,4-2 1,-4 0 64,5 5 1,-7 0 38,2 0 0,2-1-35,-2-4 1,5 2 62,-6-7 1,3 5-60,-2-5 1,-2 1 90,7-6 1,-7-1-69,2-4 1,2 3 102,-3-8-53,1 1 3,-5-6-110,0 1 1,0-5 97,0 0-153,0-7 124,0 4-63,0-7 101,0 0-37,-6 0 1,3 0 6,-7 0 0,0 0-43,-5 0 1,1 0 3,-1 0 0,0 0-116,1 0 1,-1 0 120,0 0 1,-1 0-168,-4 0 1,2 0 87,-6 0 1,-1 0-400,-4 0 1,1 0 147,4 0 1,-4 0-851,3 0 1,-1 0-17,2 0 1,2 0 1179,8 0 0,6-72 0,1-18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32.4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30 118 8013,'-5'-15'136,"1"1"1,-1-1 386,5 0 0,-2 2 412,-3 3 497,4-3 134,-6 5-596,7 0-674,0 1-110,0 7 0,2 5 224,3 0 0,-4 12-131,4-3 0,-3 11 90,-2-1 1,0 4-67,0 1 1,5 6-286,-1-1 0,1 2-226,-5-2 0,5-1-283,0 6 0,2-5-920,-2 6 0,-4-8 719,4 3 1,2 1-1102,-2-2 0,4 5 1793,-4-5 0,0 20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07.6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148 427 7849,'-7'-15'6,"5"0"252,-2 1 1,2-1 415,2 0 0,0 5 149,0 1 0,0-1-194,0-5 0,0 5 518,0 0-321,0 7-229,0-3-371,6 6-283,-4 0 0,6 6 172,-3 4 0,-3 10 42,3 4 0,-4 4-226,-1 1 0,0 7-50,0 3 0,0-1-117,0 1 0,-1-5 108,-4 6 0,2-6-41,-7 5 0,5-6 114,-5 1 0,7-4 44,-2-6 0,-2-3 20,2-6-3,-6 0 0,8-7 501,-7-3-256,7-4 1,-9-7-22,7-4 1,-6-5-134,1-4 1,2-4-51,-2-7 0,7 1-9,-2 0 1,-2-6-134,3 1 0,-1-7 198,5 2 0,0-3 11,0-3 0,1 6-104,4 0 1,3-5 97,7-5 1,1 0 130,4 5 0,-2 6-123,6 4 0,-6 3-11,2 2 1,-4 2-37,-1 8 0,0 1-2,-1 13 0,1-5-134,0 5 0,-5 0 100,-1 5-245,1 0 0,5 2-175,0 3 178,-1 3 0,1 12 130,0-1 0,-1 3-29,1-3 1,-5 4 96,0 6 0,0 1-10,4-1 0,-1 1 92,-3-1 0,3 5 1,-3 1 0,1 4 93,-1-5 0,3 7-119,-3-2 0,-2 2-16,2-2 1,-5 2-66,5-7 0,-7 5-7,2-4 1,-3-1-20,-2-5 0,0 1-153,0-1 0,4-4-45,1-1 0,0-6-251,-5 2 0,0-4-509,0-1 1,2-5-105,3-1 22,-4-5 0,6 4 51,-7-3 1050,0-4 0,-7-1 0,-1-8 0</inkml:trace>
  <inkml:trace contextRef="#ctx0" brushRef="#br0" timeOffset="241">148 647 7894,'-23'0'0,"3"0"0,4 0 1082,1 0 0,5 0 699,1 0 74,5-6-1274,-2 4 1,7-5 64,4 7 0,0-1-239,10-4 0,-2 3-139,11-3 0,-4 4-142,5 1 1,-7 0-149,1 0 0,2 0-647,-1 0 0,6 0-102,-1 0 1,-3 0-667,3 0 0,-5 0 361,4 0 0,-1 1 1076,1 4 0,24-3 0,-1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33.5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1 103 7901,'0'-14'0,"0"-1"416,0 0 0,0 6-52,0-1 0,0 5 383,0-5 1,2 7 228,3-2 283,-4-3 15,6 6-881,-1-4 1,-3 6 146,7 0 1,-6 6-167,0 4 0,3 5-28,-2 4 0,1-1-102,-1 7 0,-3-2-40,3 1 0,-2 4-173,2-4 0,-3 2-204,3-1 0,-2 3-226,2-4 1,-4-1-545,4 2 1,-3-8-816,-2 3 1,1 1 839,4-1 0,-3 0-1640,3-6 2558,-3 1 0,43-59 0,12-15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34.5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30 162 8077,'-5'-10'285,"0"1"1,-5-1 71,5-5 1,1 0 572,4 1-256,0-1-425,0 0 0,1 2 20,4 3 1,3-1-36,7 6 1,0-1-178,-1 1 0,8 3 77,2-3 0,4 3-199,1 2 1,1 0-26,-1 0 0,5 0-153,1 0 0,-3 2 53,-7 3 0,1 2 78,-6 2 0,-1 4 95,-4-3 0,-2-2-13,-3 2 1,-2-5 337,-3 5-208,-4 0 234,6 4 0,-9 1 62,-3 0 0,4-1-1,-4 1 1,-2 0-45,2 0 0,-1 1-65,1 4 0,3 2 13,-3 8 0,4-1-70,1 1 1,0 4-28,0 0 0,5 12 23,0-2 1,6 5-197,-1 0 0,-2 2 11,2 3 0,-7 8-81,2-4 0,1 4 113,-1-3 0,2 0-61,-2 0 1,-2 3-14,7-3 1,-5 3 80,5-8 1,-6-2 24,6 2 1,-5 3-35,5 2 1,-2 3 15,2-8 0,1 3-45,-6 2 1,5-2-15,-5-3 1,5 1-46,-5-6 1,4 2 94,-4-2 0,2-3-98,-2 3 0,-2-4 69,7-1 1,-7-4-65,2-1 1,2-5 43,-3 5 1,3-6-43,-2 1 1,-3-1-9,2 1 0,3-3-88,-2 4 1,0-6 105,-5-5 0,5 6 3,0-1 0,-1-4 61,-4 4 0,0-8-73,0 4 0,0-7 29,0 1 1,0-2-20,0-2 1,0-1 18,0 1-77,0 0 0,0-1-156,0 1 1,0-5-15,0 0 0,0-6 9,0 6 128,0-6-128,0 9 506,0-12-274,0 6 314,0-7 0,-1 0-86,-4 0 1,2 0 25,-7 0 0,5 0-91,-5 0 1,5 0-39,-5 0 1,1 0-140,-6 0 1,-1 0 134,-4 0 1,2 0-220,-6 0 0,4 0 91,-5 0 0,1 0-201,-5 0 0,-6-5-162,1 0 0,0 0-125,4 5 0,1-5-160,0 0 0,4-1 226,1 1 1,10 3-2467,0-3 2094,9-3 0,0 2 791,10-4 0,31-20 0,14-5 0,7-2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31.4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515 104 8037,'1'-13'99,"3"1"1,1 2 228,-2-1 0,-1 3-71,-2-2 0,0 5 430,0-5-173,0 7 0,0-5 213,0 3-266,0 3-416,0-4 1,-7 6 102,-3 0 1,2 0-194,-2 0 0,-1 0 9,-9 0 1,2 0 60,-6 0 0,4 0 15,-4 0 0,4 0-4,-4 0 0,-3 0-10,-7 0 0,3 0 39,-3 0 0,3 0 104,1 0 1,6 0-69,-1 0 1,7 0 107,-1 0 0,2 0-62,3 0 0,4 0 61,0 0 30,7 0 4,-4 0 177,7 0-286,7 0 0,-4 0 125,7 0-103,-7 0 0,5 0-220,-3 0 120,-3 0 1,9 6-139,-6 4 1,5 8 2,-5 2 0,6 7 104,-1 3 1,-2 6 145,2 8 0,-2 1-111,2 4 0,3 5-52,-3 10-1,3-2 80,2 7 0,-5-2-159,-1 1 0,-4-2 96,5-8 0,-5 3-8,5 3 0,-7-11 165,2 1 0,-3-6-147,-2-4 0,1 2 90,4 3 1,-3-9-71,3 4 1,-4-3-19,-1 3 0,0 0 21,0 1 1,0-1-2,0 0 0,0 0-42,0 0 0,0-5 49,0 0 0,0-1-178,0 1 1,0 2 96,0-7 0,5 7 28,0-2 1,0-1 6,-5 1 1,0-5 168,0 6 0,5-1-120,0 5 1,0-7-51,-5-2 1,0-4 150,0-2 0,1 1-112,4-1 0,-3-1 54,3-4 1,-4 4-28,-1-4 0,0 4-145,0 2 0,0-1 121,0 0 1,0-1-130,0-3 0,0 2 125,0-2 1,0 3-6,0 1 0,0-1 77,0-4 0,0 9-92,0-4 1,0 2-70,0-6 0,0 3 77,0-4 0,0 2 98,0-1 0,0-4-91,0-6 1,0-1-21,0 1 67,0 0-32,0 0 0,0-6-15,0 1-10,0-7-49,0 4-3,0-7 125,0 0 0,7-2-44,3-3 0,-2 4-239,2-4 1,-1 3 129,6 2 1,5 0-347,-1 0 1,3 0 157,-3 0 0,-1 0-432,7 0 1,-1-1-59,6-4 0,-6 3-243,1-3 0,-3 4-21,3 1 1,3 0 410,-4 0 0,-1-2 573,2-3 0,12-42 0,9-17 0</inkml:trace>
  <inkml:trace contextRef="#ctx0" brushRef="#br0" timeOffset="517">956 471 8029,'0'-20'-370,"0"1"1134,0 1 0,0 2-197,0 1 0,0 0 96,0 0 1,1 2 167,4 4-325,-3-4 0,6 9 120,-3-6-384,-3 7 0,6 3 113,-3 10 1,-4 3-127,4 2 1,-1 6-77,0 3 1,-2 6 104,3 4 0,-3-3-565,-2 4 1,0-4 215,0-2 1,0 0-1186,0 1 1,4-2 330,1-4 0,0 4-89,-5-4 0,5 2 1034,0-1 0,59-10 0,9-9 0</inkml:trace>
  <inkml:trace contextRef="#ctx0" brushRef="#br0" timeOffset="1666">1411 2191 7901,'-6'-15'1174,"4"0"-718,-3 1 1,-1-1 385,1 0 1,-2 1-335,3-1 1,2 5 596,-3 0-372,3 7 377,2-3-308,0 6-724,0 0 0,5 6 314,0 4 0,5 8-43,-5 1 1,5 8-45,-5-3 1,4 4-89,-4 1 0,2 1-227,-2-1 1,-4 0 73,4 1 1,2-1-109,-2 1 0,0-6-232,-5 1 0,4-1-334,1 6 0,0-6-794,-5 1 1,5-8 569,0 3 0,5-4-746,-5-1 1,6-5 220,-1 0 1359,10-7 0,48-49 0,-25 14 0,1-1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45.4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1 11598,'0'8'1321,"0"-1"-723,0-7-114,-6 0-532,4 0-196,-5 0-207,7 0-692,0 0 924,7-7 0,-4 5-94,7-2 28,-7 2 233,4 2 1,-2 2 127,0 2 1,-1 0 92,-4 5 342,0-5 214,0 9-466,0-5 1,-4 2 500,-1-1-133,-7-5-209,4 2 10,-7-6-437,1 0 1,1-1-74,3-4-91,4 3 0,1-11-482,0 3 314,0 4-379,5-7 338,0 11 66,0-11-351,0 11-34,6-4-42,-4 6 355,11 0-37,-11 0-62,4 6 143,-6 3 344,0 5 0,-6 7 0,-2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43.1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59 352 7977,'-8'-6'0,"2"3"-31,6-7 0,-5 5 164,0-5 0,0 5-15,5-5 1,-2 6 105,-3-6 0,4 5-17,-4-5 1,-2 5 13,3-4 0,-1 4 222,5-5-176,0 7 1,0-6 183,0 5-402,0 2 182,0-5-201,0 7 0,0 2 29,0 3 1,0 3 101,0 7 0,0-1-153,0 1 0,1 1 113,4 4 1,-3-4-185,3 4 0,-2-2 92,2 1 1,-4-3-128,4 4 187,4-4 1,-6-1-240,7 0 0,-6-2 74,6-4 1,-5 3 49,5-7 1,0 1-2,4-1 1,1-3 8,0 2 1,6-2 90,3-2 1,4-6-82,1-4 0,0 2-56,1-2 1,4 5 65,0-5 0,5 5-136,-5-4 0,1 5 127,-6-1 0,5-1-92,0 1 1,2 0 60,-2 5 0,-3-5-24,3 0 0,4 1-70,1 4 1,-2 0 67,2 0 1,-4 0 17,4 0 1,0 0-10,5 0 0,0 0 18,0 0 1,-5 0-24,0 0 1,-5 1-1,5 4 0,-8-3 32,-2 3 0,0-4-7,-4-1 0,4 0 105,5 0 0,-3 0-104,3 0 0,-1 0 113,1 0 0,4 0-102,6 0 1,0 0 36,-1 0 1,1-1-34,0-4 0,2 3-4,3-3 0,-4 4-22,4 1 1,-2-5 27,2 0 1,2 0 13,2 5 1,3 0-22,-7 0 1,6-5 16,-1 0 1,3 0-13,1 5 0,-6 0-12,-3 0 0,-3 0 15,-2 0 1,5 0 1,-1 0 0,-4 0 20,-5 0 0,-4 0-3,4 0 1,-2 0 35,2 0 1,2 0-52,-7 0 1,0 0 43,-4 0 0,-1 0-32,0 0 1,-4 0 16,-1 0 0,0 0-6,6 0 0,-3-5 10,-2 0 1,3 1-22,-4 4 1,2 0-2,-2 0 0,4-5-40,-4 0 1,-1 0 43,2 5 0,-6 0-9,6 0 1,-6 0 0,6 0 1,-3-5-13,3 0 0,2 0-10,-2 5 1,3 0-3,1 0 1,0 0 22,0 0 1,1 0-2,-1 0 0,5 0 19,0 0 0,7-5-21,-2 1 1,-1-1 18,1 5 0,3 0-16,2 0 0,3 0 9,-8 0 1,2-5 1,-2 0 1,2 0 3,-7 5 1,0 0-50,-5 0 1,2 0 37,4 0 1,-9 0 18,3 0 1,-8 0-20,3 0 1,-4 0 19,4 0 1,-6 0-21,2 0 0,-4-2 3,-1-3 0,-5 4 0,-1-4 4,1 3 188,5 2-181,-1-6 0,-4 4 288,0-3-142,-7 4 14,10 1 1,-11-2 71,3-3-107,-4 4 0,1-6-19,3 7 1,-4-2 128,4-2-120,-3 2 0,0-6-3,2 3 1,-2 2 130,3-7 0,-3 5-77,-2-5 0,1 0 161,4-4 0,-3-1-115,3 0 1,-4 1-138,-1-1 0,0 4-116,0-4 0,0 9-331,0-9 1,0 4-144,0-4 1,0 0 260,0 1 0,0 4-2168,0 0 2410,0 7 0,-32-10 0,-9 5 0</inkml:trace>
  <inkml:trace contextRef="#ctx0" brushRef="#br0" timeOffset="915">2272 1026 7982,'-9'-14'0,"1"-1"699,3 0 51,4 1 246,-12-1-49,11 0-278,-4 7-650,6 2 82,0 6 1,0 3-15,0 7 0,0-1 31,0 11 1,0 3-107,0 1 0,0 6 1,0 4 1,-7-3 14,-3 3 1,2-2 7,-2 3 0,6-5 41,-6 5 0,5-9-18,-5-2 1,5-4 34,-5 4 1,6-11 59,-6 2 123,7-10-5,-4 1-294,1-6 1,4-6 124,-3-4 0,3-5-127,2-4 0,2-9 60,3-6 0,-2-5-167,7 5 1,-5-5 100,5 4 1,-6-4 110,6 5 0,-2 0-27,2 5 1,3-6 1,-3 1 1,3 5 102,2 4 1,-2 8-118,-4-3 0,4 5 165,-3 6-72,3-4-114,2 11 1,-2-3 48,-3 10 1,1-2-111,-6 7 0,6 0 161,-1 4 1,2 1 0,-3 0 1,4 4 62,-3 1 1,3 6-68,2-2 1,-2 2 86,-3-1 0,3 2-104,-4-2 1,3 2 41,-3 3 0,5 4-6,-5 0 1,-1 0-188,2-4 0,-7-1-57,2 0 1,-3-1-201,-2-4 0,0-1-189,0-3 1,0-4 235,0 3 0,0-2-1750,0-3 798,0-5-1106,0-3 1091,0 1-123,0-6 1350,0 6 0,-13-14 0,-3-1 0</inkml:trace>
  <inkml:trace contextRef="#ctx0" brushRef="#br0" timeOffset="1097">2301 1334 7918,'-15'-2'884,"1"-3"0,-1 2-334,0-7 1,7 5 1456,3-4-869,-3 5-863,6-2 0,-1 6-57,13 0 1,1 0-279,14 0 1,-1 0-71,6 0 1,-1 0-73,0 0 0,2 0-1195,3 0 0,-3 5 649,3 0 1,-3 4 747,-1-4 0,5 7 0,3-4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47.5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367 279 7637,'-8'-2'896,"3"-3"-584,4 4 1,-1-6-26,-3 7-89,3 0 118,-11 0-190,5 0 1,-6 0 32,-1 0 1,0 0-34,1 0 1,-1 0 28,0 0 0,1 0 10,-1 0 0,0 0 6,1 0 0,-3 0 104,-2 0 1,3-2 206,-4-2-313,4 2 0,1-6-39,1 3 1,4 3 53,0-3 1,5-1-47,-5 1 1,7-1-1,-2 1 0,2 3 117,-2-3-150,3 4 0,-4-1-106,6-3-188,0 3 126,0-4-174,0 6 155,0 6 1,0 4 346,0 10 1,2 1-101,2 3 1,-2 9-28,3-4 1,-3 9-34,-2-4 1,1 11 166,4-1 0,-3 10-60,3 0 1,-4 1-78,-1-1 0,0 3-157,0-4 0,0 4 29,0 2 1,0-7-48,0-3 0,0-3 64,0-2 1,0 3-10,0-3 0,0 1 0,0-11 0,0 7-16,0-2 0,0 2 185,0-2 1,0 3-143,0-3 0,0-1-7,0 1 1,0-2 28,0 2 1,0-3-142,0-6 0,0-1 133,0 0 0,5 0 47,0 1 1,0 4-37,-5 0 1,5 0 14,0-4 1,0 4-50,-5 0 0,1 0 6,4-5 1,-3-1-212,3-3 0,-4 5 81,-1-5 0,0 4 188,0-9 1,0 4-79,0-4 1,0 6-6,0-2 1,0-3-26,0-1 0,0 1 16,0-1 0,0 4 81,0-5 0,0 3-66,0-3 0,0-1-12,0 6 0,0-4 38,0 4 0,0-4 14,0 4 0,0-4-43,0 4 0,0-6-121,0 2 1,0 1 111,0-2 1,0 6-8,0-6 1,0 6 47,0-6 1,0 6-39,0-6 0,5 1-48,0-5 1,0-1 43,-5 1 0,0-1-135,0 1 1,0-5 119,0 0 1,0-5 58,0 4-49,0-5 1,0 4 7,0-3 17,0-4-39,0 6 38,0-7-13,0 6-127,0-4 108,0 4-218,0-6 860,0 0-571,0 7-109,0-5 104,0 4-128,0-6 96,0 0 43,0 7-59,0-6 203,0 6-140,0-7-46,0 0 31,6 0-456,-4 0 279,11 0 1,-5 0 57,7 0 0,-1 0-14,1 0 1,5 0-6,-1 0 1,7 0 67,-1 0 0,7 0-51,2 0 0,1 0-167,-6 0 0,-1-2 110,-4-3 0,2 4-398,-6-4 1,-1 3 178,-4 2 0,-6 0-1603,1 0 49,-6 0-393,2 0 613,-6-6 1671,0-3 0,-26-77 0,10 34 0,-1 0 0</inkml:trace>
  <inkml:trace contextRef="#ctx0" brushRef="#br0" timeOffset="716">733 762 7947,'0'-14'-190,"0"-1"1,-1 2 783,-4 3 1,3-3 332,-3 3-185,4-3-290,1-1-154,0-1 0,0 0 183,0 1 2,0 6-40,0-5-211,-7 11 0,4-5-113,-7 7 1,5 0 101,-4 0 1,0 12-91,0 2 1,-4 13 52,3 2 1,-3 7-98,-2 8 0,6 0-16,-1 0 1,6-1-70,0 1 0,2-5-287,2 1 1,2-8 154,2 2 0,6-4-245,10-6 0,-2-3 165,6-6 0,1-2-45,4-3 1,0-4 59,0-6 1,1-6 204,-1-4 0,-5-5 43,1-4 1,-7-4-107,1-6 1,-2-1 258,-3 1 0,-4-2-52,0-3 1,-7 1 151,2-6 0,-5 5-84,-5-5 0,-3 5 106,-7-5 0,-4 6-126,-1-1 1,-6 3-125,2 2 0,-4 1-132,-1 4 1,4 2-297,1 8 1,6 6-168,-2 3 0,9 3 256,1 2 0,7 3-1145,-2 7 1,4 3 334,1 17 1,8-3 1070,6 12 0,21 2 0,10 3 0,6 6 0,1 1 0</inkml:trace>
  <inkml:trace contextRef="#ctx0" brushRef="#br0" timeOffset="908">1246 865 7987,'-14'-23'0,"-1"2"1222,0 6 1,6-4-537,-1-1 1,7 5 232,-2 6 1,3 4-32,2-5-841,0 7-1933,7-4 1613,1 7 1,6 0 259,1 0 13,-7 7 0,38 27 0,3 13 0</inkml:trace>
  <inkml:trace contextRef="#ctx0" brushRef="#br0" timeOffset="1176">1525 660 7987,'-9'-30'591,"1"3"-414,3 2 1,4-2 910,-4 2 0,3 4-450,2 2 1,5 7 281,0 2 1,2 7 151,-3-2-212,-2 4-528,5 1 1,-6 6-55,4 4 1,-3 8 0,3 1 0,-2 9-20,2 1 1,-4 1-332,4 4 1,-3 3 135,-2 2 1,0 4-957,0 1 0,0-5 438,0 0 0,0-5-1370,0 5 0,0-5 361,0 5 0,0-5-957,0 5 2420,0-6 0,6 9 0,3-4 0</inkml:trace>
  <inkml:trace contextRef="#ctx0" brushRef="#br0" timeOffset="1833">895 2169 7914,'0'-15'163,"0"0"38,0 1 1,0 4 1447,0 0-620,0 0-770,0-4 0,0 4 231,0 0-434,-7 7 0,4-3 162,-7 6 0,5 0-33,-5 0 0,6 1 73,-6 4 0,0 5 0,-5 9 0,1-1 90,-1 7 1,2 4-143,3 5 0,-3 2-183,3-2 1,4 2 109,1 3 1,3 2-372,2-7 1,0 5 192,0-5 1,7-5-411,3-4 1,9-7 140,6 1 0,2-4 8,3-5 1,4-4-178,0-6 0,0-1 135,-4-4 0,-6-5 320,0-10 0,-6-2-120,2-8 1,-6 6 428,-4 0 0,-3-1 0,-7-4 0,0-2 158,0-3 1,0 3-171,0-3 0,-7 3 116,-3 1 0,-7-4-139,-3 0 0,-4 0-54,4 4 0,-4 8-566,4 2 1,-4 4 249,4 1 1,1 2-1913,4 3 1508,0 4 0,2 8-1042,4 2 0,2 5 1570,7 5 0,33 40 0,7 9 0</inkml:trace>
  <inkml:trace contextRef="#ctx0" brushRef="#br0" timeOffset="2008">1290 2286 7899,'-14'-7'0,"-1"-2"0,2 1 2247,3-2-1219,-3 0-843,11-5-1523,-4 7 0,12 2 50,4 6 1288,10 0 0,29 0 0,12 0 0</inkml:trace>
  <inkml:trace contextRef="#ctx0" brushRef="#br0" timeOffset="2385">1598 2052 7899,'-5'-15'505,"0"0"1,0 5-17,5 1 0,0 4 608,0-5-712,0 0 0,2-3 75,3 3-227,-4 4 0,11 4 201,-7-3 51,0 4-25,1-6 220,-4 7-385,4 7 1,-6 3 130,0 9 1,0 4 54,0 6 1,0 1-93,0-1 0,0 7-439,0 3 0,-1 3 98,-4 2 1,3 0-415,-3 0 0,2 0 267,-2 0 0,3-5-849,-2 0 0,2-8-174,2-2 0,2-1 499,2-9 1,0-4-1094,5-5 1,1-9 1715,5-1 0,19-78 0,-14 26 0,-1 0 0</inkml:trace>
  <inkml:trace contextRef="#ctx0" brushRef="#br0" timeOffset="3152">2096 132 7965,'-7'-14'10,"-2"-1"1,-3 0-7,3 1 1,0-1 1035,5 0 1,2 6 386,-3-1-245,3 7-894,2-4 0,2 2-221,3 0 1,3 0-124,7 5 1,4 0 148,1 0 1,4 2-308,-4 3 1,4-2 186,-4 7 1,-1 0-128,-4 4 0,3 1-61,-4 0 1,4 6 172,-8 3 0,-3 1 145,-3 4 0,3-3 229,-2 8 0,0-1 124,-5 1 1,0-2-155,0 8 1,0-1 19,0 5 1,-2 1-85,-3 4 0,4-2 66,-4 7 0,3 5-53,2 4 1,0 1-71,0-6 0,0 2-5,0 4 0,5-4-138,0 4 0,5-4-33,-5-2 0,6 1 98,-1 0 1,-2-6-118,2 1 0,-6 0 144,6 4 0,0-2-143,5 2 0,-6-7 104,1 7 0,-2-1 106,2 7 0,3-4-103,-3 4 1,-2-6 12,2-4 0,-7 1-163,2-6 1,1 2 102,-1-3 0,0-7-80,-5 3 0,0-8 65,0 3 0,0-5 2,0 5 0,0-6 6,0 1 1,0-3 59,0-2 0,0 2-59,0 3 1,0-3 18,0 3 1,0-4-69,0-6 1,0 2 64,0-6 1,0 4-129,0-4 0,-5-1 70,0-4 1,1-5-44,4-1 0,0-4 59,0 5 0,-2-7 86,-3 2-107,3-3 8,-4-2 0,4 0-88,-3 0 1,4 1 102,-4 4-28,-3-3 0,0 4 11,-7-6 0,0 0 72,1 0 0,-1 5-77,0 0 1,-1 0-34,-3-5 1,1 0-147,-7 0 0,6 0-254,-6 0 1,6 0-395,-6 0 1,3-2 382,-3-2 0,4 0-1640,6-5 1,6-6 2088,-1-5 0,39-51 0,5-9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2:56.8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29 103 7877,'-4'-9'-521,"-1"-1"0,-2 7 881,2-2 1,4-3 389,-4-2-139,3 3-295,2-6 0,0 10 153,0-7 286,0 7-174,0-10-6,0 11-350,0-4 1,2 6-210,3 0 167,-4 0 22,6 0 1,-7 6-201,0 4 1,5 5 81,0 4 0,-1-2-193,-4 2 1,5 2 41,0-1 1,2 4-16,-2-4 1,-4-1 72,4-4 1,2 0 59,-2-1 0,6 1 30,-1 0 0,-2-2-4,2-4 1,-1 3 5,6-7 0,6 0-32,4-5 0,2 0 83,3 0 0,1-2-50,3-3 0,5 2-191,10-7 1,-4 5 111,4-5 0,-5 7-240,-5-2 1,3 2 23,-3-2 1,2 3 25,-2-2 0,4 2 101,-4 2 1,3 0 3,2 0 1,0 0 57,0 0 1,0 5-67,0 0 0,5 0 139,-1-5 1,1 0-91,-5 0 0,5 0-48,0 0 0,5 0-9,-6 0 1,1 0-15,-5 0 0,0 0 99,0 0 0,5 0-51,0 0 1,0 4 61,-5 1 0,-1 0-75,1-5 1,5 0 119,0 0 0,0 2-85,-5 3 1,0-4 6,0 4 1,3-3-10,-3-2 1,-2 1-6,-8 4 1,-3-3 140,4 3 1,-4-3-126,-2-2 0,-5 0 138,1 0 0,-6 4-80,6 1 1,-3 0 14,3-5 1,2 0 11,-2 0 1,3 0 21,1 0 0,0 0-98,0 0 1,-1 0 57,-3 0 0,2 0-69,-2 0 1,1 0 51,-2 0 0,-1 0 50,-4 0 0,-2 0-55,2 0 1,2 0 19,-1 0 1,0 0 133,-6 0-70,1 0 1,-1 0-104,1 0 0,0 0 93,-1 0-131,1 0 1,0 0 77,-1 0 1,1 0-93,0 0 1,-6 0 87,1 0 231,-7 0-69,10 0 116,-11 0 260,5 0-102,-7 0 956,0 0-1000,0-6-197,0 4 1,0-11-174,0 3 1,0 2 37,0-2 1,0 1-100,0-6 0,1 0-7,4 1 1,-3-6 75,3 1 1,-4-3-723,-1 3 0,5 3 318,0-4 1,0 4-1268,-5 1 1,0 5 1606,0 1 0,-13-8 0,-3-6 0</inkml:trace>
  <inkml:trace contextRef="#ctx0" brushRef="#br0" timeOffset="1484">1245 865 7933,'-9'-14'214,"-1"-1"0,2 5 59,-2 0 1194,-3 1-464,11-6-110,-11 0-162,12 7 201,-6 2-921,7 6 106,0 0-135,7 6 0,1 2 103,7 7 0,-1-2-280,1-3 0,1 3 91,4-3 1,1 3-135,3 1 0,4-1 58,-4-3 1,-1 1-25,2-6 0,-1 5-70,5-5 1,-6 1 140,-3-1 0,-4-3 126,-1 3 0,-1-4-203,1-1 591,-1 0-177,-5 0-25,-3-6 0,-6 3 18,0-7 1,-2 7-85,-2-2 0,0 3-106,-5 2 0,-3 0 78,-7 0 0,2 2-62,-2 3 1,-2 9 38,1 11 1,-4-2-154,4 1 1,-4 0 116,4 6 0,-4-1-15,4 0 0,1-1 50,4-4 0,-4 2 110,-1-6 0,0 1-154,6-1 1,-1-9 27,1 4 0,4-10-114,0-1 119,7 5 1,-5-8 134,3 4 1,3-5-74,-3-5 1,4-3-84,1-7 0,0 1-4,0-1 1,4 1 3,1-1 0,7 0 209,-2 1 0,-2 4-53,1 0 0,1 5 67,5-5 1,4 7-104,1-2 0,4 4-178,-4 1 1,4 4 123,-4 1 0,11 8-433,-2 2 1,4 5-187,-4 4 1,0 4-438,1-4 0,-1 4-248,0 1 1,-6 0 565,-4 1 1,3-6-20,-3 1 1,1-8 661,-6 3 0,21-30 0,4-8 0</inkml:trace>
  <inkml:trace contextRef="#ctx0" brushRef="#br0" timeOffset="2001">2198 851 7949,'0'-15'0,"0"5"0,0 0 0,-2 2 1455,-3-2-322,4-3-131,-6 5-705,1-6-104,-3 6 1,-5-4-158,-1 7 1,1 0 57,-1 5 1,0 0-28,1 0 1,-6 0 77,1 0 0,-1 0 3,5 0 0,-4 0 54,-1 0 0,1 0-7,4 0 1,0 0 77,1 0 0,1-1 187,3-4-191,-3 3 1,10-4 151,-7 6-318,7 0 189,-4 0-403,7 0-400,0 0 1,2 6 360,3 4 1,-4 10 387,4 4 1,-3 4-104,-2 1 1,0 5 31,0 0 1,0 10-25,0-5 0,0 12-22,0-7 0,0 1-34,0-6 0,0 2-9,0-7 1,1 0-82,4-4 1,-3-6 92,3 1 1,-4-7-144,-1 1 1,5-8 15,0-1-104,0-7 163,2 10 0,-4-11-185,7 3 0,-5-3-93,4-2 1,-4 5-208,5-1 0,0 1-148,4-5 0,1 0 207,0 0 0,4 5-865,1 0 0,4 0 125,-4-5 1144,6 0 0,10-7 0,9-1 0</inkml:trace>
  <inkml:trace contextRef="#ctx0" brushRef="#br0" timeOffset="2401">2388 1158 7959,'0'-14'0,"-5"-1"1024,0 0-518,1 1 0,4-1 347,0 0-181,0 7 143,0-5-256,0 12-323,0-6 1,0 9-265,0 3 1,-5-1 113,0 11 1,-7 3 68,3 11 1,2 1 68,2-1 0,-1-1-237,1-4 0,0 4-97,5-4 0,0 2-34,0-1 1,0-4-36,0-7 0,7 1 85,2 0 0,4-2 197,2-4 1,0-2-82,-1-7 0,1 0 111,0 0 1,-1-7-121,1-2 0,-2-4 336,-3-2 0,-2-1-68,-3-4 1,-4 2-123,4-6 1,-10 1-378,-4-1 1,0-2 127,0 6 0,-1-4-716,-5 4 0,1 1 377,-1 4 1,0 0-2344,1 1 1499,5 6 1273,3-6 0,65 6 0,14-6 0</inkml:trace>
  <inkml:trace contextRef="#ctx0" brushRef="#br0" timeOffset="2835">2842 880 8013,'-21'-7'1396,"3"-1"-1047,-6-6 0,8 4 162,1 0 0,2 5 198,8-5 556,0 7-404,5-3-314,0 6-258,0 0 0,7 0-383,3 0 1,-2 0 156,1 0 1,1 1-468,5 4 1,-1-2 199,1 7 0,5-2-287,-1 2 1,1 3 193,-6-3 0,1 3 149,0 2 0,-2-1 155,-4 1 1,5 4-116,-5 1 0,3 1 351,-3-1 1,3-2-94,-7 6 1,0 0 104,-5 6 0,0-1-54,0 0 1,0 1-148,0-1 1,0 5-21,0 0 1,0 0-9,0-4 0,0-6 144,0 1 1,-5-3-122,0 3 1,0 1 64,5-7 1,0 1-61,0-5 1,-2-6 1,-3 1 0,4-5 103,-4 5 9,3-7-259,-4 10 0,3-11 103,-7 3 1,5-4-826,-5-1 0,0 0 394,-4 0 1,-3 0-1118,-2 0 1,-1 0 96,-9 0 1439,3-6 0,-18-17 0,-6-8 0,-2-5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3:01.7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73 45 8049,'-13'-2'156,"4"-3"1,-4 4 797,3-4-273,3-3 0,-4 4 241,6-5 94,0 5-269,5-2-446,0 6 17,0 0 0,7 0-239,2 0 0,6 0-180,5 0 0,2 0-615,8 0 0,1 0 395,3 0 0,2 0-781,3 0 0,1 0 452,-5 0 0,5 6-378,-1 4 1,-3 3 1027,-2 2 0,-9-1 0,-17 21 0,-10 4 0</inkml:trace>
  <inkml:trace contextRef="#ctx0" brushRef="#br0" timeOffset="172">308 279 8049,'-30'5'528,"1"0"0,2 2-101,2-3 0,-1-2 367,7 3 1,-3-2 454,3 2-71,9-3-622,-3 4-310,13-6 0,2 2-250,3 3 1,9-2 107,11 7 1,4-7-543,5 2 1,4-2 326,5 2 1,1-3-1584,0 3 1,5 1 41,0-1 1652,0 0 0,47-18 0,-42 5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3:03.2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602 205 8041,'-10'-13'0,"2"2"0,0 3 309,-1 1 1,5-3-25,-6 5 1,5-4-48,-5 4 1,2-2 6,-2 2 1,-3 4-129,3-4 0,-3-2 124,-1 2 1,-6-1 56,1 1 1,-7 3-146,1-2 0,-2-3 78,-3 2 0,3-5-113,2 5 0,-2-1 91,2 1 1,2 2-62,-1-7 0,6 5 73,-2-5 1,4 7 54,2-2 66,-1-3-174,0 7 0,5-6-61,1 7 106,5 0-318,-2 0 206,6 0-180,-7 0 1,6 2-4,-4 3 0,2 3 112,-2 6 0,3 1 65,-3 0 1,2 1 174,-2 3 0,3 4-153,-2 7 1,2 0-35,2 5 1,0-1 198,0 10 0,0-2-22,0 12 0,0 4-314,0 6 1,0 6 130,0-2 1,5 4-153,0 1 0,1-1-19,-1-4 0,-3-1-26,3-4 0,-4 2 43,-1 4 0,0-4 74,0-6 1,0-1 168,0 1 1,0 3-99,0-4 0,0-1 79,0-8 1,0-2-92,0 7 0,5-5 132,0 5 1,0-7-180,-5 2 1,0-4 7,0-1 1,0-2-49,0-2 1,0 0 85,0-6 0,2 1-57,2-6 1,-2 5 29,3 0 1,-3 0-42,-2-4 1,4 1 32,1 3 1,0 2 118,-5 3 1,5 1-129,0-5 1,0 4 14,-5-5 0,0 7-77,0-2 1,0-2 83,0 2 1,0-6-99,0 1 0,0 2 76,0-2 1,0 2-13,0-2 0,0-2-30,0 8 1,0-3 22,0 2 1,0-2 192,0-2 0,0-4-88,0 3 0,0 2-78,0-2 0,0 2 17,0-2 0,0-2 47,0 7 1,0-4-45,0 4 1,0-5-6,0 5 0,0-5-11,0 5 0,0-5-262,0 5 0,5-6 192,0 1 0,0-3 338,-5-2 0,0-1-214,0-4 0,0 3-32,0-8 1,0 2-193,0-1 1,0-4 119,0 4 1,4 1 12,1-2 1,0 1 23,-5-6 0,0-4-62,0 0 0,0 0 32,0 4 1,0-4-18,0 0 51,0 0 1,0 4-25,0 1 1,0-5-278,0 0 237,0-1 0,0 1 245,0 0-238,0-7 84,0 4-79,0-7 333,0 0-265,7 0 1,-4-5-185,7 0 1,-5-5 99,4 5 0,1-1-184,5 1 0,-1 2 56,1-7 1,0 5 99,-1-5 1,3 7-357,2-2 0,-1-2 112,7 3 1,-6-3-87,5 2 1,-6 4 80,2-4 0,-4 3-107,-1 2 0,-1-2 99,1-2 1,-5 2-191,0-3 0,-5 3-85,4 2 0,-4-4-6,5-1 1,-7-2-461,2 2 0,2-3 1080,-2-7 0,-7-64 0,-6-17 0</inkml:trace>
  <inkml:trace contextRef="#ctx0" brushRef="#br0" timeOffset="1025">836 703 7980,'0'-14'-69,"0"-1"201,0 0 0,0 1 79,0-1 1,0 5 49,0 0 1,0 6 30,0-6 0,0 5 77,0-5 1,0 5 192,0-4 201,0 5-486,0-9 0,0 10-52,0-7 1,-2 7 43,-2-2 1,0 3-232,-5 2 1,-1 2 78,-5 3 1,0 5-32,1 9 1,-1 6-4,1 9 0,-1-2 74,0 7 1,1 5-176,-1 5 1,7 0 31,3-5 0,3 0-172,2 0 0,2-5 88,3 0 0,3-6-37,7 1 1,6-5-45,3-4 1,-1-4-160,1-7 0,1-5 308,4-5 1,-1-2-79,-4-2 1,4-6 178,-4-4 0,-1-10-91,1-4 0,-7 1 89,-3-1 0,1-1-49,-5-4 1,1-2 145,-1-3 0,-4 3-146,-6-3 1,0-4 32,0-1 0,0 2 10,0-2 0,-6 6-44,-4-1 0,-3-2 92,-1 2 0,-6 5-68,0 4 0,1 7-278,4-1 1,-1 7 98,-4 3 1,9 5-2146,-4-1 1368,11 4 0,-3 9-732,7 7 1617,0 6 0,13 24 0,7 11 0,0 3 0,0 1 0</inkml:trace>
  <inkml:trace contextRef="#ctx0" brushRef="#br0" timeOffset="1200">1246 952 8055,'-13'-14'706,"3"-1"1,2 0-15,3 1 1,4 4 106,-4 0-1213,3 7 0,4-4-12,3 7 426,3 0 0,39 7 0,9 1 0</inkml:trace>
  <inkml:trace contextRef="#ctx0" brushRef="#br0" timeOffset="1618">1569 733 8055,'-5'-20'368,"0"0"1,-5-4-185,5 5 1,0-1 945,5 5 0,0 1-296,0-1 1,2 0-133,3 1 1,-2 4-197,7 0 0,-5 5 164,4-4-615,1 5 0,5-2 93,0 6 1,-1 0-687,1 0 517,0 0 1,-1 1-278,1 4 0,-5 8-26,-1 7 0,-4 6-177,5-2 1,-7 9 377,2 1 1,-8 7-36,-2-2 1,-8 2 388,-2-2 0,1 1-111,-6-6 1,-3 6 78,-1-6 1,1 0 21,-1-5 1,6-1 428,-2-4 1,4 2 522,1-6-747,1-1 0,6-9-130,3 0-21,3-7 1,4 4-372,3-7 1,8 0 118,6 0 1,12 0-1142,-2 0 1,10 0 550,0 0 1,4 0-1558,1 0 1,0 0 2123,0 0 0,13 13 0,3 3 0</inkml:trace>
  <inkml:trace contextRef="#ctx0" brushRef="#br0" timeOffset="2368">1041 2872 7943,'-8'-7'1402,"0"-1"-907,3-7 1,3 6 501,-3-1-627,-3 0 1,5-3 350,-7 3-267,7-3 16,-10 12-348,5-6 0,-7 7 99,1 0 0,-1 7 11,0 2 0,6 11 2,-1 4 1,0 6-39,-5 4 0,1 3 24,-1 7 1,7 5-200,3 0 0,3 0-72,2-5 1,0 0-176,0 0 1,12-7-205,2-3 0,11-9 202,-1-6 0,6-4-236,4-6 1,-2-2 157,7-7 1,-6-2 135,1-3 0,-8-9-23,-1-11 0,-7-2 401,1-3 1,-8 1-49,-1 0 0,-7-2 65,2-3 1,-8-2 371,-2-3 0,-8-3-255,-1 2 1,-3 3 34,-7-2 0,-4 6-87,-1-1 0,-4 5-673,9 4 1,-2 6 197,1 9-2355,-2-3 1266,10 12 0,3 1 1274,9 9 0,49 37 0,13 9 0</inkml:trace>
  <inkml:trace contextRef="#ctx0" brushRef="#br0" timeOffset="2567">1525 3223 7943,'-22'-14'0,"8"-6"1446,-1 0 0,2 1 148,8 4-693,0 7-367,5-5-1429,0 12 0,7-6 895,3 7 0,42 13 0,11 3 0</inkml:trace>
  <inkml:trace contextRef="#ctx0" brushRef="#br0" timeOffset="2952">1686 2945 7943,'-7'-23'0,"6"-5"981,-4 4 1,3 1-359,2-1 0,5 6 152,0-2 0,6 4-212,-1 1 0,3 1 5,2-1 1,-1 7-230,1 3 1,0 3-106,-1 2 1,1 0-362,0 0 0,-6 7 167,1 3 0,0 8-349,5 1 0,-7 7 273,-3-1 0,1 2-200,-1 3 1,0 4 11,-5 0 1,-5 2-99,0-2 0,-6-3 395,1 3 0,-3 2-111,-2-2 1,1 0 474,-1-4 0,0-3-171,1-2 1,-6 1 254,1-7 1,-1 6-162,5-6 0,2 1-107,4-6 0,1-6 57,3-3-527,3 4-108,-4-8 0,12 6 226,4-7 0,9 0-919,6 0 0,2-5 470,3 0 1,4-7-1056,0 3 1,10-4 1602,-5-2 0,13-12 0,7-6 0,0-3 0,1 0 0</inkml:trace>
  <inkml:trace contextRef="#ctx0" brushRef="#br0" timeOffset="3926">2389 249 8164,'-5'-15'215,"0"1"0,-4 4 135,4 0 1,-2 0 135,2-4 0,4 4 188,-4 0-240,3 7 0,9-3-222,2 6 0,1 0-102,5 0 1,-2 0-83,11 0 0,-4 0 74,4 0 0,1 4-215,4 1 0,0 7 82,1-3 0,-3 4-217,-2 2 1,1 1 129,-7 4 0,1-4 87,-6 4 1,1 1 287,0-2 0,-7 1-160,-3-5 1,-4 4 205,-1 1 1,0 4-128,0-4 1,0 4 162,0-4 1,0 11-18,0-2 1,-1 5-113,-4 0 1,3 4-18,-3 6 0,4 1 4,1 4 1,0 3-154,0 7 0,-5-1 124,0 1 1,0 0-237,5-1 0,0 6 47,0-1 1,0 1-14,0-6 1,-5 6 120,0-1 1,0 6 246,5-6 0,2 2-90,3-1 1,-2-3-44,7 8 1,-5-1-150,5 5 0,-6-6 100,6-3 1,-7-2-198,2 1 1,-1 2 125,0 4 0,-2-4-199,3-7 0,-3 6 127,-2-1 1,0 6-122,0-6 1,0 1 101,0-6 0,1-4 72,4 0 1,-2-2-9,7 1 0,-2-2 100,2-7 0,3 0-108,-3 0 0,1-2-29,-1-3 0,3 2 36,-3-7 1,-2 5-10,2-5 1,-5 5-109,4-4 1,-5 5 58,1-1 1,-2-1-107,2 1 1,-4-7-113,4 3 1,-3-6 122,-2-5 0,0 2 134,0-6 1,0-1-119,0-4 56,0-7 1,-2 4-86,-3-8 258,4 1 1,-12-5-80,3 0 0,-5 0-40,-4 0 0,-4-5-290,-6 1 0,-1-6 99,1 5 1,0-5-580,-1 5 1,1-6 329,0 1 0,1 4-337,4 1 0,-2-2 230,6 2 1,1-4-1718,4 4 2238,0 0 0,20-34 0,5-10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3:29.2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56 211 7845,'-14'0'-567,"5"0"266,0 0 608,5 0 0,-3 0 273,2 0-23,3 0-68,-4 0-162,6 0 367,0 0-126,0-6-61,0 5-226,0-6 0,2 3-92,2-1 1,-2-1 241,3 1-281,2 3 58,1-10 0,6 6-154,0-4 0,0 3 64,0 2 0,0 3-244,0-2 0,5 2 60,0 2 0,4 0-235,-4 0 0,6 2 66,-2 2 1,4-1-48,1 7 0,0-1 61,0 5 1,0 2 83,0 3 1,0-4 138,0 4 0,1-4-92,-1 0 1,-5-6 101,0 0 1,1-4-78,4 4 1,-6-6 291,-4 2 0,-7-3 185,-1-2-26,-7 0 52,3 0-305,-6 0 0,-1 0-164,-4 0 0,2 0 71,-7 0 1,6 0-78,-6 0 1,6 0 19,-6 0 1,1 0-76,-5 0 1,0 1 165,0 4 1,-2 4 88,-3 10 0,2-2-96,-6 7 0,4-1-35,-4 5 0,-1 2-34,-4 2 1,0-2 58,0 3 1,0 1 60,0-1 1,-2 0-55,-2-5 0,0 0-79,-5 0 1,6-6 46,-2-4 1,5-4-3,5-4 0,7-4 333,7-6-258,5 0 1,-3-2 110,2-2 0,3 1 52,-2-7 144,2 1-91,2-5-229,6 0 0,-2 1 21,5 4 1,0-2-29,5 6 1,0 1-145,0 4 0,0 0 97,0 0 0,5 0-51,0 0 0,4 0 70,-4 0 1,6 1-129,-2 4 1,9 3 102,0 6 0,6 0-188,-5 0 0,6 2 29,-2 2 0,2-2-72,-2 3 0,-7-4-321,-7-1 0,-5 0 191,0 0 1,-8-4-1493,-6-1 692,-2-6 1129,-2 3 0,-19-18 0,-4-4 0</inkml:trace>
  <inkml:trace contextRef="#ctx0" brushRef="#br0" timeOffset="1317">1404 113 7973,'0'-8'1031,"-1"-3"-85,-4 7 1,3-3 37,-2 3-708,2 2 0,0-4-180,-2 6 0,1-5 87,-7 1 1,1-1-155,-5 5 0,0 0-21,0 0 0,-6 1 17,-4 4 0,-2-2-79,-2 7 0,4-6 15,1 6 1,-1-6 58,-4 6 0,2-7 48,2 2 1,3-2 216,2 1 0,3-2 271,-2 3-373,2-4 0,3-2 318,4-4 355,-3 3-407,10-10 0,-4 9 337,6-7-521,0 7 195,0-9-325,0 10-98,0-4 0,1 6-27,4 0-281,-3 0-208,4 0 1,-1 6 268,-1 4 0,1 4 95,-5 4 1,1 6 296,4 8 0,-3 4-163,2 6 1,-2 7 14,-2 2 1,0 9-32,0 0 0,0 1 12,0-5 1,0 1 65,0-1 0,0-6-8,0-4 0,0-8 77,0-5 0,0-4-87,0-1 1,0-6 157,0-3 0,1-3-47,4-2 0,-3-5 183,2 0-119,-2 1-183,-2-3 1,2 0 144,2-7-132,-2 6 1,6-5-74,-4 4 186,-2-3-109,10-2 0,-4 0-13,6 0 1,0 4-286,0 1 1,0 0 90,0-5 1,0 0-602,0 0 0,5 1-52,0 4 1,4-3-331,-4 2 1,1 2-468,-1-1 0,-2 6 786,6-2 1,-1-1 798,2 2 0,27 11 0,2 9 0</inkml:trace>
  <inkml:trace contextRef="#ctx0" brushRef="#br0" timeOffset="2034">1516 576 7928,'-7'-6'-351,"0"5"1,6-10 1507,-4 6-720,4 0 1,-6 4 12,7-4 1,-1 3-92,-4-2 1,4 1 426,-4-2-463,3 3 1,2-5 106,0 2 1,-4 2-45,-1-7 1,0 6 164,5-6-172,0 1 1,0-5-116,0 0 0,0 0 80,0 0 0,5 0-56,0 0 1,4 0-208,-4 0 0,6 0 92,-2 0 0,3 0-246,2 0 0,-4 1-12,-1 4 1,1-2-111,4 6 1,-5 1-503,0 4 1,1 1 324,4 4 1,-5 9-22,0 9 1,-5 1 74,0 4 1,-2-2 272,-2 12 1,0-7-119,0 2 0,-6 1 268,-4-1 0,2 4 192,-1-4 1,0 0 206,-5-5 0,-2 0-122,-3 0 1,4-6-123,-4-4 1,3 1 311,2-5 0,5 3-149,0-7 1,4-4 152,-4-1-110,5-4-387,-2-1 1,6-1 36,0-4-174,0 3 0,2-4-214,2 6 0,4 0 183,6 0 1,-4 0-328,-1 0 0,5 0 203,5 0 0,1 0-1202,-1 0 1,-4 0 583,4 0 1,1 0-879,-1 0 1,1 0 1708,-1 0 0,28-12 0,12-4 0</inkml:trace>
  <inkml:trace contextRef="#ctx0" brushRef="#br0" timeOffset="2559">1853 155 7928,'-18'-9'324,"-1"-1"0,5-5 529,4 6 1,3-4-102,-3-1 0,4 5-300,6-1 0,2 2-56,2-1 1,-1-2-178,7 7 1,4-3-16,5 3 0,4 2 43,-4-3 0,6-1-224,-2 1 1,-3 1-68,-1 4 1,1 0-72,-1 0 0,0 0-273,-5 0 0,0 1 239,0 4 1,-6-2-268,-4 6 248,4 1 0,-6 4 337,2 0 0,-2 0-110,-2 0 0,0 5 160,0-1 0,0 1 9,0-5 0,0 5-14,0 0 1,0 4-199,0-4 1,0 6 99,0-2 0,5 4-129,-1 1 0,1 1 102,-5 4 1,2-2-158,2 7 0,-2-4 55,2 8 0,0-8-60,0 9 1,-2-6 77,3 0 1,-2 2-13,1-6 1,-2 0 89,3-5 0,-2-6-69,1-3 1,-2-4 139,3-1 1,-4-4-88,-1-1 58,0 0 1,-1 5-67,-4 0 1,2-4-39,-7-1 1,6-1 9,-6 1 1,1 4-3,-5-4 1,0-1-323,0 1 0,-5-4 135,0 4 1,-1-6-551,1 2 0,4-3 314,-4-2 0,4 0-925,1 0 1,-1-2 97,1-3 1221,0-2 0,25-36 0,14-16 0,-1-2 0,1-1 0</inkml:trace>
  <inkml:trace contextRef="#ctx0" brushRef="#br0" timeOffset="2853">2597 464 7928,'-7'-14'1402,"-4"0"-1087,6 0 1,0 5 520,5-1 1,0 6 211,0-6-401,0 7 1,2-8-389,3 6 0,4 1-40,10 4 1,-4-5-1145,4 0 1,1 1 610,-1 4 1,4 0-1378,-4 0 0,4 4 837,-4 1 0,-2 11-251,-7-2 1105,2 9 0,-22 21 0,-9 9 0,2 8 0,1 0 0</inkml:trace>
  <inkml:trace contextRef="#ctx0" brushRef="#br0" timeOffset="2983">2696 675 7897,'-14'6'0,"0"3"0,0-1 946,0 1 1,4-4 191,1 4-74,6-5 1,-5 6 217,3-5-788,4 0 1,-4-5-276,10 0 1,4 0-204,10 0 1,3 0-1213,6 0 0,-5-5 802,0 0 1,1-1-2951,4 2 3344,-6 2 0,10-4 0,-2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08.9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44 661 7867,'-9'0'2689,"-1"0"-1620,7 0 1,-6 0 29,4 0-495,4-6-479,-6 4-493,7-4-340,0 6-872,0-7 218,0 6 1362,0-6 0,13 1 0,4-3 0</inkml:trace>
  <inkml:trace contextRef="#ctx0" brushRef="#br0" timeOffset="919">515 235 8008,'-8'-14'131,"-4"4"271,7 0 0,-5 5 1593,6-5-1488,-8 7 0,11-5 35,-4 3 1,1 3 180,-1-3 117,4 4-684,-6 1-158,7 0 0,2 1-21,3 4 0,1-1 120,4 5 1,3 1-164,-3 5 0,8-5-7,2-1 1,1 1 2,-2 5 1,3-5-112,2 0 0,2-7-73,-6 2 0,6-4-192,-2-1 0,3 5 196,-3 0 1,2 0 27,-6-5 0,1-7 273,-1-2 1,-4 1 312,4-2 0,-9 0-65,-1-5 1,-7-1 198,2-4 0,-3 4-242,-2-4 1,0 4 131,0 1 0,0 6-234,0-1 0,0 5-217,0-5-337,-7 7 0,5-2 164,-2 10 1,0 5-129,-1 9 0,2 4 147,-7 6 1,5 7 96,-4 4 1,0 2-52,0 2 0,-4 0 8,3 0 0,-8 5 23,-2 0 1,-1 0 39,1-5 0,4-4 18,-4-1 1,3-7 48,-3 3 0,5-11-19,1-4 1,-1-9 14,5-1 1,2-7 125,-2 2 0,5-3 82,-5-2 1,7-7 282,-2-2 1,-1 0 184,1 0 1,0-1 222,5-5-443,0 0 1,0 1 73,0-1 0,0 5 110,0 0 1,6 2-170,4-2 1,5-1-17,4 6 0,-2-5-221,2 5 0,3 0-126,-3 5 0,7 0-509,-1 0 1,-2 0 156,1 0 0,1 5-122,4 0 0,-1 7-176,-4-2 0,3 3-579,-8 1 0,2 3 170,-1 2 1,-4-2-73,4 2 0,-9-3 242,-1-1 0,-5 5 818,5-1 0,6-25 0,7-12 0</inkml:trace>
  <inkml:trace contextRef="#ctx0" brushRef="#br0" timeOffset="1592">1573 176 7911,'0'-14'0,"2"-1"0,3 0 3016,-4 1-1104,6-1-611,-7 0-752,0 1-503,0 5-116,0 3 0,-2 6-296,-3 0 1,2 0 255,-7 0 1,0 0-41,-4 0 1,-3-5-242,-2 0 0,1 0 299,-7 5 0,7 0 240,-1 0 0,-2-2-13,1-2 1,0 2 224,6-3 1,-6 2 268,0-2 175,1 3-253,4-4 1,2 4 260,3-3 133,4 4-99,6-6 242,0 7-2188,0 0 749,6 7 0,-4-4 124,3 7 0,-4 4 14,-1 6 0,5 6 9,0-1 0,0 4 102,-5 5 1,5-1 259,0 6 0,0 5-60,-5 5 0,0 2 70,0-2 1,5-3 50,0 3 0,0-4 83,-5-1 0,0-6-229,0-4 1,4-3-22,1-1 1,0-3-15,-5-2 1,5-4 10,0-6 0,2-2 46,-3-3 193,-2 3 450,11-12 106,-11 6-717,11-7 1,-10 0-199,7 0 1,-5 0-261,5 0 1,-1 0-744,6 0 1,-5-5 493,0 0 1,0 0-299,4 5 0,6-5-191,-1 0 0,1-1-540,-5 1 1,-1 3 143,1-3 0,0-1 1465,-1 1 0,27-46 0,7-6 0</inkml:trace>
  <inkml:trace contextRef="#ctx0" brushRef="#br0" timeOffset="1977">1794 500 7911,'0'-15'195,"-5"0"66,0 1 1,0-1 91,5 0 0,-2 1 787,-3-1-191,4 0-673,-6 0 0,7 6 739,0-1-304,0 7-358,0-4-273,0 7 1,0 7-190,0 2 1,0 6 176,0 5 1,-1 1 2,-4 3 0,3 6-190,-3-1 0,3-1 7,2 1 1,0 1-9,0-6 0,7-1 41,3 2 1,-2-7-157,2 1 1,0-2 128,4-3 1,3-1 17,2-3 1,-1 2 17,7-8 0,-7 0-23,1-9 0,2-3 238,-1-7 0,0 0 27,-6 1 1,-1-6 35,-3 0 1,2-6 1,-7 2 1,-1 1 199,-4-2 1,-1 6-127,-4-6 0,-3 6-89,-7-6 1,-1 7-330,-4-1 1,2 2-412,-6 3 1,6-1-2375,-2 0 1736,-3 7 1,7 1-1069,-4 7 2251,11 0 0,28 20 0,14 5 0</inkml:trace>
  <inkml:trace contextRef="#ctx0" brushRef="#br0" timeOffset="2526">2235 147 8220,'-15'-8'1721,"7"-5"257,-5 5-980,11-7-479,-5 0 1,14 2 208,3 3 0,-2-1-318,2 6 0,0-2-155,4 3 0,6 0-155,-1-5 1,1 5-177,-5-1 0,-1 4 42,1 1 1,5-5-243,-1 0 0,1 0 167,-5 5 0,-1 0-229,1 0 0,-5 5-415,0 0 588,-1 6 0,1-3 117,0 7 1,-7-5 82,2 0 1,-3 1 223,-2 9 1,1-4-73,4 4 0,-3 3 69,3 1 1,-3-1-59,-2 1 1,0 3-67,0 7 0,0-2-122,0 8 1,0-6 63,0 5 1,4-5-23,1 6 1,2-6 50,-2 5 1,-2-6-1,7 1 1,-7-8-84,2-1 1,2-2-5,-3 1 1,6 2-5,-5-6 1,0-1 6,-5-4 306,7 0-256,-6 0 1,7-6 61,-3 1 110,-3-7 33,4 4 58,-6-7-11,-6 0 1,-2 0-200,-7 0 1,-1 0-128,-4 0 0,2 0-725,-6 0 0,-1 0-83,-4 0 0,-1 0-437,1 0 1,1-5 527,4 0 1,-4 0-210,3 5 0,3-5 266,-3 0 665,7 1 0,3-36 0,9-9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3:51.6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127 0 6700,'-14'8'335,"0"3"64,0-6 0,5-1-6,-1-4 1,6 5 26,-6 0 0,6-1 113,-6-4 1,6 5 376,-6 0 161,7-1-678,-9-4 892,10 0-363,-4 7-504,6-6 1,1 5-156,4-6 0,4-1-228,10-4 0,4 2 103,10-6 0,5 4-221,8-4 1,0 1-365,5-2 0,-1 4-571,2 6 0,1-4-813,-7-1 0,0 2 879,-9 7 1,-4 6 61,-10 8 0,-4 4 890,-10 6 0,-9 0 0,-9 1 0,-10-1 0,-34 18 0,-14 6 0</inkml:trace>
  <inkml:trace contextRef="#ctx0" brushRef="#br0" timeOffset="191">282 421 7966,'-29'22'0,"3"-2"48,3-6 1,-2-1 59,6-4 1,-1 2 731,1-6 0,8 4-267,-3-4 1,3 4 223,-3-4 0,6 1 527,3-1 148,4-4-391,1 6-687,0-7 0,8 0 75,6 0 1,1 0-107,9 0 0,-1-2-548,5-3 0,7 4 211,2-4 0,-3-1-1109,-1 1 0,1-1-111,-1 1 0,5 4-652,-6-4 1,1 4-322,-5 1 2167,0 0 0,-18 6 0,-6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3:43.7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716 337 7921,'-7'-6'2410,"0"4"-1651,7-4-183,0 6-96,0 0 0,-1-5-365,-4 1-60,-3-1 0,-6 5-151,0 0 0,-5 0 52,1 0 0,-7 2-77,1 2 1,-8-2 53,-6 2 0,-2 3 103,-2-3 0,-1 6 21,1-6 0,0 6 18,0-6 0,1 3 19,4-3 0,0-2 115,9 3 1,-4-4-69,9-1 0,4-1-51,5-4 0,5 3 350,4-2-106,4-4-248,-6 0 1,9-4 178,3 2-283,-4-2 0,10 9 78,-6-7 1,1 6 140,-1-6-285,-4 7 146,5-3-289,-6 6 167,7 0 0,-6 1-42,4 4 0,1 3 49,-1 6 0,1 5 157,-1-1 0,-4 7-62,4-1 1,1 7 106,-1 2 0,4 6-105,-4-2 1,1 5-7,-1 5 1,-4-2 12,4 7 1,1-2 15,-1 1 0,1 4-49,-1-4 1,-3-1 20,2 2 1,2-2-110,-1 1 0,1-1 32,-1-3 1,-2-4-6,7 4 0,-7 0 153,1-5 0,3-3-96,-3-11 0,1 5 146,-5 0 1,0 6-140,0-2 0,0-3-43,0-1 1,0-3 58,0-2 1,0 0-64,0 0 1,0 0 119,0 0 0,0-1 6,0-4 1,0 4-147,0-4 0,0 4 77,0 1 1,0 0 145,0 0 0,0 0-133,0 0 1,0 0-46,0 0 1,0 0 71,0 0 1,0 5-130,0 0 1,0 1-6,0-1 1,0-3 16,0 2 1,0 3 219,0-3 0,0 6-96,0-5 0,0-1-120,0-4 0,0 5 67,0 0 1,0 1 113,0-1 0,1-2-103,4 7 1,-3-6 0,2 6 0,-2-2-62,-2 1 1,0 4 64,0-4 0,5-3-122,-1-1 0,3 2 107,-3-3 0,-2 1 92,2-5 1,3 5-110,-3 0 1,1-1 46,-5-4 1,5 2-98,-1 3 0,3-3 1,-3 2 1,-2-1 168,3 2 1,-4-3-68,-1 3 0,5-8-61,0-2 1,-1-4 32,-4 4 0,5 1-103,0 4 1,-1-5 85,-4 0 0,0 1-128,0 4 0,5 0 110,0 0 0,-1-1 48,-4-4 0,0-3-84,0-6 1,0 0-1,0 0 28,0 0 1,0 0 0,0-4 148,0-1-149,0-6 127,0 3-78,0-6-342,0 0 300,0-6-193,0 5 141,0-6 153,0 7-156,0 0 13,7 0 18,-6 0 1,7 0-40,-3 0 0,-2-4 11,6-1-81,0 0 0,5 4 61,0-4 1,5 4-12,0-4 1,4 2 35,-4-2 0,6 4-151,-2-4 1,2 2 136,-1-2 1,2 4-7,-2-4 0,-2 3 39,1 2 0,-1 0-45,1 0 1,2 0-73,-6 0 1,0 0 66,-5 0 1,4 0-68,1 0 1,-5 0 68,-5 0 1,-4 0-51,4 0-55,-5 7 259,2-6-170,-6 5 154,0-6 0,0 2-66,0 3-66,0-4-631,0 5 207,-6-6 66,4 0 0,-6 0-206,4 0-489,2 0 1,-6-4 92,3-1 1033,-2-6 0,-14-53 0,0-20 0</inkml:trace>
  <inkml:trace contextRef="#ctx0" brushRef="#br0" timeOffset="1976">660 899 7188,'-8'0'2109,"2"0"-1448,6 0 898,0 0-1106,-6-7-107,4 6 1,-4-7-52,6 3 0,0 2 116,0-6-224,0 0 0,2-6-54,2 1 1,4-4-171,6-1 1,-3-1 80,3 1 0,-1 2 13,10-7 0,-4 6 9,4-6 1,-1 7-171,1-2 1,-1 4 34,-3 1 1,-3 6-446,2 3 205,-2 4-95,-2 1 0,-2 11 194,-2 3 0,-4 9 113,-6 1 1,-2 4 128,-2 4 0,1 0-91,-7 5 1,1-4 95,-5 4 0,0 1-123,0 4 0,0-6 375,0-4 1,0-2-101,0-2 0,1 0 48,4 0 1,-4-6-26,4-3 1,1-4-1,-1-1 0,4-1-160,-4-4 148,6-2 80,-4-7 1,7-2 51,0-3-68,0 4 1,0-12-72,0 4 1,7-4-269,2-1 1,-1-1 142,1-4 1,0 2-297,6-7 0,0 1-57,4-5 1,-4 0 137,4 0 0,1-5-18,-1 0 0,5 1 55,-6 4 1,6-1 68,-6 1 0,1 2-46,-5 2 0,-1 3 199,-4 2 1,2 8 105,-6-3 207,-1 9-99,-4-1-280,0 6 0,0 2-139,0 2 1,-4 10 87,-1 10 0,-4 2 200,4 2 0,-6 2-101,2 3 1,2-2 5,3 6 1,1-4-217,-2 5 0,3-7-227,-2 1 0,4 3-525,4-2 1,4-2 420,6-8 1,0 4-795,0-4 0,8-3 572,6-1 1,2-3-953,7-2 1621,7-7 0,25-19 0,10-11 0</inkml:trace>
  <inkml:trace contextRef="#ctx0" brushRef="#br0" timeOffset="2468">1559 590 7971,'0'-14'-359,"0"0"574,0 0 395,0 0 0,1 0-167,4 0 0,-4 4-160,4 1 1,-3 4 532,-2-4-541,0 6 1,-5-5 2,0 3 1,-6 4-28,2-4 1,-5 3-146,-5 2 1,2 0 61,-6 0 0,4 0 0,-4 0 0,5 0-90,0 0 0,2 0 58,2 0 1,0 0-31,0 0 1,5 0 166,-1 0-194,7 0 0,-5 0 211,4 0-436,2 0 53,-4 0 1,6 2-20,0 3 1,5 2 196,-1 7 0,6 7-47,-6 2 1,6 5-27,-6 5 0,3-2 16,-3 7 0,-2 1 4,3 7 1,1 1 17,-2 9 0,1-7 44,-5 7 0,0-8-26,0 4 1,0-7-9,0 2 0,5-5-172,-1-5 0,3-4 92,-3-10 0,0 2-285,5-6 1,-4 0 103,4-5 1,0-6-123,5-4 0,2-2 51,3-2 0,-2 0-932,6 0 0,1-5 104,4 1 1,1-9 1099,4-1 0,-1-19 0,3-10 0,6-7 0,-1 1 0</inkml:trace>
  <inkml:trace contextRef="#ctx0" brushRef="#br0" timeOffset="2835">1685 913 7962,'-9'-22'790,"-1"3"0,3 4 251,-3 0-463,4-5 1,6 5-38,0-4 0,1 5-36,4 4 0,-2-2-311,7 3 0,-1 1 57,5-2 0,0 6-242,0-6 0,0 7 86,0-1 0,2 2-241,3 2 1,-4 0 109,4 0 1,-8 0-239,-2 0 1,-1 2-37,1 2 0,2 4-140,-6 6 1,0 2 260,-5 2 0,0 3 48,0 2 0,0 4 362,0-4 0,-7 4-120,-2 1 1,-4 0 268,-1 0 0,0 0-126,0 0 0,0-5 286,0 1 1,2-7-162,2 2 1,-2-1-48,3-4 0,1 2-393,-2-11 269,7-1-418,-3-4 1,12 0 149,4 0 1,4-1-988,4-4 1,4-3 503,6-6 0,0 0-1123,0 0 0,2-1 176,3-4 1500,-3 3 0,4-18 0,3-8 0,1 0 0,-1 0 0</inkml:trace>
  <inkml:trace contextRef="#ctx0" brushRef="#br0" timeOffset="3261">2022 590 8011,'-8'-22'0,"-3"2"838,7 6 0,-6 0-277,6 0 1,-1-1 153,5 1 0,0 5-270,0 0 1,5 4-177,-1-4 0,7 6-281,-2-2 0,6 3 102,3 2 0,-1 0-36,7 0 0,-7 0 130,2 0 1,-4 2-363,-1 3 1,0 1 85,0 3 0,-1 4-183,-4-4 0,4 3 161,-4 3 0,-3-1 334,-1 0 0,1 4 112,-1 1 1,0 1-80,-5-1 0,0-2-22,0 7 0,0-6-78,0 6 0,4-6-108,1 6 1,0-5 140,-5 4 1,0-4-259,0 4 1,1 0-181,4 6 0,-4-1 119,4 0 0,1 0 2,-1 0 1,4 0 64,-4 0 0,1 0 24,-1 0 1,-2-1 5,6-4 0,-5 2 103,0-6 1,-2-1-113,-2-3 442,0-1 1,0-5-53,0 0 1,-2-6 72,-2 2 0,0-3-420,-5-2 0,0 0 95,-5 0 0,-5 0-1120,0 0 1,-4 4 546,4 1 0,-6 0-552,2-5 0,-5 0 48,-5 0 984,3 0 0,-23 0 0,2 0 0</inkml:trace>
  <inkml:trace contextRef="#ctx0" brushRef="#br0" timeOffset="4310">1011 2625 7884,'-8'-14'0,"-4"0"59,3 0 0,-2-4 524,1-1 0,4 0 573,6 5 306,-6 0-240,4 0-451,-4 6-631,6 2-49,0 6 1,2 11-86,2 3 0,4 5 55,6-1 0,0 3-12,0 2 0,5 2-196,0-6 0,1 4 9,-1-4 1,-2 0-1,6-5 0,-4-2 102,4-3 1,-4 2 159,4-6 0,-5 0-54,0-5 1,-2 0 263,-2 0 0,-2-6-31,-2-4 0,1-7-30,-7-2 1,1-1-59,-5 1 0,0 2-30,0-6 1,0 6-21,0-2 1,-5 3 27,1 2 0,-1 5-200,5-1 0,-2 7 95,-2-1 0,2 4-371,-3 4 0,4 6 137,1 8 0,0 6 15,0 9 0,5 4 65,-1 10 1,7 4 45,-1 10 1,0-2-260,0 7 0,2-2 44,-2 1 1,-3-1-8,3-3 0,-7-9 136,2-1 0,-4-7 129,-1-7 0,0-2-144,0-7 0,-5-11 247,1-3 1,-7-8 40,2 3 1,-4-5 97,-1 0 1,0-2-30,0-2 0,-2-2-94,-2-2 0,0-4 24,-5-6 1,1-7-64,-1-2 0,-2-8 50,6-2 1,-4-9 5,4 5 0,2-7-4,8 6 0,1-2-212,3-2 1,3 1 48,-2 4 0,10-2-180,8 6 1,5 0 70,4 5 0,4 6-1014,-4 4 0,4 2 526,1 2 0,0 6-2163,0 3 2768,6 4 0,27 20 0,12 4 0</inkml:trace>
  <inkml:trace contextRef="#ctx0" brushRef="#br0" timeOffset="4900">1853 2499 7903,'0'-14'448,"0"0"748,0 0-630,0 0 0,0 0-138,0 0 0,-1 4-88,-4 1-110,4 6 1,-7-5-49,3 4 1,2 2-47,-6-3 1,-1 4-107,-4 1 1,0 0 5,0 0 0,-4 0 87,-1 0 0,0 0-76,5 0 0,0 0 48,0 0 0,5 0 342,-1 0-304,1 0 0,0 0 444,-1 0-20,7 0-40,-3 0 130,6 0-200,0 0-503,0-7-884,0 6 381,0-5 29,0 6 457,0 6 0,0 2-54,0 6 1,1 4 415,4 1 0,-3 6-171,2-1 0,-2 2 180,-2 2 1,1 6-105,4 4 1,-3 4 42,2 5 0,-2-2-320,-2 7 0,0-7 131,0 2 0,1-4-1,4-1 0,-3-6 14,2-3 0,0-10-63,0-4 0,-2-3 51,2-2 150,-2 0 1,3-5-98,-1 1 0,3-7-132,-3 1-215,-2-2-152,10 4 0,-4-4-661,6 2 0,-4-1 511,-1 2 0,2-3-430,8 2 1,-4-2 428,4-2 0,3 0-1532,1 0 2080,-3 0 0,44-75 0,-29 28 0,-1 0 0</inkml:trace>
  <inkml:trace contextRef="#ctx0" brushRef="#br0" timeOffset="5319">1952 2850 7904,'-10'-14'580,"1"0"1,1 0-169,-1 0 0,1 0 101,3 0 1,4 4 283,-4 1 241,4 0-584,1-5 0,0 4 146,0 1-498,0 6 1,1-5 75,4 3 1,-2 4-128,6-4 1,-4 4 151,4 1-345,1 0 96,4 0 0,0 0-60,0 0 1,-5 0-81,1 0 0,-3 1-63,3 4 0,1-2-24,-7 6 1,6 1 71,-6 4 1,6 1 146,-6 4 1,3-3-37,-3 2 0,-2-1 82,3 2 0,-4-3-86,-1 3 0,0-2 281,0 1 1,-5-2 123,1 3 0,-7-4 145,1-1 0,3 0 39,-3 0-1,3 0-178,-3 1 1,-1-6 117,7 0-240,-7-6 1,9 5-687,-3-3-276,4-4 7,1 6 1,6-7 251,3 0 0,4 0-302,1 0 1,6-5-779,4 0 0,2-4 1589,2 4 0,22-23 0,9-11 0,6 0 0,0 0 0</inkml:trace>
  <inkml:trace contextRef="#ctx0" brushRef="#br0" timeOffset="5769">2233 2569 7909,'-13'-18'807,"4"-1"0,-2 0-476,6 5 1,-4 0-87,4 0 0,0 0 1290,5 0-550,0 6-608,7-4 1,0 5-161,7-2 1,1 3-198,-1 6 0,0-2 21,0-2 0,4 2-134,1-3 1,1 4-247,-1 1 0,-3 0 218,2 0 1,3 6-88,-3 3 1,-4-1 60,-4 2 1,-2 0 65,1 9 0,2-3-12,-6 2 1,4 0 341,-4 0 1,-1-2 22,-4 3 0,0 1-1,0-1 0,0 1-36,0-1 1,0-4-114,0 4 0,0 1 18,0-1 0,0 4 0,0-4 1,5 4-207,0-4 0,-1 6 86,-4-1 1,5 2-74,0 2 0,1 0 80,-1 0 1,-4 0 11,4 0 1,1 1 202,-1-1 1,-1-5-60,-4 0 1,5-5-67,0 0 0,-1-7-15,-4-1 0,0-6 1,0 6 1,-6-7 24,-3 1 0,-4 3-348,-1-3 0,-6 1-401,-3-5 0,1 0-536,-2 0 1,1 0-734,-5 0 1,0-2 1889,0-2 0,6-91 0,12 33 0,0 0 0</inkml:trace>
  <inkml:trace contextRef="#ctx0" brushRef="#br0" timeOffset="6862">2822 70 8096,'-22'-6'-173,"2"-3"0,1-2-207,1 1 0,0-2 1999,9 3-501,3 2-27,6 1-591,0 6-457,0 0 0,6 0 32,3 0 1,9 0 48,0 0 1,7 0-118,-1 0 0,2 5 122,2-1 1,0 6-329,0-5 0,-1 5 29,-4 0 0,4 2 31,-4 2 1,-2 0 157,-3 0 0,-4 0 154,-4 0 0,2 5 186,-2 0 0,-4 6-100,-2-2 1,-2 8-7,-2 2 1,0 6-46,0-1 0,0 4 128,0 5 1,-5-2-47,1 6 1,-1 2-148,5 8 1,-2-3-23,-2 3 0,2 3-178,-3 1 1,4 4 105,1 1 0,0-4 66,0-1 1,0-4 194,0 4 0,0-4-123,0 5 1,1-5-147,4 4 0,-3-6 104,2 2 0,4 5 139,2 4 0,-3-5-127,3 6 0,-2-11-136,1 1 1,3-1 69,-2 0 0,2-2 36,2 3 1,-1-5-138,-4-4 1,4 2 75,-4-2 1,-3-4-24,-1-1 0,1-3 60,-1-2 0,1 4-9,-1 1 1,-2 0-59,6-5 0,-6 0-101,2 0 1,-2 2 43,2 3 0,-2-8 73,6 3 0,-6-8-207,2 4 1,1-1 47,-1 5 1,4-1 157,-4-4 1,4 4-52,-4-4 1,1 4 18,-1 1 0,-3-6-20,2-3 1,-2-4 4,-2-1 0,0-1-10,0-4 1,0-1 5,0-3 1,0-4-37,0 4 1,0-3 46,0-2 0,0-5-51,0 0 1,0 1 5,0 4 1,0 0-4,0 0 1,-2-5-162,-2 1 173,2-1 1,-4 5-68,6 0 24,0-6 127,0 4-122,0-4 143,0 0-78,0-2 24,0-6 297,0 0-407,0-6-123,-7 4 1,0-9 126,-7 7 0,-2-7-66,-3 1 0,2 3 51,-6-3 0,-2 1-252,-8-5 1,3 1 60,-2 4 1,4-3-556,4 2 1,-2-2-169,2-2 0,6 4-362,3 1 1,3 0 1370,7-5 0,26-25 0,10-7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3:55.2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352 99 7948,'1'-10'-304,"4"1"422,-3 0 528,4-5-139,-6 0 58,0 6-189,0 1-147,0 7 0,-2 0 49,-2 0-87,-4 0 0,-6 0-121,0 0 0,0 0 85,0 0 1,0 0-146,0 0 1,-2 0-6,-3 0 1,4 0 150,-4 0 1,-1 0-61,1 0 0,0 0 32,5 0 1,-4-4 40,-1-1 1,0 0 75,5 5 272,0 0-96,0-6-326,0 5 94,6-6-213,2 7-227,6 0 128,0 0 155,0 7 1,0 2-20,0 10 1,5 3 242,-1 6 0,1 6-72,-5 3 0,5 5 78,-1 5 0,6 3-64,-6 6 0,6 2-22,-6 3 1,6 6-177,-6 3 1,6 2 146,-6-11 1,3 1-106,-3-1 1,-2-5 59,3 0 0,-4-6-38,-1-8 1,5 0-16,0 1 1,-1-3-14,-4-2 0,0 1 102,0-7 0,0 7-52,0-1 1,2-2 103,2 1 0,-2-6-87,3 2 0,-4 3-119,-1 1 1,2-1 104,2 2 1,-2-6 124,3 6 1,-2-1-145,2 5 0,-4-4-10,4-1 1,-4 1 173,-1 4 1,0-3-86,0 3 1,5-8-151,0 8 0,-1-9 111,-4 0 0,0-2-4,0 2 0,2-3 0,3 2 0,-4-2 10,4-2 1,1 2-53,-1 2 1,1 0-137,-1 5 0,-4-6 15,4 2 1,1 1 64,-1-1 1,4 6 172,-4-2 0,0-1-117,-5 2 0,4-4 4,1 8 0,0-7-23,-5 7 1,0-8-31,0 3 0,0-1 32,0 2 1,4 1-15,1-7 0,0 6 47,-5-5 0,4 1-7,1-1 0,0-4-42,-5 4 1,0-3 30,0-2 1,0 5 132,0-1 0,0 3-84,0-3 0,0-2-141,0 3 0,4 1 99,1-1 1,0 0-143,-5-5 0,0 0 182,0 0 0,0 3-19,0-3 0,0 3-80,0-7 0,0 1 39,0-2 1,1 2-214,4-6 0,-3 4 54,2-4 0,-2 0 161,-2-5 1,0-5-24,0 0-50,0 1 0,0-1-24,0 1 1,1-6-58,4 6-147,-3-7 233,4 9 0,-6-9-207,0 7 183,0-7 1,1 5 17,4-4 19,-3-2 1,4 6 16,-6-4-12,0-2 1,1 4 37,4-6 198,-3 6-128,4-4-38,0 4 0,-3-6-46,7 0 0,-6 0 56,6 0 0,-1 0-39,5 0 1,-5 0-231,1 0 1,4-1-109,5-4 1,1 3-138,-1-2 1,-2 0-208,6 0 1,-1 2 252,1-2 1,4 2-90,-4 2 1,-1 0 39,1 0 0,-4 0-37,5 0 0,-7 0-582,1 0 431,-2 0 0,-2 0-296,0 0 1,-5 0-177,1 0-768,-7 0 749,3 0 1115,-6 0 0,-12-56 0,-4-14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4:00.0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 29 6034,'-8'0'0,"2"0"0,6 0 0,0 0 0,0-6 0,0 4 0,0-4 0,0 6 0,0 0 0,0-7 0,0 6 0,0-5 0,0 6 4675,0 0 1,0 6-4391,0 3 0,-2 10-242,-2 4 1,2 5 73,-3 5 0,4 3-67,1 6 0,0 2 94,0 3 1,6-4-43,3 4 0,-1-3 80,2-2 1,-1-1-64,5-4 0,-5-4-8,1-10 0,-3 2-92,3-6 1,1 0-28,-7-5 1,3-2 96,-3-3 0,-2-1-313,3-3 231,-4-4-512,-1 6 135,0-7-2614,0 0 2052,0-7-355,0 6 346,0-12 1,-1 7 67,-4-3 0,3-4 873,-2 4 0,2-53 0,2-15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4:02.3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14 127 7898,'0'-9'-42,"0"-1"266,0 1 414,0-5 14,0 0-68,0 0-176,0 0 1,0 4 282,0 1-281,0 6 0,0-5 143,0 4-304,-6 2-7,5-4 1,-6 7 117,7 4 1,0 4-65,0 10 1,0 0 132,0 9 0,0-2-156,0 12 1,0-1-45,0 5 1,0 0 1,0 1 0,0-1-15,0 0 0,2 0-167,3 0 1,-4-4 21,4-1 0,-4-6-128,-1 2 1,2-8 29,3-2 0,-4-6-388,4 2-808,-4-10 635,-1-2-501,0-7 390,7 0-404,-6 0 1,6-2 173,-7-3 0,1-1-98,4-3 0,-4-8 1027,4 3 0,9-32 0,5-13 0,0-2 0,1-1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4:00.9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1390 8055,'-8'-2'-1054,"3"-2"2390,4 2-379,1-10-454,0 4 0,0-1-207,0-1 0,0 6 167,0-6 1,0 6 416,0-6-175,0 7-235,0-9 0,1 10-67,4-3 1,-4 2-192,4-1 252,-3 2-169,-2-4 1,4 12-64,1 3 0,1 5 192,-1 5 1,-4 4-124,4 10 0,3 3-93,1 6 0,-1 0-167,1 0 1,-4 1 155,4-1 1,-5 4-281,0 1 1,3 0 117,-3-5 1,1-4-214,-5-1 0,5-6 69,-1 2 0,1-5-131,-5-4 1,0-4-353,0-6 128,0 0 1,1-2-549,4-2 333,-3-4-1623,4-6 1027,-6 0 372,0 0 0,-13-25 0,-2-6 0</inkml:trace>
  <inkml:trace contextRef="#ctx0" brushRef="#br0" timeOffset="2150">267 3763 7942,'-9'-10'398,"1"1"141,2-2 1,1-1 328,5-3 759,-6 1-1097,4 7 1,-4-1 591,6 3-700,0 4 1,0-4-49,0 10 1,2 9 225,2 9 1,-2 5-191,3 5 1,1 0-15,-1 9 1,4-3-176,-4 8 0,-1-2-64,-4 2 0,5-4 91,0 4 1,1 1-385,-1-1 0,-4 0-83,4-5 1,-2-6-263,2-3 0,-4-4-666,4-1 1,-2-7-64,2-7-1774,-4-6 2230,5-8 0,-4-2-32,3-3 0,-4-6 786,4-12 0,3-69 0,-4 32 0,0 0 0</inkml:trace>
  <inkml:trace contextRef="#ctx0" brushRef="#br0" timeOffset="3369">717 562 8098,'-14'-14'-297,"-1"0"-139,1 0 1,2 0 1572,3 0-364,2-1 612,7 1-483,0 7-841,0 0 1,2 7 14,3 0 0,4 2-184,10 3 0,-2-2 25,6 6 1,1-4-10,4 4 0,0-1-25,0 1 1,0 4 102,0-4 1,-5-1-16,1 1 1,-7-1 24,2 1 1,-4 2 219,-1-6 1,-4 4 3,-1-4 190,-6 6-283,3-3 1,-1 6 110,0 0 0,-1 0-108,-4 0 0,0 0 7,0 0 0,0 5-100,0 0 0,0 5 79,0 0 0,0 4 89,0 5 0,2 1-86,3 3 1,-2 4-103,6-4 0,-4 4 139,4 1 0,-4 5-15,4 0 0,-4 0 7,4-5 1,-6 4-20,2 1 1,1 9-140,-1-4 0,4 4 74,-4-9 0,1 6 45,-1-2 1,1 2-12,4-1 0,0 1 117,-5-6 0,5 4-109,-6-4 0,7 11-56,-2-2 0,-1 3 145,2-3 0,-6 0-77,6 1 1,-6 3 5,6 1 1,-7 0 9,2-5 1,-4 2-216,-1 3 0,2-8 109,2 3 0,-2-8 96,3 4 0,-4-7-86,-1 2 0,2-3-125,2-2 0,-2 0 255,3 0 0,1 2-126,-1 2 1,1-2-10,-2 3 0,-2-4 33,3 0 1,1-4-225,-1 3 1,-1-8 82,-4 8 0,0-4-35,0-1 0,0 5 78,0 0 1,0 0-25,0 5 1,0-3 132,0-2 0,0 0-107,0 0 1,0 0-76,0 0 0,0-4 91,0-1 1,0-2 152,0 7 1,0-9-132,0 4 0,2-1-6,3-3 1,-2 1-8,6-1 1,-6-4 3,2 4 0,-4-3-5,-1-2 1,5-5 7,0 1 1,1-1-12,-1 5 0,-4-5 13,4 1 1,-4-5-163,-1 4 1,5-6 147,0 2 1,-1 3-7,-4 1 1,5-1-37,0 1 1,0-1-3,-5 2 1,0 1 48,0-7 1,4 6-29,1-6 1,0 6 73,-5-6 0,4 6-72,1-5 1,0-1-3,-5-4 1,0 0 5,0 0 72,0 0-214,0 0-9,6-6-6,-5-1 118,6-7 75,-7 0 438,0 0 1,-5-2-302,0-3 0,-6 4-79,2-4 0,0 3-196,-5 2 0,3 0 66,-8 0 0,-1 0-144,1 0 0,-6 0 48,2 0 0,-4 0-804,-1 0 1,0-4 381,0-1 1,4-6-931,1 2 1,6-4 204,-2-1 1306,4-6 0,19-45 0,6-18 0</inkml:trace>
  <inkml:trace contextRef="#ctx0" brushRef="#br0" timeOffset="4360">1292 183 7999,'-6'-22'5,"-2"2"294,-6 6 1,6 4 170,4 1 403,-4-1-275,6-4-197,-4 0 0,6 5 360,0 0-440,0 6 0,2-8-99,2 6 0,-1-1-87,7 1 1,-6 3-137,6-2 114,-1 2 0,5-2-61,0-1 0,0 0-40,0 5 1,-1 2-331,-4 2 0,4 3 125,-4 2 1,2 8-27,-2-3 0,2 5 123,-6 0 1,4 2 30,-4 8 1,0-6 121,-5 0 0,0 1-92,0 4 0,0-5 371,0 1 1,-2-3-98,-3 3 1,2 1-40,-6-6 1,4 1-54,-4-1 0,4-4 208,-4 4 0,4-5-12,-4-5 1,6 4 288,-2-4-177,-3-3-23,7 1 278,-6-1-304,7-5-85,7 6 0,0-7-122,7 0 0,5-5-97,0 0 0,6-1-28,-2 1 1,5-1-220,5-3 1,-3-2-451,2 6 1,-2-4 344,-2 4 1,0-4-471,0 4 0,-6-4 287,-3 4 1,-4 0-1478,-1 5 537,1-6 162,-8 5-156,0-6-161,-7 7 1528,0 0 0,-13 19 0,-3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4:07.2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380 169 7990,'-8'-14'43,"2"0"1,1 5 421,0-1 0,-1 6-43,1-6 30,4 7-293,-12-9 0,6 9 292,-8-7-348,1 7 1,0-8 83,0 6 1,-1 1-124,-4 4 1,3-5-93,-2 0 1,-3-1 117,3 2 0,-1 2 42,5-3 0,0 4-3,0 1 0,0-5 257,0 0-118,0 1-138,0 4 0,1-2 13,4-3 0,1 4 82,3-4-252,4 4 208,-5 1-527,6 0 151,0 0 134,0 6 0,0 2 76,0 6 1,0 1 143,0 4 0,0-2-97,0 7 0,0 1 108,0 7 0,0 0 74,0 5 1,0 0-83,0 6 1,1 5 246,4 3 0,-4 10-98,4 5 0,1 4 112,-1 5 1,4-5-90,-4 0 1,1-3-469,-1-11 0,-3 4 72,2-9 0,2-1 21,-1 2 1,4-6 60,-4 6 1,0-4 35,-5 8 1,0-9 55,0 5 1,0-1-85,0 1 1,0-3 181,0 3 1,0-5-84,0 4 1,0-10-66,0 1 0,0-3-27,0 3 0,0-1 70,0-4 0,5 2 139,-1-6 1,2 4-133,-1-4 0,-3 0-211,2-5 1,3 1 98,-3 4 0,1-2-50,-5 7 1,0-2 9,0 1 0,5 4 23,-1-4 1,1 4 112,-5 1 0,0-5-73,0 1 1,2-6-78,2 6 0,-2-5 70,2 4 0,-2-1 212,-2 1 0,0-1-107,0-3 0,2-3 10,2 2 1,-2-2-138,3-2 1,-4 0 9,-1 0 0,2 0-82,2 0 1,-2-1 102,3-4 0,-4 2-88,-1-6 0,5 6 78,-1-2 0,3 4 43,-3 1 0,0 0-54,5 0 1,-6-3 91,2 3 0,1-8-130,-1 9 0,1-9 20,-1 3 1,-4-4-30,4 4 1,-4-6 56,-1 2 1,0 1-18,0-1 1,5 1 9,0-1 1,-1-3-88,-4 3 0,0-4 76,0-1 1,2-4-118,3-1 0,-4-4 105,4 4 1,-4-4-79,-1 4 1,0-4 61,0 4 0,0-4-9,0 4 1,2-4 67,3 4 0,-4 0-59,4 5 0,-4-4 173,-1-1-151,0 1 0,0 4 161,0 0-130,0 0-4,0 0-6,0 0-2,0 0 194,0-6-168,0-2 418,0-6 349,0 0-762,7 0 0,-4-2 31,6-2 1,-4 0-112,4-5 0,-4 6-288,4-2 1,1-1 147,4 1 1,0-4-524,0 4 1,1-1 300,4 1 0,-3 4-592,2-4 1,0-1 1,0 1 1,-1 1-199,7 4 1,-6 0-557,6 0 1746,-1-7 0,19-12 0,7-7 0,4-4 0,0-1 0</inkml:trace>
  <inkml:trace contextRef="#ctx0" brushRef="#br0" timeOffset="1318">871 604 7961,'-8'-6'-519,"2"-3"548,0-4 1,3-1-3,-7 0 1,7 5 705,-2-1 0,-1 6 191,2-6-672,-1 7 0,5-4 138,0 2-302,0 3-89,-6-4 0,3 8 141,-7 2 0,1 6 107,-5 8 0,4 4-94,1 6 0,0 7 104,-5 2 0,0 4-150,0 1 1,4 0-61,1 0 0,6 5-97,-2 0 1,3-1 119,2-4 0,7-4-204,2-1 1,5-5 53,5 0 1,-2-8 96,6-6 0,-4-7 1,5-1 0,-1-7-194,5 1 1,-6-8 164,-3-6 0,-2-4 183,1-4 1,-7-4 234,3-6 0,-4-2-145,-1-3 0,-3 4 99,-6-4 1,0-3-48,0-1 1,-1-2-304,-4 1 1,0-2 150,-9 2 0,3-2-275,-7-2 1,-3 6 19,3 3 1,-3 3 26,3 2 0,2 6-957,-3 4 376,4 8-1792,7 4 1741,2 6 0,7 11-1123,4 3 1821,3 9 0,27 16 0,13 7 0,1 7 0,1 0 0</inkml:trace>
  <inkml:trace contextRef="#ctx0" brushRef="#br0" timeOffset="1491">1264 885 7986,'-8'-6'0,"-3"-2"339,7-6 0,-6 0-338,6 0 442,-1 0 0,5 5-679,0-1 1,2 7-1410,2-2 1645,4 4 0,56 13 0,12 4 0</inkml:trace>
  <inkml:trace contextRef="#ctx0" brushRef="#br0" timeOffset="1760">1559 703 7986,'0'-22'0,"-5"-3"1233,1 6 1,-1-4-502,5 4 0,0-4 1107,0 4-731,0 0-123,0 11-686,0 2 0,1 6-215,4 0 0,-3 2-19,2 2 1,-2 9-45,-2 6 0,0 7-101,0 2 1,0 2 111,0 7 1,0-1-874,0 2 0,0 1 403,0-7 1,2 7-728,2-1 0,-2 2 496,2 2 0,-2 1-461,-2-1 0,0 1 101,0 4 1029,0-3 0,0 23 0,0-2 0</inkml:trace>
  <inkml:trace contextRef="#ctx0" brushRef="#br0" timeOffset="2502">969 2612 7932,'0'-14'0,"0"0"-126,0 0 0,0 4 371,0 1 0,-1 1 1242,-4-1-430,4-4-659,-6 6 0,7-3 209,0 1-373,-6 6 0,3-3-40,-6 6 1,1 1 25,-2 4 0,-2 4-88,3 10 1,-2 4 59,1 10 1,-2-2-99,2 7 1,4 4-230,2 5 0,2 4 112,2-4 0,0 4-337,0-4 1,6-2 201,4-7 0,7-2-39,1-4 0,7-8 36,-1-1 0,1-10-9,-2-4 0,4-6 137,-4 2 1,2-11 3,-2-8 1,-2-7 53,-7-7 0,0-1-77,0-4 1,-2 3 148,-2-3 1,-4 2-70,-6-1 0,-2 0 105,-2-5 0,-4 6-82,-6-2 0,-2-1 129,-3 1 1,2 2-93,-6 7 0,1-1-37,-1 7 0,2 4-576,7 4 0,0 7-26,0-2-893,7 4 1,0 2 1443,7 4 0,44 34 0,11 14 0</inkml:trace>
  <inkml:trace contextRef="#ctx0" brushRef="#br0" timeOffset="2684">1390 2837 7932,'-14'-7'0,"0"0"657,0-8 1,5 1-412,0 0 1226,6 0-1509,-4 7-747,7 0 1,7 7 117,2 0 666,3 0 0,40 0 0,9 0 0</inkml:trace>
  <inkml:trace contextRef="#ctx0" brushRef="#br0" timeOffset="3028">1741 2500 7932,'-1'-14'1123,"-4"0"1,4 4 736,-4 1-788,-3 6-263,7-4-576,-6 7 1,7 2 67,0 3 1,0 4-69,0 10 1,0 4 21,0 10 0,0-3-214,0 2 0,0 3-209,0-3 0,2 7-609,3-1 0,-2 1 416,6-2 0,-4 2-994,4-6 1,-4 0 597,4-5 1,1-6 756,4-4 0,25-33 0,6-10 0</inkml:trace>
  <inkml:trace contextRef="#ctx0" brushRef="#br0" timeOffset="3844">1966 197 8074,'-12'-14'-177,"2"0"1,4 0 1109,6 0 1,0 5-359,0-1 1,0 6-129,0-6 0,6 7-213,4-2 0,7 4-193,1 1 0,12 0 106,-2 0 1,8 1-283,-3 4 0,1 3-61,-1 6 1,-3 0-47,2 0 0,-4 2 43,-4 2 1,-4 0 37,-6 5 1,-5-4 112,1 4 0,-2-1-20,1 1 1,-3 4 466,-6-4 1,-1 10-169,-4 4 1,2 4 188,-7 1 0,6 2-113,-6 3 1,3 9 29,-3 9 1,-1-1-274,7 2 1,-1-2 103,5 1 1,0 5-272,0 1 0,0-3 25,0 2 0,0-1 11,0-8 1,2 6 108,2-2 0,2-2 216,4-2 1,2-4-53,-2 0 1,2 5-45,2 3 0,0-2 51,0-2 1,0-4-75,0 0 1,0 0 14,0 4 0,-4-5-2,-1 0 0,-4 1-195,4-6 0,-4 4 95,4 1 1,-4-5-29,4 1 0,-4-7 25,4 2 0,-4 3-105,4 1 1,-6-1 55,2 2 0,1-6 54,-1 6 1,1-5-129,-1 4 0,-3-10 109,2 1 1,2-5-30,-1 1 0,0 2 9,-5-2 1,5-2 94,-1 1 1,1-1-26,-5 1 1,0 4-11,0-4 0,5-1-187,-1 2 1,1-7 90,-5 2 0,0 1-180,0-1 1,0-1 61,0-3 0,0-3-38,0-3 0,0 2 113,0-6 0,-5-5-120,1-4 77,-1-1 276,5 5 1,-2-6 348,-2-4-165,2-2 46,-4 4-156,0-4-273,-2 4 1,-6-6 57,0 0-156,0 0 1,-2-2-123,-3-2 0,2 2-356,-6-2 0,4 0-494,-4 0 0,-1 2 432,-4-3 0,0-1-1781,0 2 2449,0-1 0,-19-39 0,-4-10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4:12.8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42 127 7836,'-6'-14'6,"0"5"171,-4-1 1,4 1 161,6-5 0,-4 4 353,-1 1 0,0 0 507,5-5-339,0 6-183,0-5-166,0 12-455,0-5 0,0 7 72,0 4 0,0 3 50,0 6 0,5 6 101,0 3 1,4 4-28,-4 1 0,4 0-198,-4 0 0,4 0 95,-4 0 1,4 3-159,-4-2 0,4 2 69,-4-8 1,4-1-30,-4 1 0,6-4 42,-2 5 0,-1-7-189,1 1 0,1-7-42,4-1 0,0-6 64,0 6 1,0-7 32,0 2 0,6-4 64,3-1 0,6 0-120,3 0 1,4-1 105,6-4 1,2 2-1,3-7 1,7 6-7,7-6 0,2 6-135,-3-6 0,4 7 35,7-2 1,3-1-148,1 2 0,0-3-168,-5 3 1,1 2 203,-1-3 1,3 2 198,-3-1 1,4 2-104,-9-3 0,-1 4 183,2 1 1,2 0-97,2 0 1,-2 0 77,-12 0 0,-5 0-34,1 0 0,-1 0-12,5 0 0,-4 0-108,-1 0 0,-4 0 84,4 0 1,-1 0 30,2 0 0,-4-5-46,-6 0 0,0-1 237,1 2 1,-1 2-164,0-3 1,0-1 119,0 1 1,2-4-87,3 4 0,-2-4-7,6 4 1,-6-4 22,2 4 1,3-1-29,2 1 1,-4 4-146,-1-4 0,3-1 91,1 1 0,1 0 36,4 5 0,-8-1-23,8-4 0,-9 4-190,0-4 1,-5 3-60,-4 2 1,1 0 119,-7 0 1,1 0 179,-5 0 0,6 0-113,4 0 0,1 0 171,-2 0 0,-1 0-80,-3 0 1,-2 0 65,7 0 1,-7 0-81,2 0 1,-4 0-3,-1 0 0,0 0 23,0 0 1,-1 0-5,-4 0 0,-2 0 70,-7 0 0,1 0-82,4 0 0,-8 0 345,3 0-259,-3 0 1,3-1 117,0-4 1,-5 4-85,1-4 1,-6 2 60,6-2 1,-6 4-119,6-4 1,-6 3-6,6 2 1,-6-4 44,6-1 1,-6 0-15,6 5 1,-7-1 83,2-4 1,-2 4 35,1-4 263,-2 3-369,4-4 1,-4 3 46,2-6-17,-2 5-244,4-8 8,0 4 1,-2-6 91,5 0 1,-6 5-48,2-1 1,-4 1 62,-1-5 1,0 5 44,0-1-47,0 1-185,0-5 1,0 0-139,0 0 1,-1 1-877,-4 4-1027,4-4 971,-12 6-1422,5-1 1935,-6 2 1,0 6 715,0 0 0,-25 25 0,-6 6 0</inkml:trace>
  <inkml:trace contextRef="#ctx0" brushRef="#br0" timeOffset="917">2092 1040 7845,'0'-10'473,"0"1"1,0 4-47,0-4 0,-2 4 186,-2-4 0,2 4 475,-2-4-311,2 6-608,2-4 253,0 7-167,0 0 1,0 7-45,0 2 0,0 10 56,0 4 1,0 8-31,0 2 1,0 6-224,0-2 0,-5 4-48,1 1 1,-3 0-53,3 0 0,1-1-29,-7-4 1,7 1 145,-2-10 1,-1 1-61,2-10 0,-3 0 63,3-5-238,2-6 189,-4-2 1,6-8 153,0-2 1,0-6-206,0-8 1,0 1-135,0-7 1,0-6-58,0-7 0,4-2 98,1 2 0,5-4 123,-6 4 1,7-2-35,-2 1 0,-1 2 120,2 4 0,-1 3 30,5 1 1,-5 0 162,1 5 0,-2 3-137,1 1 0,2 8 110,-6 2 0,5 1-148,0-2 1,-2 4 22,1 6 1,-4 0-128,4 0 0,-4 0 58,4 0 1,-4 6-70,4 4 1,0-2 64,5 1 0,-4 2 28,-1 8 0,1-2 46,4 6 0,0-4 126,0 4 1,0-1-25,0 2 0,-5 4-81,0 0 1,1 0-60,4 5 0,-2-2 46,-2 1 0,2-2-154,-2 3 1,-3 1 89,3-1 1,-6 0-87,6-5 1,-7 0-68,2 0 0,-4-5-175,-1 1 0,0-7-165,0 2 0,0-4 162,0-1 1,0 0-1576,0 0 773,0-6-1046,0-2 969,0 1-362,0-6 1536,0 5 0,-12-31 0,-4-6 0</inkml:trace>
  <inkml:trace contextRef="#ctx0" brushRef="#br0" timeOffset="1158">2176 1517 7832,'-23'-6'407,"-1"-4"1,7-1-48,-1 2 0,2-4 387,2 4 1,6 1 489,3-1 102,-2 6-451,5-3-623,-4 6 0,7 0-175,4 0 1,3 0 145,6 0 0,0 4-211,0 1 1,0 1 122,0-1 1,5-2-691,0 6 0,6-6 270,-2 2 0,3-3-1036,2-2 1,-4 1-508,-1 4 0,-1-3 406,2 2 1409,2-2 0,2-21 0,8-4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4:17.8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112 71 8017,'-14'0'621,"0"0"-322,0-6 1,0 0 433,0-4-491,6 4 1,-3 5 158,7-4 1,-2 3 161,1-2-210,3 2 0,-4 1 133,6-4-421,0 3 0,6-4 42,4 6 1,2 0-67,2 0 1,6-5-71,4 1 0,2-1 118,2 5 0,2 0-430,3 0 0,-4 0 142,4 0 0,2 0-467,-3 0 1,7 2 308,-1 2 0,-4-1-658,-1 7 1,-4-2 239,0 1 0,-1 3 775,0-2 0,-25 15 0,-6 4 0</inkml:trace>
  <inkml:trace contextRef="#ctx0" brushRef="#br0" timeOffset="259">309 352 8017,'-28'5'102,"0"-1"0,4 3 277,1-3 1,6-2 682,-2 2-232,10-2 347,-4-2-323,12 0-427,-6 0 0,9 0-19,3 0 1,-2 0-148,6 0 0,2-2 36,8-2 1,3 2-42,6-2 1,4-3-252,1 3 0,0-6 89,-5 6 1,0-3-13,0 3 0,5 2-296,0-3 0,-5 4-345,-5 1 0,1 0-457,4 0 1,-2 0 485,-2 0 0,1 0-731,-7 0 1,6 5 557,-6-1 1,1 7 702,-5-1 0,-31 21 0,-8 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5:39.9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646 141 7959,'0'-14'-307,"0"-1"307,0 1 0,0 0 1226,0 0-306,0 7-262,0-6-211,0 12-257,0-12 1,-6 11 4,-3-2 0,-4 2-98,-1 2 1,0 0-59,0 0 0,-5 0 114,1 0 1,-7 5-186,1 0 0,3 4 26,-3-4 1,-1 1-13,-8-1 0,4 1 57,-4 3 1,3 2 78,2-6 0,0 4 106,0-4 1,6-1-91,4-4 1,-3 0-80,3 0 0,-1 0 176,5 0-83,0 0 0,1-1-16,4-4 1,1 2 6,3-6 0,2 1 102,-6-1-255,6-4 1,-8 5 151,6-6 0,1 5-41,4 0 0,-2 5 290,-3 0-167,4-4-422,-5 6 179,6-4 0,0 8-244,0 2 1,4 6 123,1 8 0,1 6 208,-1 9 1,-2 4-47,6 10 1,-6 0 104,2 9 0,-3 3-181,-2 11 1,0 10 49,0-1 1,0 7-131,0-6 0,0 1 198,0-2 0,0 1-1,0-10 0,0 2-80,0-11 1,0 3 165,0-8 0,0 6-77,0-10 0,0-1-30,0-9 1,0-1 42,0-4 0,0 9-17,0-4 0,0 3 149,0-3 1,0 0-158,0 0 0,0 0 76,0 1 1,0-1-98,0 0 0,0-5 48,0 1 1,0-2-62,0 1 0,4-3 4,1-6 0,1-4 135,-1-1 0,-3 1-103,2 4 1,-2-5 84,-2 0 0,0-4-69,0 5 1,0-3-80,0 3 0,0 1 36,0-7 1,0 6 3,0-5 1,0 4 91,0-4 0,0-1 5,0-4 1,0 0 63,0 1 1,0-6-129,0 0 1,0 1 81,0 4 0,0 1-49,0 4 0,-2-3-113,-2 2 1,2-2 4,-3-2 0,4 1 29,1 4 1,0-3-50,0 3 0,0-4-189,0-1 0,0 5 391,0 0 0,0 1-45,0-1 0,4-4-160,1 4 0,0-3 60,-5-2 1,1-2-30,4-3 1,-3 4 180,2-4 22,-2-3-94,-2 1 25,0-7-84,0 0 24,6 0 96,-4 0-106,4 0 1,-5 0-144,4 0 1,-2-5 87,7 0 1,-6 1-102,6 4 1,-6 0-8,6 0 0,-1 0-206,5 0 1,2 0 3,2 0 1,4 0 84,6 0 1,0 0-31,0 0 1,7 4 94,2 1 1,4 1-308,1-1 1,0-3 37,0 2 1,0 2-21,0-1 0,-4 0-145,-1-5 0,-10 0-1246,1 0-431,-3 6 2260,-3-4 0,-21-21 0,-10-12 0</inkml:trace>
  <inkml:trace contextRef="#ctx0" brushRef="#br0" timeOffset="1027">801 618 8062,'-5'-9'174,"0"-1"1,-4 5 378,4-4 0,-1 1-121,1-1 0,4-4-152,-4 4 0,4 1 598,1-1-587,0 0 1,0-5 179,0 0 1,0 4-67,0 1 0,0-1 31,0-4 1,1 0-76,4 0 0,-2 0-39,6 0 1,-4 2-73,4 2 1,1-2-19,4 3 1,-5-4-19,1-1 0,-1 5 19,5-1 0,0 6-243,0-6 1,-5 7 125,1-1 1,-1 2-471,5 2 0,-4 0 75,-1 0 0,-4 0-50,4 0 0,-6 6 71,2 4 1,1 2-11,-1 2 0,-1 0 17,-4 0 1,0 5 99,0 0 1,0 1 176,0-1 0,0-2-116,0 6 0,-1-4 224,-4 4 1,2-4-53,-6 4 1,1-4 217,-2 4 1,-2-4 7,3 5 1,-4-6 113,-1 6 1,2-7-89,2 2 0,-2-2-104,2 1 0,-2-7 2,-2 3 1,5-3-39,-1 3 1,5-4-74,-4-1 73,6-6 0,-8 5-149,6-3 60,1-4 73,4 6-212,0-7 380,0 0-279,6 0 0,-3 0-128,6 0 1,1 0 88,4 0 0,0 4-2,0 1 1,2 0-389,2-5 0,-2 0 169,3 0 0,-2 0-426,1 0 0,-2 0 282,3 0 1,1 0-30,-1 0 0,-5 0-391,-5 0-993,0 0 20,6 0-542,-1 0 2272,-7 0 0,-7 0 0,-7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13.8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89 382 7908,'-8'-6'211,"-4"2"159,7-5 0,-1 4 435,1-5 0,2 0-208,-7-5 1,7 1 427,-2-1-593,-3 0 0,6 1 118,-3-1 1,-1 5-19,1 0-185,0 7-254,5-3 0,1 6-187,4 0 0,-1 6 82,5 4 0,1 5 22,5 4 1,4-1-64,1 7 0,0-6-64,-6 6 0,3-6-62,2 6 1,-1-7 101,7 1 1,-7-2 100,1-3 1,4-4 104,2 0 1,1-7-113,-2 2 0,4-5-44,-3-5 0,4-3 27,5-7 0,-4-4 6,-1-1 1,0-6 34,-4 2 1,-2-4-3,1-2 1,-6 3-36,2 2 1,-4 4-11,-1 6 0,-2 1 54,-3-1 11,3 7-269,-5 1 0,7 14-26,-1 3 0,1 7-36,0 3 1,0 5 152,-1-6 1,1 2 10,0-1 0,-1-4 37,1 4 0,0-4 90,-1-1 0,1 0-50,0-1 0,0-1 263,-1-3 0,-4-3 204,0-7-346,0 6 0,4-4-62,1 3 1,-5-5-3,0-5 0,-2 2-32,2-7 1,1 5 3,-6-5 0,5 5-27,-5-5 21,6 7 1,-3-8 8,7 6 0,-5 0-13,0 5 0,-6 0-108,6 0 56,0 0 0,5 0 35,-1 0 0,-4 0-44,0 0 82,0 0 0,0 0 8,-1 0-19,1 0 1,0 0 6,0 0-44,-7 0 24,10 0-327,-5 0 169,0 0 76,6 0 0,-13 0-25,6-7-81,-7 6 88,0-12-65,0 5 0,0-7 127,0 0 0,-5 0 73,0 1 1,-7-1 53,3 0 1,0-4 196,0-1 1,1 1-21,-2 4 0,-3 0 163,3 0 0,-2 1-115,3-1 0,-3 5 441,7 0-396,-6 1 1,8-4-136,-7 3 1,7 2 263,-2 3-174,3 3-333,2-4-215,0 6-210,0 0 1,2 6 309,3 4 0,-2 3-58,7 2 1,-1-1 14,6 1 1,0 5 142,0-1 1,-1 1-17,1-5 1,1-1 6,4 1 1,-4 0 21,4-1 1,-4 1 6,-1 0 1,4-1 21,1 1 0,0-5-21,-6 0 0,1-2-21,0 2 0,-1 1 68,1-6-1,0 0 0,-1 0 61,1 0 0,-5 0 49,0-5 113,-7 0 20,4-7 456,-7 6-295,0-13-169,0 6 1,0-2-251,0 1 65,0 5-189,0-9 106,0 12 1,-2-11-417,-3 7 327,3 0 0,-11 5-64,4 0 0,0 7-159,0 3 0,-6 5-285,-5 4 0,-4 4-335,4 6 0,-6 7-39,2 4 1,1 7 985,-2 2 0,7 13 0,-1 10 0,-4 3 0,0 0 0</inkml:trace>
  <inkml:trace contextRef="#ctx0" brushRef="#br0" timeOffset="2351">2647 103 7315,'-9'-7'-556,"-4"6"1,10-6 527,-7 7 53,7 0-15,-3 0-76,-1 0-20,5 0 67,-11 0-35,12 0 183,-6 0-91,1 0 15,4 0 11,-5 0 9,1 0 15,4 0 10,-4 0 42,6 0 158,-7 0 34,6 0-187,-6 0 1,5 0 291,-3 0-109,4 0 264,-6 0 141,7 0-154,-6 0-91,4 0 315,-11 0 96,11 0-573,-11 0 1,10-5 471,-7 1-297,7-8-174,-10 4 1,10-2-33,-7 0 1,7 5-28,-2-4 1,1 5-114,0-1 243,2-3-423,-5 7-44,7-6 1,2 7-71,3 0 1,0 7 37,10 2 0,-4 6-56,9 5 1,2-4 47,3 4 1,3-4-38,1-1 0,1-1 121,-1 1 1,0-5 11,1 0 1,-1-7 47,1 2 0,-8-4 1,-2-1 0,-4 0 86,-1 0 0,0-4-80,-1-1 0,-4-7 88,0 2 1,-7-3-83,2-1 1,-3 4 6,-2 0 0,0 0 34,0-4 1,0 4 98,0 0-439,0 7 37,0-4-198,0 7 282,-7 0 0,1 7-125,-4 3 1,-2 4 121,8 6 1,-8-2 134,2 6 1,-3 1-45,-1 4 1,-1 1 77,0-1 1,-1 0 42,-4 1 0,4-1-36,-4 1 1,-1-1-41,2 0 1,-6-1-1,5-3 0,1 1-19,4-7 1,0-1-53,1-8 1,4 2-304,0-8 439,7 1 90,-4-5 1,6-5 213,-4 1 1,3-8 231,-3 2-200,4-3 0,-1-1-135,-3-1 1,3 5 59,-2 0 1,2 5-60,2-4 1,2 4 202,2-5-562,-2 7 126,11-10 1,-5 11-222,7-3 1,0 3 49,-1 2 1,1 0-76,0 0 0,4 0 90,1 0 1,1 5-58,-1 0 1,3 7 60,6-3 0,-4 0-8,-1 0 0,1 0-54,4 0 0,-1 4 65,-4-3 1,2 2-244,-6-3 0,0 3-680,-6-7 382,1 6 1,-2-8-722,-3 7-495,-4-6 1240,1 9 629,-5-12 0,-2-1 0,-9-8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5:43.4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99 183 8026,'-14'0'0,"0"-4"465,0-1 782,0-6 220,0 3-1001,0-6 1,6 5 657,3-1-708,4 7 1,1-9 7,0 2 0,4 3-87,1-3 1,11 1 17,-2-5 1,8 4-137,-4 1 0,6 1 10,-6-1 0,6-2-345,-5 6 1,1 1 179,-1 4 0,-4 0-546,4 0 0,-4 1 295,-1 4 1,1 3-446,-1 6 0,-7 1 257,-2 4 0,1-2 19,-1 7 1,0-1 141,-5 5 0,-5 0 221,0 0 0,-6 5 129,2 0 1,-3 0-91,-3-5 1,0 0 637,-4 0 0,2 0-303,-6 0 0,4-5 418,-4 1 0,5-7-277,0 2 1,2-4 336,2-1-421,0-6-316,6-2 21,2-6 0,12 0 48,4 0 0,7 0-624,1 0 0,12-4 276,-2-1 1,8-4-1923,-3 4 1,6-4 136,-2 4 1942,10 0 0,28 5 0,12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5:42.6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99 548 8047,'-10'0'-96,"1"0"0,6-1 944,-2-4-67,-3 3-337,7-10 0,-7 9 274,3-7 132,4 7-136,-5-9-412,6 4 0,1-5 61,4 4 0,-2-3-132,6 2 1,-4 2 24,4-1 1,1 1 3,4-1 0,0-2-36,0 6 1,4-4-53,1 4 1,1 1-91,-1 4 1,-2-5-15,7 0 1,-7 1-236,2 4 1,-4 4-171,-1 1 1,0 6 174,0-2 1,0 4-140,0 1 1,-6 4 95,-3 1 1,1 1 54,-1-1 1,0-3 28,-5 2 0,-2 4 131,-3 2 1,-3 1 246,-6-2 1,-1 4-125,-4-4 0,2 2 270,-6-2 0,4 7-146,-5-7 1,6 7 147,-6-7 1,7-1-74,-2 2 1,4-7-94,1 2 0,1-4 187,4-1 92,-4 0-258,12 0 1,-5-4 255,6-1-69,0-6 0,6 3-150,3-6 1,4 0 78,1 0 1,1 5-87,4 0 0,-2-1-266,7-4 0,-6 0 97,6 0 0,-5 0-117,4 0 1,-1 0-410,1 0 0,2-1-523,-6-4 1,4 4-586,-4-4 0,1 3 652,-1 2 0,-3 0-777,2 0 0,-7 0-38,-1 0 1676,-1 0 0,-8 13 0,-2 2 0</inkml:trace>
  <inkml:trace contextRef="#ctx0" brushRef="#br0" timeOffset="1374">43 2275 8649,'-14'-6'1483,"6"3"-636,3-7 783,-3 7-524,7-3-64,-6 6-662,7 0 1,2 0 67,3 0-405,2-6 0,8 4 78,-1-3 1,0 4-218,0 1 1,4-5 14,1 0 0,0 1-13,-5 4 0,0 0-85,0 0 1,0 0-140,0 0 0,0 0 4,0 0 1,0 4 73,0 1 1,-5 1 140,1-1 0,-2-2-13,1 6 0,2 1 160,-6 4 0,-1 0-87,-4 0 0,0 2 96,0 2 1,0-1 20,0 7 0,-1-2 179,-4 1 0,-3 4 299,-6-4 1,0 3-253,0 3 0,0-6 236,0 0 0,0-4-142,0 4 0,1-5-4,4 0 0,-3 3-110,2-3 1,2-4 2,-1-4 0,6-1-110,-2 5 0,2-6 14,-1-3 0,2-2 50,-3 1-58,4-2 1,2 4-85,4-6 12,3 0 0,10 2-426,1 2 0,1-2 200,-1 3 0,3-4-923,6-1 1,0-4 200,0-1 0,5-6-179,0 2 0,6-2-2086,-2 1 3102,-2-2 0,18-8 0,-2-10 0</inkml:trace>
  <inkml:trace contextRef="#ctx0" brushRef="#br0" timeOffset="2226">1180 169 8028,'-14'-20'2,"0"4"608,0-3 1,6 4-144,3 1 0,-1 0 898,1 0-931,1 0 0,10 4 388,3 1-561,4 6 0,1-8-1,0 6 0,0 1-184,0 4 0,0 0 74,0 0 0,0 0-170,0 0 1,0 4 103,0 1 0,0 4-70,0-4 1,-5 6-23,1-2 0,-2 5 130,1 5 1,2-2-62,-6 7 0,-1-6 188,-4 6 1,2-1-32,2 5 0,-2 5 78,3 0 0,-4 1-202,-1-1 1,2-2 80,2 6 1,-2 2-39,3 8 0,-2-3 23,2 3 0,-2 1 55,6-1 1,-6 7-58,2 3 0,1-1-111,-1 5 1,1-4 61,-1-1 1,-2 1-1,6-1 0,-4 0-56,4 0 0,-4-5 88,4 1 1,-4 3-92,4 1 0,-4 3 60,4-8 0,-4 4-41,4 1 1,-1-1 17,1-4 1,2 2-5,-6-6 0,4 5-21,-4-6 1,4 6-20,-4-5 1,5 4-13,-6-4 1,6 1 58,-6-1 0,6 1-57,-6 4 1,6-4 30,-6-6 1,6 1-202,-6-1 1,6 3 51,-6-3 1,6 3-32,-6-7 1,6-2 15,-6 1 1,6-6 31,-5 2 1,-1-5-32,-4-5 1,0-2 31,0-7 1,0 0 142,0 0 1,0 0-165,0 0 280,0 0-152,-6 6 1,3-4-260,-7 3 0,7-9-47,-1 0-108,-4-1 342,6-1 1,-5-2-48,2-6 0,2 5 140,-7 0 1,6-1-105,-6-4 1,-1 0 185,-7 0 0,1 0-47,-7 0 0,1 0 1,-5 0 0,-5-4-423,0-1 0,-4-1-520,4 1 1,0 2-315,5-7 1,5 6 475,-1-6 1,7 6 683,-2-6 0,23-68 0,0 29 0,1-1 0</inkml:trace>
  <inkml:trace contextRef="#ctx0" brushRef="#br0" timeOffset="3468">2359 380 7990,'0'-22'0,"0"3"0,2 2 399,2-2 0,-2 4 128,2-4 0,-2 3-145,-2 2 0,0 5 441,0-1-266,0 1-225,0-5 1,-2 2 175,-2 2-447,-4-2 0,-8 6 124,-2-4 0,1 2-143,-7 4 1,5 2-8,-4-3 1,-2 4-26,-8 1 0,2 0 129,-6 0 1,5 0-29,0 0 1,7 0 133,1 0 1,6 5 31,-6-1 28,7 1 1,1-5 153,7 0 194,6 0-610,-3 0 270,6 0-229,6 0 155,-4 0-367,10 0 0,-9 6 74,6 4 0,-4 2 265,5 2 0,-6 8-192,6 6 0,-6 2 224,6 7 0,-6 7-72,6 7 0,-7 5-21,1 5 1,0 5-173,0 9 0,-2-4-22,2 4 1,0 2 160,0-2 0,-1 1-11,7-1 1,-6-10-98,6 1 0,-2-7 63,1-3 1,3 0-49,-2 1 0,2-6 2,2 1 1,-4-6-83,-1 6 1,-4-5-18,4 4 0,-4-6 113,4 2 0,-4-3 47,4-2 1,-4 5-83,4 0 1,-6-5-61,2-5 1,-3-6 217,-2 2 0,4 1-108,1-1 1,0 0 3,-5-5 0,0-2 134,0-2 1,0 2-123,0-2 1,0 2-4,0 2 1,0 0-10,0 1 0,0-1 23,0 0 1,0-2-91,0-2 1,0 2 86,0-2 1,0 0-59,0 0 1,0-4 69,0-6 1,1 0 113,4 0-69,-4 0 1,6 0-70,-7 0 1,0 0-6,0 0 1,4 1 12,1-1 1,0 0-235,-5 0 152,6 0 0,-3 3 36,6-3 0,-4 3-87,4-8 0,-4 2 73,4-1 1,-4 2 127,5-3 1,-3-1-82,3 2 0,-3-7 30,-2 1 0,-3 0 15,2 0 376,-2-2-87,-2 4-111,0-6-380,0 0 216,6-6 1,-4 3-660,2-7 416,-2 7 0,-2-5-402,0 4 154,0 2-153,0-4 7,6 0 62,-4 4 226,4-4 1,-4 6-87,2 0-220,-2 0 370,10 0 0,-4 0-277,6 0 1,0 0 82,0 0 0,5 0-410,0 0 1,7 0 254,2 0 1,2-5-884,7 1 0,1-1-2058,4 5 3454,0-6 0,7-16 0,7-8 0,4-4 0,0 0 0</inkml:trace>
  <inkml:trace contextRef="#ctx0" brushRef="#br0" timeOffset="4025">2668 618 8050,'0'-14'310,"0"0"0,0-5-61,0 1 1,0-1 401,0 5 0,0-2 314,0-2 157,0 2-316,6-4 29,-4 6-268,4 6-335,-6 2 0,0 9-117,0 6 1,-6 2 67,-4 13 1,2 4-229,-1 4 0,1 7 140,-1-1 0,3 2-476,6 2 1,0-6 214,0-3 0,4 1-223,1-1 0,11-2 141,-2-7 1,9-4 111,1-6 0,2-5 123,2 1 1,0-9-100,0-1 0,-4-7 322,-1-12 1,-6-3-84,2-6 0,-5 0 213,-5 0 0,-2-2-106,-7-3 0,0 2 140,0-6 1,-8 1-50,-6-2 0,0 4-120,-5 6 0,-3 0-585,-1 0 1,2 8 248,3 6 0,2 1-982,2 8 0,5 1 534,-1 4 1,7 1-1086,-1 4 1,4 4 1663,4 10 0,35 34 0,14 14 0</inkml:trace>
  <inkml:trace contextRef="#ctx0" brushRef="#br0" timeOffset="4209">3145 660 8199,'-14'-14'0,"5"0"1553,-1 0 0,7-4-683,-1-1 1,2 5 281,2 4-733,0 7 0,2-3-1626,2 6 1,4 0-1111,6 0 0,5 0 2317,0 0 0,55 0 0,11 0 0</inkml:trace>
  <inkml:trace contextRef="#ctx0" brushRef="#br0" timeOffset="4477">3538 422 8112,'-12'-28'0,"2"0"0,0-1 1050,5 1 1,0 7-123,5 2 0,0 8 1142,0 2-211,6 5-777,-4-2-641,10 6 1,-8 0-204,5 0 0,-4 6 64,4 4 0,-4 4-35,4 5 1,-4 1-307,4 3 1,-6 4-222,2-4 1,1 8-269,-1 2 1,-1 0-1191,-4-5 0,0 2 817,0 2 0,0 0-792,0 5 1,0 0 278,0 6 1414,-6-1 0,2 20 0,0 11 0,-3 7 0,0-1 0</inkml:trace>
  <inkml:trace contextRef="#ctx0" brushRef="#br0" timeOffset="5042">2935 2120 7943,'-5'-21'0,"0"2"0,-4-1 443,4 1 0,-1 0 152,1 5 1,2-5 31,-6 1 1,1-3-136,-1 3 1,-4 7-109,4-3 1,1 3 693,-1-3-667,-1 6 1,-4 2-142,0 6 1,5 1-50,-1 4 0,1 9-78,-5 9 0,0 5 43,0 5 1,0 8-152,0 6 0,6 4-237,3-4 0,-1 4 182,2-4 1,0 3-147,9-8 0,4 2 78,10-11 1,0-2-219,9-8 0,-3 1 100,8-10 1,1-3-25,-1-11 0,0-2 102,-5-3 0,0-4 52,0-10 1,-6-3 237,-4-6 0,-4 0-72,-4 0 1,1-5 108,-7 1 0,1-3-39,-5 3 0,-6-3 189,-4-2 0,-2-8-63,-2 2 1,-5-2-554,0 3 0,-4 6-662,4 3 1,-4 1 512,4 4 1,2 7-2757,8 12 3172,-4 6 0,37 28 0,1 14 0</inkml:trace>
  <inkml:trace contextRef="#ctx0" brushRef="#br0" timeOffset="5209">3187 2233 7943,'-8'-6'1160,"-2"-2"145,5-6 1,-4 0-1084,4 0 0,0 4-253,5 1-1073,0 6 1,2-3 32,2 6 1071,4 0 0,31 12 0,6 4 0</inkml:trace>
  <inkml:trace contextRef="#ctx0" brushRef="#br0" timeOffset="5477">3538 1952 7943,'-4'-19'0,"-1"1"0,0-1 2828,5 5-1263,0 0 719,0 0-993,0 6-840,0 2 1,0 7-41,0 4 0,0 3-152,0 6 1,5 6-79,0 3 1,1 9 66,-2 0 1,-2 7-733,3-1 0,1 2 387,-1 2 1,-1-4-1567,-4-1 0,5 1 151,0 4 0,-1-6 1512,-4-3 0,13-16 0,2-5 0</inkml:trace>
  <inkml:trace contextRef="#ctx0" brushRef="#br0" timeOffset="6101">4016 85 8094,'-10'-6'269,"1"-4"1,4 2 454,-4-1 0,4 4 179,-4-4 0,6 4 169,-2-4-902,3 6 1,10-3 79,6 6 1,2 0-157,7 0 0,5 0-3,5 0 0,1 4-200,-1 1 1,-3 6 19,3-2 1,-4 4-192,-1 1 0,-4 1 83,-1 4 1,-6 3 21,2 6 0,-8-5 465,-2 1 1,-6 1-100,2 7 0,-3 0 181,-2 5 1,-7 1 109,-2 4 1,1 3 168,-1 6 0,-1 1-225,-4 9 0,7 3-21,2 1 0,3 5-413,2 5 0,0-3-77,0 3 1,7 1 68,2-1 1,3 6 51,3-1 0,3-2-128,1 1 0,1-5 24,-1 1 0,-3-4 19,2 0 1,-4-8-14,-4-2 1,-3-1 75,-2 0 0,-3 3 141,2 2 0,3-2-66,-3-7 0,1 0-72,-5 0 1,2 5 32,2 0 0,-2 0-181,2-5 1,-2-5 192,-2 1 1,5-4 49,-1-1 0,1-2-101,-5-12 0,0-5 0,0-5 1,-5-5 312,1 0 1,-6-2-291,6-2 1,-6 0 140,6 0 0,-7-5-162,1 1 0,3-7 2,-3 2 1,1-4-196,-5-1 0,-5 5-398,0-1 1,-6 1-101,2-5 0,-8-5 269,-2 1 0,-4-7-1099,4 2 0,0-4 162,5-1 1346,0 0 0,-6-44 0,-2-10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5:54.9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534 141 8249,'0'-14'2154,"0"0"-1192,0 0-139,0 6-358,0-5-360,0 6 1,-2-1 66,-3 3 1,2 2-171,-6-2 1,-1 4 124,-4-4 1,-1 4-31,-4 1 0,-3 0 186,-6 0 0,-5 0-147,1 0 1,-7 0 115,1 0 1,-1 0-86,2 0 0,2 0 83,7 0 0,5 0 11,0 0 0,5-5-48,0 0 0,4-1 384,4 1-117,-2 4 122,10-6-385,-4 7 1,8 0 115,2 0 123,-2 0-1157,10 0 580,-10 0 0,9 7 58,-6 2 0,4 10 144,-4 4 0,4 5 195,-4 5 1,4 4-129,-4 10 0,4 5-96,-4 9 1,-1 3 88,-4 6 0,0 0-23,0 0 0,0 0 46,0 0 1,0 2-27,0 3 0,0-8-54,0 3 1,0-9-93,0 0 0,5-2 90,0 2 1,-1-3-11,-4 3 0,0-8 15,0-2 1,0 1-134,0 4 1,5-8 74,0-6 1,-1-6 162,-4-8 0,5 0-18,0 0 0,-1-6 92,-4-3 0,0-8-191,0-2 0,0 1 18,0 4 0,0 0-108,0 0 1,0-5 109,0 0 1,0-4-405,0 5 125,7-7-206,-6 3 141,5 0 270,-6-4 212,7 4 1,-4-6 57,6 0-237,1 0 1,4 0 5,0 0 1,0 0-122,0 0 1,0 1 94,0 4 1,0-3-339,0 2 1,0 3-3,0-3 0,5 3-126,-1-3 1,3-2-16,-3 2 0,3 3-155,2-3 1,2 1-419,-6-5 1,6 2 431,-2 2 0,4-2-187,1 3 1,0-4 293,0-1 0,0 0-723,0 0 1,0 0 1203,0 0 0,6-81 0,-16 30 0,0 1 0</inkml:trace>
  <inkml:trace contextRef="#ctx0" brushRef="#br0" timeOffset="582">772 464 7984,'0'-22'-394,"2"3"502,2 10 1,-2-4 514,3 4 1,-4-4 493,-1-1-726,0 0 1,0 0-40,0 0 1,0 5 201,0 0 110,0 5-186,0-8-14,0 10-196,0-4-257,-6 6 1,0 6 164,-4 4 0,-2 7-20,3 2 0,1 10-131,-2-1 1,7 8 67,-1-3 0,2 1-329,2-1 1,0-3 46,0 2 1,3-2-85,7-2 1,-1-4 124,10-1 0,2-7-68,3-2 0,2-2 27,2-7 1,1-1 72,-1-4 0,-7-6 188,-2-3 1,1-5-108,-1-5 1,-6 2 549,-9-6 0,3-1-235,-3-4 1,-1 0 215,-7 0 0,1 0-178,-7 0 1,-4-5 23,-5 0 0,-4 1-541,4 3 1,-1 3 174,1 3 1,4 2-302,-4 7 1,3 2 48,2 2-1238,7 4 1,-4 8 54,6 2 1459,0 10 0,49 71 0,-17-32 0,1 0 0</inkml:trace>
  <inkml:trace contextRef="#ctx0" brushRef="#br0" timeOffset="1643">983 1475 7984,'-6'-15'701,"4"1"1,-6 0-265,4 0 1,2 5-72,-3 0 1,2 4-70,-2-4 0,4 4-72,-4-4 0,2 5 372,-2 0-213,4 2-206,-12 2 0,7 2 142,-3 2 0,-4 4-81,4 6 0,-2 7-46,2 2 1,-2 5 45,6 5 0,-4 3-190,4 6 0,0-6-87,5-4 1,0 3-184,0-2 0,8-1-117,6-4 1,2-6 191,7-3 0,1-10-151,4-4 0,4-4 80,1-1 0,-2-6 32,-7-3 0,1-8 65,-7-2 1,1-8 306,-5-1 0,-1 0-85,-4-4 0,-3 2 10,-6 2 1,0 0 109,0 0 0,-7 0 41,-8 0 1,1 1-211,-4 4 1,-4-2 74,-2 6 0,3 0-779,-3 5 0,7 6 346,-2 4 1,4 2-2374,1 2 1352,6 0 1326,2 6 0,68 33 0,16 14 0</inkml:trace>
  <inkml:trace contextRef="#ctx0" brushRef="#br0" timeOffset="2876">2064 253 7984,'-6'-14'0,"-1"-5"944,-2 1 0,1-3-188,3 3 0,4 2-98,-4-3 1,5 4-229,5 1 1,3 0-126,6 0 1,4 0-207,1 0 0,6 4 126,-1 1 0,2 4-212,2-4 1,0 6 68,0-2 0,-1 3-279,-4 2 0,2 2 146,-6 3 0,0 2-158,-5 7 1,0 1 205,0-1 0,-5 1 242,0 4 1,-5-4 58,0 4 1,-2-3-160,-2-2 0,0 1 530,0 4 1,0-2-194,0 7 0,0-2 0,0 1 0,-2 5-187,-2 0 0,2 2-286,-3 7 0,2-4 50,-1 4 1,2 1-152,-3 4 1,4 0 6,1 0 0,4 5 17,1 0 0,4 1-47,-4-1 0,1 3 94,-1 6 0,-2-5 214,7 1 0,-7-1-39,1 6 0,3-8-156,-3-2 0,2-3-44,-1-2 1,-2 2 118,7 3 0,-6-8-262,6 3 1,-6-8 71,6 3 1,-1 1 24,5 4 0,-5 0 44,1 0 1,-2-4-207,1-1 1,3-4 163,-2 4 1,-4-10 135,-1 1 0,1-8-71,-1 4 0,-1-7 104,-4 1 1,0-2 7,0-2 0,0-5-128,0 1-99,0-1 1,0 1 24,0-1-115,0-6 171,0 3-125,0-6 1243,0 0-849,-6 0 1,-2 0 113,-6 0 0,0 0-66,0 0 1,0 0-186,0 0 1,-5 5-193,1 0 1,-3-1-389,3-4 1,-3 0-777,-2 0 0,-3 0 623,2 0 0,-2 0-1084,-2 0 0,4-1 1750,1-4 0,-26-46 0,-10-18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5:53.5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197 71 7881,'-14'0'-661,"0"0"1,5 0 1365,0 0 0,4 0-152,-4 0 0,4-5-184,-4 0 0,4-1 181,-4 1-67,5 4 293,-8-12-179,10 12 101,-10-12-166,10 12-261,-4-5-149,6 6 0,11-2-103,3-3 0,5 4-173,-1-4 0,6 3 110,9 2 1,-2 0-16,6 0 0,-4 0-7,4 0 0,1 5-292,4 0 0,0 4 14,0-4 1,-4 4-120,-1-4 0,-1 6-390,1-2 1,2-1 348,-6 1 0,-2-4-907,-7 4 1411,2 1 0,-16 4 0,2 0 0</inkml:trace>
  <inkml:trace contextRef="#ctx0" brushRef="#br0" timeOffset="298">141 351 7928,'-22'0'169,"4"0"0,2 0 180,2 0 0,0-4 206,0-1 617,0 0-293,0 5-132,6 0-489,2 0 0,7 0 117,4 0 0,3 0-73,6 0 1,0 0-44,0 0 1,6 0-178,4 0 1,2 0 81,2 0 1,-4 0-440,-1 0 1,1 0 198,4 0 0,0 0-889,0 0 1,0 2 524,0 3 1,0-4-500,0 4 0,5-4-109,0-1 1048,6 0 0,7-20 0,6-9 0,8-3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8:23.6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45 280 7505,'-8'-7'-178,"1"6"129,0-6 1,6 5 207,-4-3 23,3 4-4,-4-6 205,4 1-174,-4 4-117,6-4 1,0 4 27,0-3 1,1 3-167,4-2 150,-3 2-260,4 2-169,1 0 269,-6 0 80,6 0 1,-7 2-22,0 2 191,0-2-167,0 5-9,0-1-84,0-4-220,0 4-660,0-6 946,0 0 0,0 0 0</inkml:trace>
  <inkml:trace contextRef="#ctx0" brushRef="#br0" timeOffset="941">251 118 7531,'0'-8'-439,"0"-5"0,1 9 423,4-5 229,-3 5-1,4-2-116,-6-1 0,2 6 277,3-4-168,-4-3-77,6 6 242,-7-11-151,6 11-104,-4-11 1,5 12 0,-7-8 2,0 5 153,0 2 207,0-5-523,6 7 253,-4 0-217,4 0 212,-6 0-605,0 0 478,0 7 1,0 1 127,0 7 1,0-1-42,0 1 1,0 5-101,0-1 0,-1 3 98,-4-3 0,3-2-46,-3 2 0,4 2-46,1-1 0,0 0 53,0-6 1,0 1 92,0 0 0,0-1-172,0 1 1,-5 0-114,0-1 0,0-4-74,5 0 189,0-7-165,0 10 0,2-11 93,2 3 1,0 1-73,6-1 0,-1 0 34,6-5 0,0 0-136,-1 0 0,3 2 53,2 3 1,-1-4-60,7 4 1,-7-3 222,1-2 0,-2 2-103,-3 2 1,-4-2 229,0 3 0,-5-3 16,5-2-30,-7 0-95,3-7-166,-6-1 1,0-7 58,0 1 1,-4 4-43,-1 0 1,-2 2 334,2-2 1,2 2-98,-7 3 1,5 3 80,-4-3 0,4-1-61,-5 1 1,5 0-21,-5 5 1,5 2-23,-5 3 0,7 3-25,-2 6 1,-1 3-126,1 2 0,0 4-309,5 7 1,0 1-625,0 3 0,2-1 430,2 6 0,0 0 552,6 5 0,12 26 0,9 7 0</inkml:trace>
  <inkml:trace contextRef="#ctx0" brushRef="#br0" timeOffset="1718">236 1309 7466,'0'-15'1532,"0"7"-1115,0-5-311,0 11 218,0-11-436,0 11 154,0-4-16,0 6-1404,0 0 1144,-7 0-206,6 0 160,-6 0-466,7 0 746,0 0 0,0 6 0,0 3 0</inkml:trace>
  <inkml:trace contextRef="#ctx0" brushRef="#br0" timeOffset="2751">486 1162 7768,'-8'-7'-828,"1"4"539,7-7 367,-7 7-17,6-4 0,-6 6 74,7-4 246,0 3-162,0-4 138,0 6 267,0 0-723,7 0 117,-6 0 214,6 0-180,0 0 242,-6 0-132,6 0-138,-1 0 37,-4 0-111,4 0 0,-1-2-102,0-3 127,0 3 202,2-4-168,-6 6 450,6-7-138,-1 6-21,-4-6-172,4 7-5,-6 0-235,0 0 204,7-6-257,-5 4 119,4-5-110,-6 7 425,0 0 0,-1 5-174,-4 0 1,1 7 41,-5-3 0,4 5-65,-5 0 0,5 1 22,-5 0 0,5 1-6,-4 4 0,4-4-87,-5 3 0,5-1 74,-5 2 1,7-4-133,-2 4 0,-2-4 42,3-1 0,-3-5-8,2 0 1,3-5 14,-2 4 53,2-5-254,2 2 209,0-6-236,0 0 0,6 0 38,4 0-11,3 0 0,2 0 37,0 0 0,1 0 85,4 0 1,-4 0-34,4 0 0,-9 0 14,-1 0 1,0 0 133,4 0 0,-4 0-81,0 0 1,-5-5 87,5 0 1,-6 0-198,6 5-63,-6 0 281,2-6-162,1 4 145,-6-11 1,6 10-157,-7-7 702,0 7-432,0-4 0,0 6 402,0-4-155,-7 3-297,-1-4 0,-2 7-126,0 4 0,6-2 70,-6 7 0,7 0-184,-2 5 1,3-1 55,2 1 1,0 1-181,0 4 0,0-2 49,0 6 1,0 1-1214,0 4 1425,0 1 0,20 32 0,4 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12.9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16 309 8027,'0'-15'-409,"-2"7"-211,-3 3 1599,3-3-409,-4 7 63,6-6 283,0 7 2417,0 0-2893,6 0-158,-4 0 1,11 0-64,-3 0 0,3 0 22,2 0 0,1 0-35,4 0 0,-2 5-154,6 0 1,7 1-44,8-1 1,4-1-106,1 5 1,2 1-190,3 5 1,0-4 176,9 4 1,-9-9-55,5 9 0,-1-5 22,-4 0 1,-5 1-21,-5-6 1,-8 0 124,-2-5 170,-6 7 311,-15-6-293,-1 6 1,-9-7 35,-3 0 1,2-2 144,-7-3-372,0 4 0,-4-11 92,-1 7 1,0-1-104,1 1 5,-1 3 0,0-6-111,1 3 1,4 3 13,0-2 1,5 2 6,-5 2-121,7 0 152,-10 0 8,5 0 47,-7 0 0,2 2-104,3 2 102,-3 5 0,5 5-10,-7 1 0,6 5 116,-1-1 1,0 6-101,-5-6 0,1 7 98,-1-1 1,0 8-81,0 1 1,-4 5 71,-1-5 1,-6 2-57,2-1 0,1-4 105,-2 3 0,2-5-14,-1-4 1,4-4 55,10-6 0,-1-5 404,6-1-124,0-5 120,5-4-300,0-9 0,0-5-225,0-1 0,0 0 160,0 1 1,0-1-293,0 0 0,0 1-120,0-1 138,7 0 0,-4 0 17,7 1 0,-7 4 76,2 0 1,2 5-53,-3-5 1,3 7 31,-2-2 0,-2 4-35,7 1 1,0 0 44,4 0 0,1 1-12,0 4 1,0 2 27,-1 3 0,3 8-4,2-4 0,4 4 6,6-3 1,-1 1-17,-3 4 0,7-2 36,-2 6 0,2-6-29,-2 2 0,-1 1-136,1-1 0,-6-1 79,1-4 0,-7 0-127,1-1 0,-7 1 13,-3 0 1,-5-5-341,1-1-591,-4-5 325,-1 2 63,0-6 1,-1 0 287,-4 0 1,1 0 435,-5 0 0,-8-26 0,-6-7 0</inkml:trace>
  <inkml:trace contextRef="#ctx0" brushRef="#br0" timeOffset="984">1427 236 7866,'0'-15'492,"0"0"824,0 1-305,0-1-131,0 0-175,0 0-142,0 7-337,-7-5 1,-1 12-50,-7-4 8,1 3 0,-6 2-100,0 0 1,1 0 80,4 0 1,5 2-111,1 3 0,-1-4 362,-5 4-220,0-3 0,1-2 53,-1 0 0,5 0 103,0 0-6,7 0-133,-10 0 0,10 0-58,-7 0 127,7 0-278,-4 0 1,6-5 90,-4 0-242,3 0-188,-5 5 270,7 0 0,0 2-8,0 3 1,0 4 78,0 11 0,0 0 151,0 9 1,0-1-112,0 11 0,0 0 168,0 5 1,0 8 4,0 7 1,0-3 36,0 8 1,0-7-138,0 6 1,0-2 4,0-2 0,0-2 1,0-3 0,2-4 4,3-6 0,-3-1 30,3-4 1,-4-5-50,-1-9 0,2 1 130,3-6 0,-4 4-180,4-4 0,-1-1 56,0-4-39,-2 0 1,5-1 39,-7 1 0,1-2 16,4-3 95,-3 3-168,4-11 0,-1 6 2,0-3 1,2-4 85,-2 4-237,3-3 1,6-2-234,1 0 1,0 0-814,-1 0 0,1 0 546,0 0 0,4-2-1389,1-3 0,1 4 956,-1-4 1,3 2-2156,6-2 3175,1 3 0,19-44 0,4-3 0</inkml:trace>
  <inkml:trace contextRef="#ctx0" brushRef="#br0" timeOffset="1517">1486 603 7913,'-5'-15'351,"0"1"1,0 4 770,5 0 0,0 0-495,0-4 0,1 1 80,4 3 0,-1-3-260,5 3 0,1 2-25,5-2 1,5 5-138,-1-5 1,2 7-280,-1-2 0,-4 3-168,4 2 1,-4 2-157,-1 3 0,0 5 1,-1 9 0,-5-1 145,-5 7 0,-2-1-212,-2 6 1,0-1 63,0 1 0,-6-1 237,-4 0 0,-3 1 92,-2-1 1,0-4 294,1-1 0,-1-6 151,0 2 157,0-4-203,1-1-139,-1-7-58,7-2 0,10-6-65,12 0 0,3-1-202,7-4 0,-1 3 41,1-3 0,4 4-88,-3 1 1,2 0 39,3 0 0,-6 1 101,1 4 1,-7 3 98,1 7 0,-4 5-66,-5-1 0,1 3 1,-6-3 1,0-1-26,-5 7 0,-6-6 144,-4 6 1,2-7-52,-2 1 1,-5-2 81,-4-3 0,-1-1-179,5-3 0,-4 2 10,-1-8 0,-4 6-462,4-5 1,-5 0 209,6-5 0,-2 0-438,1 0 0,4-6 298,-4-4 0,4-3-1440,1-2 1,2-5 1777,3 1 0,19-25 0,8-10 0,4-3 0,-1 1 0</inkml:trace>
  <inkml:trace contextRef="#ctx0" brushRef="#br0" timeOffset="1993">2059 221 7913,'-8'-23'0,"-5"2"424,3 6 0,3-1 587,2-4 0,4 4 79,1-4 0,6 6-502,4 4 0,3-3-219,2 3 0,6 2-151,4-2 0,-3 5-185,3-5 0,-1 7 2,6-2 0,-2 3-12,-4 2 1,-3 0-39,-6 0 1,0 7-306,-1 3 1,-1 4 47,-3 6 1,2-2 95,-7 7 0,-1-1 349,-4 5 0,0 1-82,0-1 0,0 6 322,0-1 0,0 2-143,0-2 1,0 2 62,0 3 0,-4 4-88,-1-4 1,0 5-43,5 5 1,0-3-162,0 3 1,1-2 99,4 2 1,-1-2-203,5 7 0,0-6 36,0 1 1,4-9 2,-3 0 1,-2-8 32,2 3 0,-5-6 294,5-4 1,-7 1-127,2-7 0,-3 2-117,-2-1 0,0-4 39,0 4 0,-2-4 14,-3-1 0,2-5 37,-7 0-31,0-1 0,-9 5-211,-1-5 0,-6 3 43,1-7 1,-2 4-804,-3-4 1,-4 0-280,0-5 0,-5 0-613,4 0 1,7-6-584,9-4 2324,3-3 0,27-41 0,7-10 0</inkml:trace>
  <inkml:trace contextRef="#ctx0" brushRef="#br0" timeOffset="2393">2897 603 7906,'-13'-2'0,"3"-2"463,-3-5 1,6-5 253,-3-1 0,4 5 746,6 0 1,2 7-791,2-2 1,5-1-282,5 1 0,6-2-478,-1 2 1,8 4 148,-3-4 0,4 3-1193,1 2 0,-4 0 685,-1 0 0,-4 0-526,4 0 1,-6 3 55,2 7 1,-9 2-159,-1 12 0,-7 1 1073,2 4 0,-8 1 0,-2-1 0,-11 0 0,1 1 0,-8-1 0,4 0 0,-7-1 474,1-3 1,4-4-280,1-6 0,4-1 872,1 1 0,0-7 941,1-3 727,6-3-1532,1-2-839,20 0 0,2-7-1458,9-3 1,9 2 728,-4-2 0,4 2 365,-4-1 0,40-50 0,-30 26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19.3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662 294 7780,'0'-8'164,"0"1"40,0 7 104,0 0 279,0-6-126,0 4-228,0-11 0,0 10-12,0-7 0,-5 5 25,0-5 1,-6 7-63,1-2 0,-3-1 0,-2 1 0,1-5 3,-1 5 1,-6-2 17,-4 3 0,-4 2-110,-5-3 0,1 3 61,-6 2 1,1 0-64,-1 0 0,-2 0 59,7 0 1,1 0-98,9 0 0,-3 0 138,8 0 1,4 0 205,5 0 121,7 0-212,-3 0 286,6 0-136,0 0-94,0-6-63,0 4 13,0-4-452,0 6-548,0 0 504,0 6 0,0 4 58,0 10 1,-5 4 80,0 10 0,0 7 265,5 13 1,-5 8-67,0 17 0,-1 6-404,1 13 1,3 0 328,0-45 1,-1 1-1,0-2 1,0-1 4,-2 47 0,-5-1 97,5-4 0,-5-15-171,5 0 0,0-12 131,5-3 1,0-5-43,0 0 1,0-7 103,0 8 0,0-8-104,0 2 1,0 1 2,0 5 1,0-7 242,0-3 0,0 2-229,0-2 0,0 2-93,0-2 0,0-4-71,0 4 0,0-3 57,0-2 1,0-1 25,0-4 0,0 3-22,0-3 0,0 4 72,0 1 0,0-1 11,0-4 0,0 2-16,0-7 1,0 2-23,0-2 0,0 4 186,0 6 1,0-5-88,0 0 0,0-5-255,0 6 1,0-1 124,0 5 0,0-5-137,0 0 1,0-6-19,0 1 1,0 2-38,0-2 1,0 1 313,0-6 1,0-4-50,0-1 1,0 1-112,0 4 1,0 0-5,0 1 0,0-6 215,0 1 0,-1-2-85,-4 1 0,3-3-162,-3-6 0,4 0 61,1 0 0,0-6-294,0 1 72,0-7 175,0 4-15,0-7 95,0 0-10,0-7 120,0 6-238,0-6-162,0 7 121,0 0 105,6 0 0,-3-5-142,7 0 0,-5 1 112,5 4 1,0 0-78,4 0 0,-4 0 53,0 0 1,5 0-92,4 0 0,8 0 78,-3 0 1,4 1 9,1 4 1,2-3-387,4 3 0,2-2 154,7 2 1,-6-4-468,-4 4 1,-3-3 289,-2-2 1,-1 5-648,-3 0 0,-4 0 526,-6-5 0,-2-2-303,-3-3 1,-2-5 904,-3-9 0,-9-45 0,-4-19 0,3-10 0,0 1 0</inkml:trace>
  <inkml:trace contextRef="#ctx0" brushRef="#br0" timeOffset="1118">574 750 7975,'-7'8'61,"4"-2"314,-7-6-16,7 0 1,-5 0 207,3 0 295,3 0-45,-4 0 72,6-6-73,0-2-536,0-7 1,0 0-170,0 1 1,6 4 126,4 0 0,3 0-152,2-5 1,5-4 151,-1-1 1,7 1-201,-1 4 1,1 0-38,-2 1 0,3 4-155,-8 0 1,6 2-313,-6-2 0,6 3 259,-6 7 0,1 0-178,-5 0 0,-6 0 141,1 0 0,-5 7 131,5 3 1,-7 5-23,2 4 0,-5-1 232,-5 7 0,2-1-20,-7 5 0,0 3 137,-4 2 1,-6-3 76,0 3 0,1-3-114,4-1 0,0-1 167,1 0 0,-4-1-73,3-3 1,-3-4-29,8-6 0,2-1-78,-2 1 0,7-5 125,-2 0-16,-3-7 33,6 3 246,-4-6-401,6-6 1,0 3-60,0-7 0,5 5 60,0-5 1,4 0-357,-4-4 1,7-1 162,-2 0 0,3-4-148,1-1 0,1-1 26,0 1 1,1-1-5,4-4 0,-4-2 1,4 2 1,1-3 27,-2-1 1,3 0 161,-3-1 1,-2 1-95,2-1 1,-2 6 43,-3-1 0,1 7-18,0-1 1,-6 2 267,1 3-54,-7 6 136,4-5-289,-7 11 1,0-3 32,0 10-260,0-3 0,-5 11 86,0-4 0,-5 11 456,6 5 1,-6 2-116,5 3 0,-5 1 93,5 3 1,-5-3-239,5 3 1,1 2 16,4-1 1,0 4-191,0-5 1,0 2 192,0-2 1,1-3-786,4 4 0,3-6 346,7-4 1,1 1-1004,4-7 1,-2 1 546,6-5 0,-4-7-1518,4-3 2320,-6-4 0,30-33 0,-1-9 0</inkml:trace>
  <inkml:trace contextRef="#ctx0" brushRef="#br0" timeOffset="1902">1662 397 7949,'-8'-7'-365,"1"4"304,7-7 0,-5 5 864,0-4-490,0 5 0,4-7-151,-4 6 0,3-2 185,-3 3-169,4 2 1,-4-6 251,0 3 169,-7 3 201,4-11-424,-7 12 0,1-11 33,-1 7-183,0 0 1,1 4 23,-1-4 1,5 3 214,0-3 1,1 4-37,-6-6-56,0 5-122,1-4 0,4 1 205,0 0-338,7 0 34,-4 5 1,5 0-166,-2 0 209,2 0-323,-5 0-107,7 0-117,0 0 289,0 7 0,0 1 413,0 7 0,0-1-130,0 1 0,0 6 24,0 4 1,-1-1-28,-4 6 1,3-3 85,-3 13 1,4-1-274,1 5 1,0 2 132,0 3 1,-2-2-201,-3 7 1,4-5 57,-4 5 0,3-9-91,2 0 0,0-3 44,0-8 0,0 1 132,0-6 0,2-6 68,3-3-4,-4-4 0,7-3 0,-3-3-96,-3 3 0,9-10-258,-6 7 210,7-7 1,-4 5-166,7-3 0,-1-3 49,1 3 1,0-2-524,-1 2 0,6-3-205,0 2 0,-1-2-492,-4-2 0,1 0-70,4 0 0,-2 0 262,6 0 1,1 0-903,4 0 2019,0 0 0,20-52 0,5-14 0</inkml:trace>
  <inkml:trace contextRef="#ctx0" brushRef="#br0" timeOffset="2377">1676 764 7949,'-8'-14'0,"0"1"687,3 3 0,4-3-229,-4 3 1,3-3 176,2-2 1,5 5-203,0 1 0,6 4-117,-1-5 0,-2 5-75,2-5 1,1 7 27,9-2 0,-4 2-271,4-2 1,-4 3 88,-1-3 1,0 4-285,-1 1 0,-1 1 129,-3 4 1,2-2-327,-7 7 1,-1 0 151,-4 5 0,0 4 19,0 1 1,-1 1 128,-4-1 1,2-2 37,-7 6 0,0-6 285,-5 2 1,2-4 27,4-1 96,-5 0-181,6-1 1,-2-6 114,1-3-84,5 3-75,-2-6 0,12 5-82,4-7 1,3 0-116,2 0 0,5 0 44,-1 0 0,2 0 69,-1 0 0,-2 0-119,6 0 1,-6 1 97,2 4 0,-4 2 79,-1 3 1,-5 3-35,0-4 0,-7 4 104,2 2 1,-4 0 60,-1 0 1,0-1-101,0 1 1,-6 0 33,-4-1 0,-3-4-48,-2 0 0,-4-2-365,-1 2 0,-4 1 135,4-6 0,0 0-827,6-5 1,-6 2 437,1 3 1,-1-4-2379,5 4 2878,1-10 0,12-36 0,4-14 0</inkml:trace>
  <inkml:trace contextRef="#ctx0" brushRef="#br0" timeOffset="2869">2103 367 7916,'-7'-14'1124,"-3"-1"-208,4-6 0,-1 5-352,7-4 1,2 4-173,3 1 1,3 5-129,7 0 1,-1 7-57,1-2 0,5-1 10,-1 1 0,2 0-229,-1 5 0,-4 0-2,4 0 0,1 1-79,-1 4 0,-1-1-135,-4 5 1,0 0 165,0 0 1,-2 4 68,-4-3 1,3 3 3,-7 2 0,0 0 173,-5-1 1,5 1-100,-1 0 0,1-1 375,-5 1 0,0 0-129,0 0 1,0 4-21,0 1 1,0 1-236,0-1 1,0-4 140,0 4 1,0 2-199,0 3 1,0-2 78,0 1 0,0 1-25,0 4 0,0 5 13,0 1 0,0 1-43,0-2 1,0-3 48,0 3 1,0 2-6,0-1 0,0-1-97,0-5 0,0 1 109,0-1 1,0-1-133,0-4 1,0-2 111,0-8 0,0 1-59,0 0 1,0-1 38,0 1 1,0-5-197,0 0 1,-6-5-112,-4 4 0,-3 0-116,-2 0 1,-1 4-1246,-4-3 0,-4-2 710,-10 2 0,1 0-2147,-6 5 3045,-1-1 0,-43-5 0,-10-3 0</inkml:trace>
  <inkml:trace contextRef="#ctx0" brushRef="#br0" timeOffset="4026">662 2631 7820,'-15'0'398,"1"0"1,4-5-41,0 0 1,5-4 125,-5 4 0,7-7 99,-2 2 0,-1 2-204,1-2 0,0 6-108,5-6 0,2 0-18,2-5 1,5 1-46,5-1 1,1 0 75,0 0 1,4 1-77,1-1 1,6 0-174,-1 1 1,-3-1 141,3 0 0,-2 1-243,1-1 0,2 7-78,-6 3 1,0 3-161,-6 2 0,1 0 121,0 0 0,-2 12 56,-3 2 0,1 9-28,-6-3 1,0 6 25,-5-2 1,-2 4 232,-3 2 1,2 4-130,-7 0 0,0 0 283,-4-4 1,-3-1-9,-2 1 1,2-3 97,-2-2 0,3 1-42,1-6 0,0-1-98,0-4 1,1-2-99,-1-3 0,5 1 227,0-6-291,7 0 274,-3-5-234,6 0 1,0-2-29,0-2 0,0 0 0,0-6 0,6 1-160,4-6 0,3-1 66,2-4 0,1 2-22,4-6 1,-4-1 56,4-4 0,1 1-154,-2 3 0,6-2 9,-5 2 1,4-1-30,-4 1 1,-1 3 122,-4 2 0,-5 9 186,0-4 176,-7 3-112,3 4-102,-6 2-71,0 6 1,0 6-106,0 4 0,-5 5 82,1 4 0,-8 4 283,2 7 0,-1 1-70,1 3 0,-1 2-142,6 3 1,-2 2-431,2-7 0,4 5 184,-4-4 1,5-1-495,5-5 1,3-4 329,7-1 0,6-6-382,3 2 0,6-10-269,4-5 0,-3-4-1579,3-1 2567,4 0 0,39-58 0,-31 21 0,1 0 0</inkml:trace>
  <inkml:trace contextRef="#ctx0" brushRef="#br0" timeOffset="4618">1691 2367 7834,'0'-15'0,"0"0"0,-5 5 863,0 1 0,-5 4-220,6-5 0,-6 5 401,5-5-934,-7 7 0,4-4 72,-6 7 0,-1 0-180,0 0 1,0 0 82,1 0 0,-1 0-10,0 0-39,-6 0 0,5 0 26,-4 0 214,4-6 185,1 4-78,1-4 0,4 1-38,0 0 1,7-2 249,-2 2-47,3 4-75,2-12-179,0 11-148,0-4 1,0 4-421,0-3 250,0 3-134,0-4 0,2 6 130,3 0 1,-4 6-15,4 4 0,-3 3 45,-2 2 0,0 6 260,0 4 1,0 4-126,0 5 0,-2-1 235,-3 6 0,2 0-12,-7 6 0,5 4-162,-4 0 1,4 0 107,-5-5 0,5 0-75,-5 0 1,7-5-229,-2 0 0,3-8 102,2-1 0,0-3-123,0-7 36,0 0-181,7-6 64,1 1 0,7-2-15,-1-3 0,1-2-544,0-3 1,4-2 329,1 7 0,5-7-388,-6 2 1,7-3 248,-1-2 0,2 5-1224,3 0 1,-1 0 322,1-5 1,-6 0 1366,1 0 0,6-20 0,6-5 0</inkml:trace>
  <inkml:trace contextRef="#ctx0" brushRef="#br0" timeOffset="5261">1779 2705 7834,'-5'-10'218,"0"0"0,-1 5 1254,1-5-474,3 1-291,-4-6 0,6 0 125,0 0-86,0 7-510,0-5 1,6 7-220,4-4 0,3-2-49,2 8 1,0-3-47,-1 2 1,1 3-63,0-2 1,-1 2 89,1 2 1,-2 2-327,-3 2 0,1 5 130,-6 5 1,0 3 187,-5 2 0,0-2-44,0 2 0,0 2 217,0-1 0,-5 5 55,0-6 0,-6 1 112,1-6 1,2 1 128,-2 0-172,0 0-250,-4-1 1,6-4 233,3 0-454,3-7 232,2 4 0,2-7-4,3 0 0,3 0 13,6 0 0,1 0-3,0 0 0,4 0 52,1 0 1,0 0-40,-6 0 1,3 5 3,2-1 0,-7 6 28,2-5 0,-4 7 34,0-3 1,-2 4-49,-3 2 0,-3-5 122,3 0 1,-9 0-175,-1 4 0,-6-4 34,1 0 1,-4-2-654,-6 2 0,2 1 319,-7-6 1,6 2-980,-6-2 0,6-4 571,-6 4 0,7-3 722,-1-2 0,-11-26 0,-1-7 0</inkml:trace>
  <inkml:trace contextRef="#ctx0" brushRef="#br0" timeOffset="5745">2235 2322 7839,'-13'-14'667,"3"-1"175,-3 0 1,11 1 763,-3-1-689,4 0-552,1 1 0,6 4-93,4 0 0,3 7-232,2-2 0,1-2 68,4 2 1,1 0-218,4 5 1,1 0 146,-7 0 0,6 0-326,-6 0 1,1 2 131,-5 3 1,-2-2-149,-3 7 557,3 0 1,-7 5-103,4-1 0,-3 1 284,-7 0 1,0-1-148,0 1 1,0 0 175,0-1 0,0 1-114,0 0 0,0 1-280,0 4 1,0-4 20,0 4 1,0 3 70,0 1 0,0-1-210,0 1 0,0 6 50,0 4 0,0 5-35,0-4 1,-2 4 47,-3-5 0,3 7 93,-3-2 0,4 2-52,1-2 1,-5 2 156,0-7 0,0 6-197,5-6 1,0-2 71,0-7 0,0 1-87,0-6 1,0-1 189,0-4-322,0 0 1,-1-5 66,-4-1 0,-4-5-575,-5 0 0,-1 3-274,0-2 0,-6 0-603,-3-5 0,-9 0-575,-1 0 1,-7 0 2090,2 0 0,-17-39 0,-4-10 0</inkml:trace>
  <inkml:trace contextRef="#ctx0" brushRef="#br0" timeOffset="6821">2955 44 8050,'-19'-2'234,"-1"-2"1,0 0-78,6-5 1,4 4 1450,0-5-535,7 7-92,-4-4-659,7 7 1,2 0-291,3 0 0,8 0 10,7 0 1,7 0-6,3 0 1,1 7-38,8 2 1,-6 3 124,1-2 1,-3 8-367,-2-4 1,-1 4 81,-3-3 0,1 5 29,-7-1 1,1 6 125,-5-6 0,-6 7 297,1-1 1,-7-2 36,2 1 1,-3 1 81,-2 4 0,-2 0-44,-3 1 0,4-1-61,-4 1 1,-2 1 1,2 3 1,1-1-22,4 6 0,0 0-131,0 5 0,0 7 109,0 3 0,0 4-228,0 6 0,0-3-70,0 2 1,4 4-180,1 2 1,0-4 146,-5-1 0,0-9 109,0-1 1,-1 2 86,-4 8 1,3-4-105,-3 4 0,-1-4 122,1-1 1,-2 1-117,2 4 1,4-5 197,-4 0 1,3-1-82,2-4 1,0 5-37,0 5 1,0-9-11,0 4 1,2-5-99,3 0 1,-4 3-11,4-3 0,2-2 98,-2 2 1,0-5-103,-5 5 1,4-2 40,1 2 1,0 2 9,-5-7 0,0 0 4,0-5 0,5 5-62,0 0 0,2-5 67,-2-5 1,-4 5 9,4 5 0,2 2-206,-3-2 0,3-3 109,-2 3 1,-2 1 141,7-1 0,-5 5-97,5-5 0,-7-5-116,2-5 1,-2-6 109,2 1 0,-3 2 93,3-1 1,-4-3-56,-1-7 1,0 1 94,0-7 0,5 1-16,0-5 0,0-1-75,-5 1 1,0-5 43,0 0 1,0-5 35,0 4-119,0-5 0,0 4 146,0-3-246,0-4 20,0 6-290,0-7-41,0 6 326,0-4 0,-2 5 81,-3-7 1,2 0-55,-7 0 0,0 0 102,-4 0 1,-1 0-112,0 0 1,-6-2-104,-3-3 1,-4 2-213,-2-7 1,-1 5-452,-3-5 1,3 2-969,-3-2 0,4-4 863,6-1 1,-2-1 929,6-9 0,20-58 0,5 31 0,0 1 0</inkml:trace>
  <inkml:trace contextRef="#ctx0" brushRef="#br0" timeOffset="7298">3999 1735 7916,'-15'0'0,"0"-5"1023,1 0 1,4-5 161,0 5-247,7 0-196,-4 5 300,7 0-242,0 0-581,7-6 0,1 4-83,7-3 1,4 3-124,1 2 0,6-4-430,-1-1 0,7-2 324,3 2 0,-1 4-1159,-5-4 0,1 3 575,-1 2 0,4 2-290,-4 3 0,2 3 403,-11 6 1,-2 3 563,-9 2 0,-41 50 0,-17 18 0</inkml:trace>
  <inkml:trace contextRef="#ctx0" brushRef="#br0" timeOffset="7445">4131 2073 7916,'-24'14'4,"-1"1"1,-1 0 440,6-1 1,9-5 1714,-4-5-610,10 5 570,-1-8-1277,6 6 0,1-7-366,4 0 1,0 0-450,10 0 1,-2 0 50,12 0 0,1 0-1304,8 0 0,4 5 807,6 0 1,-5-1-722,0-4 1,-1 0 1138,1 0 0,3-6 0,-4-2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29.6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0 131 8507,'0'-23'1470,"0"3"0,0 4-233,0 1 812,0 1-937,0-1-22,0 7-329,0-5-532,0 11 0,0-3-47,0 10 1,7-2-141,3 7 1,3 5 9,2 4 0,-2 7 129,-4-1 0,4 8-454,-3 1 0,2 7 210,-3-2 1,5 0-1104,-5 5 1,-2-3 562,-2 8 1,1 3-449,-1 2 0,0 0-64,-5 5 0,0-4-203,0 9 0,0-8 1318,0-2 0,0-1 0,0 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30.5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15 9095,'0'-8'2547,"0"1"1,0 9-2111,0 3 0,0 3 14,0 7 0,2 4-141,3 1 1,-4 6-266,4-2 1,2 4-147,-3 2 1,3-1-322,-2 0 1,-3 1-191,2-1 0,-2 1 337,-2-1 1,5-6-1708,0-4 0,0-2 201,-5-3 1781,6-5 0,29-55 0,12-19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31.3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59 735 7956,'-15'-22'7,"1"-6"0,1 11 705,3-2 0,3 7 514,7 3-46,0 5-956,0-2 1,2 4 26,3-3 0,3 4-293,7-4 1,-1 3 124,1 2 0,5 0-7,-1 0 0,6 0 62,-6 0 1,6 0-320,-5 0 1,1 0 67,-2 0 1,-2 0-59,2 0 1,-2 2 233,-3 3 1,-1-2-39,-3 7 1,2 0 228,-7 4 1,4 1-59,-4 0 1,0 1 20,-5 4 1,0-2-64,0 6 0,0-4 156,0 4 1,0 1-57,0 4 0,0 0-38,0 1 1,0 4-52,0 0 0,0 9 27,0 1 1,5 7-43,0 7 1,0 3 23,-5 3 0,5-1 51,0 11 0,0-9-170,-5 9 1,-2-9 78,-3 3 0,3-4-36,-3 5 1,2-7-163,-2 2 0,4-4 5,-4-1 1,3 4 38,2 1 1,0-5-87,0-5 0,0 0 87,0 5 0,5 4 181,0 1 0,5 0-52,-5-6 0,6 1 164,-1 0 1,1 5-176,-1-1 1,3 1-19,-3-5 0,3-2-31,2-3 0,-2 8 68,-3-3 1,3 3-179,-4-3 1,3 1 110,-2 4 0,3 1-142,-3 4 1,-2-2 81,2-4 1,-2-4-26,1 0 1,3-2 73,-7-8 0,5 0 124,-5-5 0,4-1 15,-4-4 0,0 8-79,-5-3 0,0-1 51,0-4 0,0-1-67,0 1 0,0 0-125,0-10 0,0 4 120,0-8 0,0-3-156,0 3 1,-2-2 35,-2 1 1,2-3 26,-3-6 0,-1 0-87,1 0 0,0-1 91,5 1 0,-5-5-113,0 0 1,0-6 79,5 6 273,0-6-264,-7 2 222,6-6 0,-7 0-70,3 0 0,2 0-34,-7 0 1,-2 0-591,-7 0 1,1 0 244,-7 0 0,4 0-277,-8 0 1,2-2 237,-7-2 0,-2 2-1171,2-3 0,0-2 671,4 3 0,6-8-2142,-1 2 2942,1-9 0,18-31 0,8-15 0,0-6 0,0-1 0</inkml:trace>
  <inkml:trace contextRef="#ctx0" brushRef="#br0" timeOffset="1400">500 133 7973,'-8'-2'9,"3"-3"-134,3 4 219,2-6 1,-4 5 303,-1-2 71,0 2-231,5-5 0,0 6 320,0-4-124,-7 3 193,6-4-405,-6-1 0,5 6 84,-3-4 0,4 1 343,-4-1-65,3 4-334,2-6 270,0 1-534,0 4 157,0-11-281,0 11 1,2-9 97,3 6 1,1-1-72,4 1 1,3 3 3,-3-3 1,3 3-44,2 2 0,0 0-41,-1 0 1,1 0 10,0 0 12,-1 0 0,1 7 67,0 3 0,-5 3 76,-1 2 0,-5-1-34,0 1 0,-2 5 88,-2-1 0,0 2-57,0-1 1,0-4 16,0 4 0,-2 1 256,-2-1 1,-3-1-75,-3-4 0,-1-5 417,6 0-343,-7-1 0,9 0 324,-7-4-39,7-4-116,-3-1-113,6 0-60,0 0-159,6 0 0,2 0-166,7 0 1,0 0 44,-1 0 1,3 0-161,2 0 0,-2 0 49,2 0 0,-4 2-100,-5 3 0,3 1 45,-3 4 0,1 3 145,-1-3 0,-2-2 127,-3 2 1,-3 0-144,2 4 1,-2 1 212,-2 0 1,0-5-39,0-1 0,-2 0 123,-2 0 1,-5 4-137,-5-3 0,4-3-55,0-2 1,0 1-178,-4-1 1,-6 2-305,0-3 1,1-2-472,4 3 0,0-3 423,1-2 1,4 0-193,0 0 1,0 0 180,-4 0 1,4 0 508,0 0 0,20-20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17.2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339 192 7870,'-8'0'630,"-5"0"0,11-2-188,-3-3-248,3 4 1,1-6 138,-4 7-263,3-6 0,-6 4 283,3-3-274,3 4 98,-11-6 0,5 5 159,-6-3-353,-1 4 1,0-4 112,0 0 1,1 0 31,-1 5 1,0-2 232,1-2-170,-1 2 1,0-9 104,1 6 0,-1-5 178,0 5 0,5-7-139,1 3 1,0 1 237,0-2-291,-4 0 1,9-3 130,-6 3 54,7-3-118,-3 11-186,6-4 83,0 6-568,0 0 0,5 1 288,-1 4 0,6 4 141,-5 5 1,5 6-12,-5-1 0,5 8-45,-5-3 1,1 4 5,-1 1 1,2 2 26,2 4 1,0 2-2,-5 7 1,0-1-90,5-4 1,-5 3 87,1-2 1,-4 0-103,-1 0 1,5-5 92,0-5 0,0 1 0,-5 3 1,0-8-26,0 4 0,5-9 13,0 3 1,0-1-36,-5 2 1,0 1-1,0-6 0,0-1-13,0-4 0,5 0-91,-1-1 1,1 1 134,-5 0 0,0-6 95,0 1 47,0-6 0,2 2-143,3-6 30,-3 7-10,4-6 12,-6 6-44,0-7-347,7 0-326,1 0 225,6 0 0,1 1-220,0 4 0,0-3 67,-1 3 0,1-4-305,0-1 0,-1 0 57,1 0 0,1 0-380,4 0 0,-2 0 1185,6 0 0,34-13 0,12-3 0</inkml:trace>
  <inkml:trace contextRef="#ctx0" brushRef="#br0" timeOffset="1277">589 574 7630,'-9'0'1537,"3"0"-635,-1 0-587,6 0 1,-7 0 360,3 0-65,3 0 226,-4-6-438,6-3 0,-2 0-121,-3-1 1,3 5 68,-3-5 0,4 5 171,1-5-285,0 1 1,0-6 173,0 0-217,0 0 0,6 1-33,4-1 0,-2-5-110,2 1 0,0-1 19,5 6-213,-1-1 0,1 0-90,0 1 0,-2 4-16,-3 0 0,3 7-164,-4-2 0,0 3 145,0 2 0,0 7-115,0 2 0,3 5 135,-7 0 0,0 7 82,-5 4 0,0 1 13,0-1 1,0 2 142,0-2 0,-2 3 161,-3 1 1,2-5 30,-7 1 1,0-2 136,-4 1 1,-1 4-169,0-3 0,2-4 43,3-2 0,-3-1-17,3 2 1,-1-4 213,1 4-213,-3-4 20,5-1 185,0 0-4,-5-1 348,11-5-199,-4 4-137,6-12 0,1 6-56,4-7 0,-2 1 59,7 4 0,-5-3 31,5 3-309,0-4 1,4-1-77,1 0 0,1 0-327,4 0 0,-4-4-443,4-1 1,1-2-11,-1 2 1,4 4-692,-4-4 1,4-2 381,-4 2 1,4-1-278,-4 1 0,5 3 510,-6-3 820,1-3 0,21-33 0,6-14 0</inkml:trace>
  <inkml:trace contextRef="#ctx0" brushRef="#br0" timeOffset="1916">897 265 7903,'-21'-14'0,"10"1"855,-4 3-220,4-3 0,1 5 214,0-7 1,7 5-444,-2 0 0,3 5-125,2-4 1,7 4 15,2-5 0,0 5-14,0-5 1,6 5-199,5-4 0,-1 4-143,-4-5 0,1 7-44,4-2 0,-4 3 43,4 2 0,1 0-211,-1 0 0,-1 0 125,-4 0 0,0 5-59,-1 0 1,1 5 118,0-5 0,0 6 56,-1-1 1,-4-2 188,0 2 1,-7-5-2,2 4 0,-2 0 136,2 0 1,-3 0-74,3-5 0,-4 0 448,-1 6-427,0-7 0,0 5-33,0-3 0,0-2-26,0 7 0,0-5-6,0 5 0,0-5-51,0 4 0,5 1 17,0 5 1,0 0-25,-5-1 1,5 6-21,0-1 0,1 6-108,-1-6 0,-3 8 87,3-3 0,1 4-95,-1 1 1,5 1 61,-5-1 1,5 0-140,-5 1 0,4-1 154,-4 1 0,5-3-33,-5-2 1,5 1-114,-5-6 0,4 4 71,-4-4 1,7 4-113,-2-4 1,-4-1 48,-1-4 1,2 0-135,-3 0 1,6 4-17,-5 1 127,7-1 1,-9-4 173,7 0-207,-7-1 148,3-5 64,-6 4 379,0-12-270,0 6 1,-1-7 525,-4 0-587,-3 0 0,-7 0-95,0 0 1,1 0-553,-1 0 1,-1 0 257,-4 0 0,4 0-805,-4 0 0,4 0 246,1 0 1,-5 0-38,1 0 1,-1 0 247,6 0 610,-1 0 0,0-26 0,1-7 0</inkml:trace>
  <inkml:trace contextRef="#ctx0" brushRef="#br0" timeOffset="2467">2088 456 7856,'-15'0'1243,"1"0"-15,-1 0 224,0 0-486,7 0-1,1-6-632,7 4 1,7-9 0,3 6 1,0-5-81,4 5 0,-6-1 108,12 1 1,-7 3-281,7-3 1,-2-1 62,1 1 0,-2 0-76,2 5 1,2 0-261,-1 0 0,0 0-489,-6 0 1,6 0 45,0 0 1,-1 0-597,-4 0 1,0 0 325,-1 0 0,1 2-1552,0 3 2456,-1 3 0,-25 39 0,-7 9 0</inkml:trace>
  <inkml:trace contextRef="#ctx0" brushRef="#br0" timeOffset="2743">2191 692 8295,'-15'0'2133,"-6"6"-1111,5-4 0,-1 4-100,7-6-145,7 0-89,-3 0 356,6 0-573,6 0 0,-3 0-76,7 0 1,-5 0 355,5 0-624,0 0 1,6 2-115,4 3 0,-4-3 61,4 2 1,1-2-135,-2-2 0,6 0-141,-5 0 1,1 0-546,-2 0 0,-1 0-399,7 0 1,-7 0 228,1 0 1,3 0-836,-3 0 1122,1 0 0,-5 0-210,-1 0 1,-4-5-244,0 0 1082,-7 0 0,-23-8 0,-12-3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28.5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545 118 8028,'-2'-15'488,"-3"0"1,-1 6 349,-4-1-274,-3 0 1,5-3-152,-7 3 0,0-1-146,1 6 1,-6-2-45,0 2 1,-6 4-30,2-4 1,-4 3 44,-1 2 0,-1 0 19,1 0 0,-1 0-176,1 0 0,0 0 98,-1 0 0,6 0-11,-1 0 1,7 0 134,-1 0 195,2 0 10,3 0-1,5 0-313,3 0 156,6 0-167,0 0-349,0 13 1,0-1 107,0 12 1,2 1 15,2 4 0,-2 7 121,3 3 1,-3 9-3,-2 1 0,1 8 121,4 2 0,-3 6-77,3 8 1,1 6-66,-1-1 1,0 2 195,-5-1 0,0-3-92,0 8 1,0-9-19,0-2 0,2-1 10,3-8 1,-4 0 3,4-6 1,-2-5-15,2-4 1,-2-4-136,7-1 0,-6 2 81,0 3 1,3-3-149,-2 3 0,0-3 106,-5-2 0,1 5 297,4 0 0,-3 1-265,3-1 1,-4-1 59,-1 6 1,0-5-100,0 4 1,5 0-7,0 1 0,0-2-34,-5-3 0,0-2 77,0 7 1,5-8 120,0-2 1,0 2-109,-5-2 1,0 2 116,0 7 1,2-5-81,2 1 1,-2 1-137,3-1 1,-3 5 110,-2-5 1,0 2 3,0-2 1,0-2-161,0 7 0,4-2 79,1 2 0,0-3-166,-5-7 0,0 0 117,0 0 1,0 4 12,0-4 0,0 1 10,0-10 1,0-1 234,0-5 1,2 1-79,3-1 1,-4-6-56,4-3 0,-3-4-41,-2-1 1,0-5 13,0-1 1,0-4-220,0 5 0,0-5 148,0 5-265,6 0 67,-4 4 12,5-6 127,-7 6-22,0-13 222,0 6-197,0-7 96,0 0-273,6 0 226,-4 0 0,6 0-89,-3 0 0,-2 0 54,7 0 1,-5-2-9,5-3 1,-5 4-140,4-4 0,-4 1 77,5-1 1,0 4-159,5-4 0,-6 2 99,1-2 1,0 3-36,5-3 0,-6 4 74,1 1 0,0-2-64,5-3 1,-1 3 1,1-2 1,5 2-95,-1 2 0,1 0-35,-5 0 0,-1 0 100,1 0 1,0 0-307,-1 0 1,-4 0-285,0 0-753,0-7 1061,5 6 0,-6-7-758,1 3 1,-7 1 123,2-5 1,-3-1 1135,-2-5 0,-20-71 0,8 33 0,0 1 0</inkml:trace>
  <inkml:trace contextRef="#ctx0" brushRef="#br0" timeOffset="742">942 294 8043,'-5'-10'393,"0"1"1,-5 4 30,5-5 1,-1 5 349,1-5 813,3 7-1061,-4-10 1,4 11 347,-3-3-323,3 4-206,-4 1 1,6 8-101,0 7 1,5 1 83,0 8 1,1 1-279,-1 4 0,-3 1 78,3-1 0,1 5-74,-1 1 1,2-1 118,-3-5 1,-2 6-877,3-1 1,2 2 380,-3-2 0,3-3-1134,-2 4 1,-2-8 581,7 3 1,1-11-1480,9 6 2352,3-7 0,22-23 0,11-8 0,4 0 0,-1 0 0</inkml:trace>
  <inkml:trace contextRef="#ctx0" brushRef="#br0" timeOffset="1643">1265 2925 7800,'-7'-29'0,"6"-4"830,-4 4 1,3-4-377,2 9 1,0 2 554,0 3 0,5 3 90,0 1-86,0 7-233,2 1-354,1 7 0,1 7-88,1 2 0,-5 5-147,5 0 0,-5 7-11,5 4 0,-7 3 0,2 1 0,1 7-421,-1 3 0,0 2 201,-5-2 1,0 4-312,0-4 1,0 3 183,0 3 0,2-3-1180,3-3 0,-4-3 92,4-6 0,3-6-1328,2 1 2583,10-14 0,61-63 0,-29 11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36.2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441 74 8004,'0'-15'45,"0"1"0,0 4 1345,0 0-662,0 7-485,0-4 0,-1 2-212,-4 0 0,1 1 86,-5 4 0,-1 0-117,-5 0 0,0 0 72,1 0 1,-6 4 119,1 1 0,-3 0-27,3-5 1,-3 0-32,-2 0 1,-2 0 27,6 0 0,-6 0 1,2 0 0,2 0 185,3 0 0,2 0-85,3 0 0,-1 0-262,0 0 0,6 0 30,-1 0 0,7-1-96,-2-4 0,1 3 41,-1-3 132,4 4-202,-6 1 233,7 0-219,7 0 127,-6 0 0,6 1 125,-7 4 0,0 3 20,0 7 0,0 5 140,0-1 0,0 9-135,0 1 0,0 2 80,0 9 0,-2 5-244,-3 9 0,4 5 126,-4 5 0,3-2 112,2 6 0,0 1-93,0 4 1,2-1-55,3-3 0,-2-2-28,7-3 0,-5-6 11,5 1 1,-7 3 20,2-8 1,1 0 5,-1-10 1,0 0 87,-5 0 0,0-1-66,0-4 0,0 3 19,0-2 0,0-3-12,0 2 1,0-1-181,0 1 0,0 4 58,0-4 1,0-2 44,0 3 1,2-1-42,3 5 1,-4-2 47,4-3 0,-3 2-103,-2-6 1,5 4 79,0-5 1,-1 0 26,-4-4 1,0 4-17,0 0 1,0 6-63,0-6 1,0 0 60,0-4 0,0-1 4,0 0 1,0 1-218,0-1 1,0 1 116,0-1 0,0 0 61,0 1 1,0 4-16,0 0 0,0 1-9,0-6 1,0 7-99,0 3 1,5-1 160,0 1 1,0-5-117,-5 5 1,2-4 15,3 4 0,-4-6 10,4 1 1,-3 2 24,-2-2 1,1 2 29,4-2 1,-3-3-34,3 4 1,-3 1-188,-2-2 1,4 2 93,1-2 1,0 2 0,-5 3 0,2-3 31,3-6 1,-4 4 15,4 0 1,-3 0 64,-2-4 0,2-6-69,2 1 1,-2-2 25,3 1 0,-3 2-8,-2-6 0,0 4-98,0-4 1,0 1 94,0-1 0,0-2-33,0 6 0,0-4 17,0 4 0,0-6 6,0 2 1,0-4-209,0-1 160,0 0 62,0-1 0,0-4-49,0 0 332,0-7-192,0 4 83,0-7-197,0 0 0,6 0-7,4 0 0,-2-2-35,2-3 1,0 4-112,4-4 1,1 3-246,0 2 0,0 0 184,-1 0 0,1-5-542,0 0 1,-1 0 301,1 5 0,5-4-765,-1-1 1,1-2 590,-5 2 0,-1 2-251,1-7 1,5 0 915,-1-4 0,14-66 0,-18 31 0,1 1 0</inkml:trace>
  <inkml:trace contextRef="#ctx0" brushRef="#br0" timeOffset="2995">662 574 7936,'-2'-13'-693,"-1"1"1163,-2 2 0,0 1-50,5-6 1,0 5 96,0 0 67,0 1 226,0-6-493,0 0 0,0 5 247,0 1-249,0 5 135,0-2-393,0 6 1,-2 6 121,-3 4 0,-3 10-6,-6 4 1,2 6 31,-3 4 1,6 3-122,-6 8 1,0-6-183,6 0 0,2-1 91,2 1 0,-1 2-106,1-7 1,1 0 70,9-4 1,8-3-105,7-2 1,6-6 33,-1-9 0,-3-3 19,3-7 1,-1-2 39,6-3 0,2-3-8,-2-7 1,1-6 240,-11-3 0,-1-4-69,-4-2 1,0 1 262,-1 0 0,-6-1-136,-3 1 0,-3-1 250,-2 1 0,-2 0-158,-3-1 0,-3 1-135,-6-1 0,-6 6-24,0-1 1,-4 3-101,4-3 0,1 4-530,4 6 0,0 2 294,1 3 1,4-1-2465,0 6 1964,7 0 0,-4 7-2343,7 3 3008,0 3 0,31 27 0,17 10 0,1 3 0,0 0 0</inkml:trace>
  <inkml:trace contextRef="#ctx0" brushRef="#br0" timeOffset="3168">1147 765 7971,'-10'-15'1179,"0"0"1,5 1-501,-4-1 0,5 5 288,-1 0-1045,4 7-585,1-3 1,1 6-927,4 0 1589,3 0 0,40 13 0,7 3 0</inkml:trace>
  <inkml:trace contextRef="#ctx0" brushRef="#br0" timeOffset="3453">1485 442 7982,'-7'-30'12,"6"6"1605,-4-1 1,3 7 230,2-1-285,-6 2-589,4 9 85,-5 2-868,7 6 0,2 8-357,3 6 1,-3 8 2,3 7 0,-4 2 212,-1 3 0,0 4-764,0 6 0,2 0 379,3 0 1,-4 4-426,4-4 1,-3 8 236,-2-8 1,0 3-826,0-3 0,0 5 1349,0 0 0,-13 40 0,-4 4 0</inkml:trace>
  <inkml:trace contextRef="#ctx0" brushRef="#br0" timeOffset="4212">765 2837 7902,'6'-21'-67,"-4"5"77,3-4 1,-4 2 427,-1-1 1,0 2-71,0-2 0,0 1 50,0-2 0,0 4-97,0-4 0,-1 4 95,-4 1 1,2 2-107,-7 3 0,5-3 383,-5 4-170,7 2-278,-10 0 1,9 7-230,-5 0 0,4 0 133,-5 0 1,5 12-28,-5 3 0,2 9 75,-2 1 1,-1 9-174,6 5 0,-5 4 71,5 1 1,0 0-284,5 0 1,0-5-56,0 0 0,7-6-34,3 1 0,3-4-111,1-6 1,8 1 159,2-11 1,2-2-67,-1-12 1,7 0 107,-2 0 1,-2-12 125,-4-2 1,-4-11-132,4 1 0,-7-4 446,-3-2 1,-6 1 81,-8 0 0,0-6 253,0 1 0,-1 0-97,-4 4 1,-8-4-198,-7 0 1,-6 1-367,2 9 0,1-3 103,-2 8 1,7-1-261,-1 6 0,2 5 96,3 5-2768,5 2 2899,-4 2 0,57 39 0,7 10 0</inkml:trace>
  <inkml:trace contextRef="#ctx0" brushRef="#br0" timeOffset="4394">1235 2896 7902,'-15'-6'2620,"1"-2"-1442,-1-7 55,7 0 0,0 2-665,3 3 1,3 2-235,-3 3-1572,3 4 1,4-6 649,3 7 0,-2 2 588,7 3 0,39 3 0,15 6 0</inkml:trace>
  <inkml:trace contextRef="#ctx0" brushRef="#br0" timeOffset="4830">1588 2573 7902,'-8'0'2893,"1"0"-1911,7 0-162,0 0-556,0 6 1,0 4 4,0 10 0,0-2-53,0 6 1,0 2-391,0 9 0,2-3-131,3 8 0,-2-6-379,7 5 0,-7-6-568,2 1 0,1 2 149,-1-2 1103,7 1 0,2-13 0,9 0 0</inkml:trace>
  <inkml:trace contextRef="#ctx0" brushRef="#br0" timeOffset="5880">2088 103 8052,'-9'-22'745,"4"2"1,4 9-285,1 1 0,1 2-184,4-2 0,4 2-258,5 3 1,3 3 113,2-3 1,2 4-163,4 1 0,1 0 104,-6 0 0,4 0-94,-4 0 0,4 4-37,-4 1 0,-2 7 49,-8-2 1,1 3 229,-6 1 1,5 1-94,-5 0 1,1-1 127,-1 1 0,-3 5-107,3-1 1,-4 6 184,-1-6 1,0 9 25,0 2 1,0 1-84,0 8 0,0 2-122,0 8 0,0-2 3,0 7 1,0-3-157,0 7 0,0-2 103,0 8 0,0-4-37,0-1 0,0 6 65,0 4 1,0 1-29,0-1 1,0 1-24,0-7 1,0 8-3,0-3 0,0 3-21,0-3 0,0-1-102,0-3 1,0-2 271,0 6 0,0-6-92,0 2 0,0-5 194,0-5 0,0 3-135,0-3 1,0-3 63,0-2 0,0-4-51,0-1 0,0 2-17,0 3 1,0-3-269,0 3 1,2-3 110,3-2 1,-4 0-71,4 0 0,2 0 18,-2 0 1,5 2 62,-6 3 0,3-2 4,-2 7 0,-2-7-116,7 2 0,-7-1 217,2 1 0,2-4-60,-2 4 1,1-3-24,-1-2 0,-3-4-36,2-1 1,0 0 39,1 5 1,-4-6-38,4-4 0,-3 2 108,-2-2 1,5 5-114,0-4 1,0-6-105,-5-5 0,0 1 34,0 4 1,0-1 42,0-3 0,0 1-109,0-7 1,0 1-208,0-5 0,0 4 75,0 1 1,0 4 33,0-4 0,0 0 96,0-6 1,-5 1-12,0 0 1,0-1 191,5 1-185,-7 0 235,6-1-88,-12 1 62,11-7 0,-6-1 104,3-7-191,3 0 1,-11 0-86,3 0 0,-3 0 80,-1 0 1,-1 0-481,0 0 1,-6-5-190,-4 0 0,-2-5-427,-3 5 1,1-6 377,0 1 0,-1-3-781,1-2 1492,-1-6 0,8-29 0,2-14 0,-3-8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44.9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74 200 7945,'-10'-13'-420,"1"3"0,4-1 449,-5 6 0,7-2 306,-2 2 0,-2 2 108,2-7 156,0 7-235,-1-10 69,4 11-75,-4-11-260,6 12 59,0-6-294,0 7 0,0 2 118,0 3 1,0 3 106,0 6 1,0 3-8,0 2 1,5-1-21,-1 7 0,3-2-87,-2 1 0,-2 2 67,7-6 1,-5 1-55,5-1 1,-5-4 9,4 4 1,1-4-7,5-1 0,0-2-9,-1-3 1,1 1 27,0-6 0,6 0-98,3-5 0,-1 0 86,2 0 1,-1-2-128,6-3 0,-1 2 111,0-7 0,2 5-126,4-4 0,-4 5 68,3-1 0,-1-1 30,1 1 0,-1 0 34,6 5 1,0 0-36,5 0 1,0 0 31,0 0 0,5-5-31,0 0 0,5 0 13,-5 5 1,0-1 3,-5-4 1,1 3 7,-1-3 1,0 4 18,0 1 0,-5 0 2,0 0 0,-5 0 32,6 0 1,-3 0-53,2 0 1,2 0 29,-6 0 0,4 0-18,-5 0 1,10 0 34,-5 0 0,7 1-27,-7 4 0,5-3-126,5 3 0,-3-4 100,3-1 1,-3 0-12,-2 0 1,2 0 46,3 0 0,-4 0-36,4 0 1,-5 0 115,-4 0 0,2 0-110,-3 0 1,4 0 34,1 0 1,0 0 3,0 0 1,5-5 14,0 1 0,0-3-8,-5 2 1,4 3-1,-4-2 1,3-3 13,-8 2 1,-1 0-23,1 5 1,-6-5 32,1 0 1,-6 1-34,1 4 0,-3 0 19,9 0 0,-4 0-24,-2 0 0,2 0 1,3 0 1,-1-5-18,6 0 0,-5 0-2,6 5 0,-6-2-26,5-3 1,-5 4 41,6-4 1,-8 3-82,3 2 0,-3 0 63,3 0 1,-9-5-2,3 0 0,-4 0 1,-1 5 0,2 0 4,-6 0 0,4 0 2,-4 0 0,1 0 2,-1 0 0,-2 0 8,6 0 1,-1 0-14,2 0 1,-3 0 10,-2 0 1,-4 0-5,4 0 0,-4 0 84,-1 0 1,-5 0-74,0 0 411,-7 0 150,3 0-289,-6 0 160,0 0-105,0-6-231,-6 4 0,4-6 35,-3 3 0,4 2 119,1-7-135,0 7 1,0-10-28,0 3 0,0 2 22,0-2 1,0 0 12,0-4 1,0-1 40,0 0 0,5 0-49,0 1 0,-1 2-264,-4-2 1,2 4 78,3-5 0,-3 0-527,2 6 0,-2 0-152,-2 0 0,0 4-1618,0-5 2353,0 7 0,-33 29 0,-7 15 0</inkml:trace>
  <inkml:trace contextRef="#ctx0" brushRef="#br0" timeOffset="674">2485 891 7949,'0'-10'-1800,"0"0"2715,0 0 0,-2-4-318,-3-1 0,4 5 418,-4 0-249,3 7-222,2-10-101,0 11-223,0-4-74,0 6 0,0 6 27,0 4 1,0 3-101,0 2 1,-2 1 65,-2 4 1,2 3-259,-3 6 0,2-4 72,-2-1 1,3 1-146,-3 4 0,-1-6 89,1-3 1,0 1 14,5-2 0,-2 1 28,-3-5 0,4-6-39,-4 1 767,3-6-264,2 2-168,0-6 1,0-8-15,0-7 0,2-1-256,3-9 1,-2-1 128,7-8 0,-5 3-189,5-3 0,-5 3 57,4 1 0,-1 6 34,2-1 0,3 7-47,-3-1 0,-2-1 29,2 5 0,-5-1 129,5 11 0,-5-5-91,5 5 1,-6 1-33,6 4 48,0 0 0,0 4-120,0 1 0,-2 8 28,2 2 1,1 1 23,-6 9 0,5-5-8,-5 4 1,4-1 18,-4 1 0,5 4-166,-5-3 0,5 2 85,-5 3 0,5-1-226,-6 1 0,6-6-87,-5 1 0,2-6-86,-2 6 0,-2-2-58,7 1 1,-7-3-203,2-6 1,-4 0 33,-1-1 1,0 1 729,0 0 0,-13-20 0,-3-5 0</inkml:trace>
  <inkml:trace contextRef="#ctx0" brushRef="#br0" timeOffset="840">2485 1185 7883,'-7'-10'0,"-3"0"0,-1 5 2620,1-5-1875,-3 7 0,12-5 815,-4 3-1021,3 4-632,2-6 1,8 7-1007,7 0 0,6 0 619,9 0 1,-1 0-1120,0 0 1,2 0 1598,4 0 0,35-7 0,15-1 0</inkml:trace>
  <inkml:trace contextRef="#ctx0" brushRef="#br0" timeOffset="2057">5131 200 7907,'-10'-5'-165,"0"0"1,5-6 109,-5 1 1,5 2 931,-4-2 0,5 5 857,-1-5-820,4 7-231,-6-4-194,6 7-697,-6 0 232,7 0 1,2 2 156,3 3 1,-4 3 62,4 7 1,2 4-182,-2 1 0,4 6 3,-4-1 1,5-2 56,-5 1 0,6-1-134,-1 1 0,-2 3 110,2-8 0,-5 2-178,5-1 1,0-4 129,4 4 1,-4-9-164,0-1 1,1-2 26,9 2 0,-2 2 0,7-8 1,4 1-35,5-5 1,14-1 28,1-4 0,6-3-148,4-7 0,1 5 53,4 0 1,0 5-61,-1-4 1,1 5 39,-10-1 0,-2 4 1,2 1 1,-6 0 59,1 0 1,-5 0 41,-5 0 1,3 0-10,-2 0 0,9 1 168,4 4 0,0-3 9,1 3 0,-1-3-88,6-2 1,0 0 43,0 0 0,-2 0-61,-3 0 1,1 0 115,-6 0 0,-1 0-102,-9 0 0,-3 4 118,-7 1 0,-4 0-35,-1-5 1,-1 0-22,2 0 0,1 0 17,-7 0 1,8 2-32,-3 3 1,-1-4-96,1 4 0,1-3 90,4-2 1,6 0-39,-1 0 1,-1 0 83,-9 0 0,1-2 124,-11-3 1,4 4 18,-8-4 0,-3 2-57,-3-2 0,-2 1 231,-2-5 1,0 4-96,0-5 1,-5 0 48,0-5 0,-6 1-69,1-1 1,2 0 57,-2 1 1,2-1-43,-2 0 1,-1-4-218,6-1 0,-5 0-46,5 6 1,-1-1-318,1 0-43,3 1 1,-4-1 76,6 0-2027,-7 7 1652,5-5 1,-6 11-1885,3-3 2523,-3 4 0,-26 27 0,-5 7 0</inkml:trace>
  <inkml:trace contextRef="#ctx0" brushRef="#br0" timeOffset="2926">6057 935 7971,'-15'-7'0,"5"4"-332,0-7 0,5 2 127,-4-2 1,4-1 1613,-5 6-374,7-6-604,-10 2 1,9 1 63,-5 3 0,5 2 306,-1-2-507,4 4-71,1-6 1,0 9-172,0 3 1,1 1 123,4 4 0,-1 8-161,5-3 1,1 3-123,5-4 1,-5 1-137,-1 0 0,6-1 61,5 1 1,-1-2 79,-4-3 1,0 3-113,-1-3 0,1-4 60,0-1 0,4-3 108,1-2 0,0 0-43,-6 0 0,1-5 207,0 0 1,-2-6 12,-3 1 1,1-3 136,-6-2 1,2 2 160,-3 3-366,-2-3 1,5 10-273,-7-7 274,0 7-119,-7 9 0,4 4 105,-7 10 0,2 3 26,-2 1 1,-3 9-94,3 1 1,-1 5-7,1-5 0,-3 2 117,3-1 1,-3-4-66,-2 3 0,2-5-18,3-4 0,-3-4 99,4-6-107,-5 0 0,0-2 132,-1-4 19,7-2 0,-4-9-87,8-3 1,-6 2-15,5-7 0,0 1-88,5-6 1,0 5 149,0 0-105,0 0 35,7-4 0,1 4 110,6 0 1,1 7-152,0-2 1,-4 3-9,4 2 1,-4 0-154,9 0 1,-2 5-262,2 0 1,-4 5-742,3-5 0,3 6 521,-3-1 0,7 3 637,-1 2 0,35 0 0,11-1 0</inkml:trace>
  <inkml:trace contextRef="#ctx0" brushRef="#br0" timeOffset="4269">6777 950 8605,'0'-15'583,"-2"5"-203,-3 0 1,4 5-113,-4-4 0,-2 4-65,2-5 1,-4 5 163,4-5-296,-7 7 1,4-5 10,-7 3 1,6 3 89,-1-3 0,5-1-99,-5 1 0,5 0 54,-5 5 0,7-2 40,-2-3 0,2 4 103,-2-4-149,3 3 52,-4 2-41,-1 0-296,6 0 121,-6 0-215,7 0-69,0 0 509,0 7 1,-1-6 84,-4 4-131,3-3-116,-4 5 1,4-6 43,-3 4 0,3-2-252,-3 2 220,4-3-211,1 4 376,0-6 258,0 7 135,0-5-217,0 4-120,0-6-11,0 0-261,0 7 259,0-6-509,0 6 43,0-7 147,0 0 152,0 6 1,0-2-18,0 5 0,0-4 27,0 5 1,0 0 10,0 5 0,0-1-91,0 1 0,0 0 35,0-1 0,0 1-25,0 0 36,0 6 0,-2-5-75,-3 4 88,4-4-185,-6-1 131,7 0 128,0-7 1,0 0 62,0-3 288,0-3 204,0 4-448,0-6 0,0-2-273,0-2 211,0 2-82,0-11 185,0 11-446,0-11 33,0 12 0,0-8-224,0 4 86,0 4 229,0-6-240,0 7 148,0 0-186,0-6 220,0 4 0,0-6-396,0 3-158,0 3 459,0-11 0,0 5 55,0-7 0,0 6-163,0-1 228,0 0 1,0-5-214,0 1 74,7-1 137,-6 0 0,11 1 12,-7-1 0,0 5 308,-5 0-138,0 7 163,6-10-215,-4 11 102,4-4-104,-6 6-774,0 0 725,-6 0 0,2 0-96,-5 0 237,5 0-208,-9 0 405,12 6-118,-12-4 61,11 5-83,-5-7-74,1 0-127,4 0 65,-4 0 0,6 1-329,0 4 233,0-3 0,-5 6 172,0-3-100,0 3 0,3 11 4,-2 1 1,2 6 173,-3-1 0,3 2-62,2 3 1,0 6 1,0 3 1,0 2-34,0-2 1,0 4 47,0-4 1,0-2-60,0 2 0,0-7 50,0-3 1,5 0-74,0-4 0,2 1-136,-2-2 1,-4 3-92,4-8 1,2 1 18,-2-6 37,-1 8 0,-4-6 25,0 4-187,7-11 62,-5 4 254,4-11-164,-6 5 316,0-7-54,0-7-54,0 5-223,7-4 1,1 4 126,7-3 1,-6 4-144,1-4 0,0 3 72,5 2 0,-1 0-348,1 0 0,0 0 123,-1 0 1,1 0-632,0 0 1,0 0-14,-1 0 0,1 0-249,0 0 1,-1 0-742,1 0 1904,0-6 0,26-55 0,6-19 0</inkml:trace>
  <inkml:trace contextRef="#ctx0" brushRef="#br0" timeOffset="4619">7012 1302 7926,'0'-14'234,"0"-1"119,0 0 1,0 1 361,0-1 0,0 0-253,0 0 0,0 6 466,0-1-302,0 7-455,0-10 4,0 11 0,-2-5-66,-2 7 1,0 7 2,-5 3 1,0 4-77,0 6 0,0 3-53,5 6 1,2-4 17,-3-1 0,3-1-91,2 2 0,5 1 33,0-7 1,7 6-139,-3-6 1,9-4 71,2-5 0,1-7-63,-1 2 0,3 2 90,6-2 1,-4-7 49,-1-8 1,-6-3 77,2-2 0,-6 1 244,-4-1 1,-3-5-53,-7 1 0,-2-6-130,-3 6 1,-5-6-350,-9 6 0,-4-6 143,-7 5 1,-4 1-601,0 4 0,1 2 330,9 3 0,2-1-1724,8 6 2106,-1 0 0,46 25 0,12 4 0</inkml:trace>
  <inkml:trace contextRef="#ctx0" brushRef="#br0" timeOffset="5036">7321 1067 7916,'-15'-15'0,"5"1"510,1-1 1,0 0 183,0 1 1012,-5-1-663,13 0-645,-6 7 0,7 0-256,0 3 1,2 3-232,3-2 1,-2 2 98,7 2 0,5 0 172,4 0 1,1 0-300,-5 0 1,-1 5 39,1 0 0,0 0-173,-1-5 0,-4 4-31,0 1 356,0 7 0,3-4 101,-3 7 1,1-6-89,-6 1 1,1 0 98,-1 5 1,-1 1-75,5 4 1,-5-2 58,1 6 0,1-4-53,-1 4 0,5 1-108,-5 4 0,4 7 44,-4 3 1,7-1-119,-2 1 0,-2 0 119,2 5 0,-2-6 2,2-4 0,1 2 194,-6-2 0,5-3-124,-5-1 0,-1-11-30,-4 6 0,0-2-6,0-4 0,0 1-33,0-5 1,0-1-26,0 1 1,-4 0-136,-1 0 0,-8-1-268,-2 1 1,0 0 163,-4-1 0,1-4-676,-2 0 1,-3-2 399,-6 2 1,4-4-807,1-6 0,-1 0 78,-4 0 1209,0 0 0,-20-45 0,-5-12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6:51.1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162 74 7886,'-6'-9'227,"-4"5"1,-1 0 6,1-1 1,-3 4 371,3-4 0,-1 2-195,1-2 0,-3 3 350,3-3 0,-3 4 557,-2 1-587,7 0 0,-3-2 219,6-3-251,0 3-593,5-4 0,3 6 151,7 0 0,6 0-403,14 0 1,1-2 182,3-3 1,8 4-936,7-4 0,7 3-158,-2 2 0,-4 0-560,-1 0 0,-3 2 1616,-2 3 0,-6 55 0,-2 20 0</inkml:trace>
  <inkml:trace contextRef="#ctx0" brushRef="#br0" timeOffset="192">339 368 7955,'-43'13'673,"4"-3"0,3 1 747,7-6 1,6 0 167,3-5 44,4 6-655,8-4-264,1 4 1,9-6-368,3 0 0,5 0-247,9 0 1,6-1-764,9-4 1,4 2 474,6-7 0,0 5-1421,0-5 0,-5 2 764,0-2 0,-1 2-1203,1 3 2049,-3 3 0,6-17 0,4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7:29.3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471 118 7865,'0'-10'436,"0"0"0,-5 5-154,0-4 0,0 4 916,5-5-785,0 7 1,-2-9-67,-3 7 1,4-1 233,-4 1 2,3 3-518,-4-11 108,-3 12 0,-5-11-160,-1 7 1,-1 0 42,-4 5 0,2 0-50,-6 0 0,4 0 6,-4 0 1,1 0-11,-2 0 0,-1 5 83,6 0 1,-1 2 1,2-2 1,2-4 492,-2 4-394,2-3 1,3-2 538,-1 0-108,0 0 18,7 0-317,-5 0-28,11 0 108,-4 0-24,6 0 105,0 0-681,0-7 104,0 6-622,0-6 345,0 7 236,0 7 0,0 6 142,0 6 1,0 9 110,0 1 0,0 2-10,0 9 1,0 7-92,0 12 1,0 1 185,0 9 0,0-1-17,0 6 1,0-5 43,0-1 1,-5-3-120,0-1 0,0-2 13,5-13 1,0 0-71,0-5 0,0-6-18,0-4 1,2 2-103,3-2 0,-4 1 86,4-6 0,2 0-86,-2 1 0,1 1 89,-1 3 0,-3-3-107,3 4 1,1 5 77,-1 0 0,0 5 195,-5-6 1,0-1-70,0 1 1,0-1-44,0 1 0,0-1 101,0-4 0,0-3-54,0 3 0,0-3-94,0-1 1,2 1 72,2 3 0,-2-6-67,3 6 0,2-6 38,-3 6 1,6 2-39,-5-2 1,2 6 0,-2-6 0,-4 5-7,4-5 1,2 6-29,-2-6 1,-1 5 57,-4-5 0,0 10 95,0-4 1,0 5-99,0-5 1,0 0 51,0 0 0,5 7-44,0-3 1,0-2-35,-5-2 0,2-8 17,3 3 0,-4 1-2,4-2 0,-2 0 60,2-4 0,-3 1-45,3 3 0,-3-8-92,-2 3 1,1-4 82,4-1 1,-3 4-67,3-3 0,-4-4 111,-1-1-242,0-4 0,0-1 63,0-1 1,0-4 1,0 0 39,0-7 1,2 9 17,3-8 1,-4 3 11,4-2 1,-3-2-5,-2 7 0,0-5 11,0 5 1,2-5-13,2 4-35,-2 1 0,5 5-79,-7 0-66,0-1 0,0 1 272,0 0 1,0-6-167,0 1 287,0 0-156,0 5 103,0-1-123,6 1 0,-4-5 23,3 0-259,-4-7 165,-1 4 1,0-6-42,0 4 62,0-3 236,0 4-227,0 1 0,0 1 130,0 7 1,0-6-63,0 1 1,0 0-47,0 5 1,0-1 22,0 1 1,0-5 26,0 0-78,0 0 1,0 4 44,0 1 1,0-5-88,0 0 70,0-1 1,0 6-66,0 0 1,0-5 13,0-1 0,0 1-3,0 5 1,0-5 39,0-1 0,0-4-3,0 5 1,0-5 58,0 5 1,0-5-88,0 5 223,0-7-185,0 10 1,0-10-37,0 7-36,0-7-18,0 10-10,0-11 80,0 4 1,0-6-38,0 7 105,0-5-95,0 4 124,0-6-206,0 0-143,0-6 219,7 4 0,-4-5-82,7 7 1,-5 0 55,5 0 0,-5-4-177,4-1 0,-4 0 29,5 5 1,0 0-59,5 0 1,-1-5 25,1 0 1,1 0-94,4 5 1,-4-2-151,4-3 1,1 4 99,-1-4 0,1-2-320,-2 3 0,-2-1 268,2 5 0,-2-2-180,-3-3 0,1 3-163,0-2 0,-5 2 806,-1 2 0,-5-52 0,2-14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7:35.8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192 162 7837,'0'-15'-511,"-2"2"1239,-3 3 1,3-3-234,-3 3 1,4 2-25,1-2 0,0 5-148,0-4 1,0 4 49,0-5 1,0 5-78,0-5 0,0 5 244,0-4 17,0 5-83,0-9-176,0 12 137,0-6-406,0 7 106,0 0-71,0 7 1,0 2 126,0 11 1,0 3-33,0 6 0,-5 1-136,0-1 1,-2 5 123,3 1 1,-3 4-125,-3-5 1,-3 0 106,3-4 1,2-1 74,-2 1 0,1 2-85,-6-2 1,5 1 75,0-12 0,5 6 4,-4-6 1,0 1 117,0-5 1,0-5 218,5-1-54,2-5-321,-5 9 246,7-12-307,0 6 1,0-9 259,0-3-394,0 4 0,7-6-63,3 7 1,0 0-78,4 0 1,-1 0-373,12 0 1,-6-2 284,6-2 0,-2 2-275,1-3 1,2 3 205,-6 2 0,6 0-17,-1 0 1,-4 0 84,-2 0 1,-2 0 60,-2 0 1,-1 0 224,1 0 0,-5 0-74,-1 0 0,-5-1 300,1-4 0,-2 3-95,2-3 91,-4-3 1,6 0-68,-7-7 0,2 1 64,3-1 1,-4 0 206,4 1-225,-3-1 1,-2 0 86,0 0 0,0 6 375,0-1-554,0 7 0,-2-4 249,-3 7-448,4 0 0,-6 7 95,7 2 0,0 11-2,0 4 1,-5 4-54,0 2 0,0 4-195,5 0 1,0 2-120,0-2 1,0-1 156,0 6 0,-1-6-601,-4 1 0,3-3 347,-3-1 0,4-7-906,1-4 1,0-3 598,0-1 1,1-2-2222,4-3 2964,-3 3 0,17-44 0,-2-3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7:38.1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103 118 7817,'0'-8'769,"0"1"0,0 6-124,0-4-90,0 3 312,0-11 49,0 5-556,0-7 0,0 5 459,0 1-190,0 5-155,0-9 4,0 12-489,0-12 174,0 11-73,0-4-84,0 6 0,0 6 69,0 4 1,0 9 173,0 6 0,-1 4-116,-4 6 0,-2 2-3,-3 7 0,-3 5 9,3 0 1,-3 0 103,-1-5 0,4-6-161,0-4 0,7-3 291,-2-1-381,3-7 81,2-2 1,2-11 75,3-1 1,3-5-43,7 1 1,4-4-283,1-1 0,6 0 88,-1 0 1,2 0-464,3 0 1,-1 0 125,0 0 1,6-1-28,-1-4 1,-6 1 219,-9-5 0,-2 5-210,-3-1 774,1-3-329,-7 0 1,-1-2 695,-7 0-309,0 1 87,0-6-68,0 0-149,0 1 0,-5 4 118,0 0-139,0 7-224,5-4 149,0 7-93,-6 0 1,4 7 24,-3 3 1,3 3 88,2 1 1,0 3-80,0 2 1,0-1-254,0 7 0,0-1-229,0 6 1,0 1-272,0 3 1,0-3-82,0 3 0,0 2 329,0-2 0,0-1-1070,0-8 0,5 1 174,0-7 1294,7 7 0,35-22 0,17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7:37.1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148 397 7873,'0'-10'-125,"0"0"1,0 5 718,0-4-166,0 5 286,0-9-500,0 5 0,0-2 123,0 1 1,0 4-97,0-5 0,1 5 185,4-5 0,-3 5 340,3-5-402,-4 7 1,4-10 205,0 3-356,0 4 0,-3-6 20,3 7 1,-4-1 193,4 1-363,-3 3-40,-2-4-269,6 6-6,-4 0 183,4 0 90,-6 0 1,0 6-35,0 4 1,0 5 83,0 4 1,0-1-60,0 7 1,-1-2 100,-4 1 0,2 4-7,-7-3 0,5 4 10,-5 5 1,5-3 139,-4 4 0,-1-3-104,-5 3 0,2-4 124,3 3 1,-3-8-41,3-1 0,-3-3-3,-1 3 1,4-1-67,0-9 0,5 3 146,-5-8 1,5-2-20,-4 2-269,5-7-136,-2 4 119,6-7 0,6 0-265,4 0 0,5 0 138,4 0 1,-1 0-137,7 0 1,-1 0 52,6 0 0,-6 0-319,1 0 0,-1 0 138,6 0 1,-1 0 8,0 0 1,-6 0 179,-3 0 0,-4 0 154,-1 0 1,0 0 261,-1 0-166,-6 0 95,6-7 0,-13-1 73,4-7-103,3 1 1,-6-1-48,3 0 1,-4 0 212,-1 1 0,0-1 462,0 0 159,0 1-480,0-1 1,0 5 297,0 0-920,0 7 222,0-3 0,-5 7 7,1 4 1,-3 5 63,2 9 0,4-1-156,-4 7 0,3 4-318,2 6 1,-5 1 198,0-2 1,-1-2-825,1 8 1,3-6 410,-3 5 1,4-1-863,1 1 1,0-3 692,0-7 0,-5 1-676,0-1 0,0-1 1432,5-4 0,0-15 0,0-11 0</inkml:trace>
  <inkml:trace contextRef="#ctx0" brushRef="#br0" timeOffset="1951">118 2646 7843,'0'-15'0,"0"0"135,0 1 1,0 4 46,0 0 0,5 0 335,0-4 0,0 4 271,-5 0-215,7 0 0,-6-4-127,4-1 1,2 5 405,-2 0-407,-1 7 0,-4-5 139,0 3-361,0 3 170,0-4-470,0 6 187,0 0-122,0 6 0,0-2 91,0 5 1,0 1 18,0 5 0,0 0 280,0-1 0,0 1-106,0 0 1,-4-1 12,-1 1 0,-5 5-27,5-1 1,-5 3-6,5-3 1,-5-1-21,6 7 1,-6-7-172,5 1 0,-5 4 24,5 2 1,-5-4-76,5-2 0,-1-2 144,1-3 0,3 6-26,-3 0 0,4-6-4,1-4 7,0 0 0,0 5-151,0-1 131,0-6 0,1 4-209,4-7 0,-1 5-115,5-6 1,1 1-116,5-5 1,0 0-45,-1 0 1,3 2 138,2 3 0,-2-3-365,2 2 0,2-2 160,-1-2 0,4 0-12,-4 0 0,0-2-206,-6-2 578,1 2 1,0-5-7,-1 7 0,-4-5 39,0 1 46,-7-1 1,9 3-161,-7-3 82,0 4 0,-1-8-16,1 4 0,2 4 297,-2-4-234,-4-3 659,6 0-312,0-7 1,-6 0 144,4 0 0,-3 6 177,-2-1-130,0 0-253,0-5 0,-5 6 160,0-1-273,0 7 141,5-4-451,-7 7 0,6 7 126,-4 2 1,3 6 107,2 5 1,-5-1-298,0 11 1,1-4 91,4 8 1,0-3-429,0-2 0,0 7 262,0 4 0,0-4-250,0-2 1,4-3 192,1-2 0,5-4-868,-5-1 1,2-6 121,-2 2 1106,-4-10 0,19-17 0,-4-9 0</inkml:trace>
  <inkml:trace contextRef="#ctx0" brushRef="#br0" timeOffset="3202">956 103 7965,'-15'-10'2,"1"0"0,-1 1 219,0 0 0,1-4 194,-1 4 156,0-5 1,2 5 564,3-1-81,4 7-472,6-4-71,0 7-241,0 0-69,13 0 1,-2 0-165,14 0 1,-1 0 86,6 0 1,1 0-290,3 0 0,-3 5 13,3 0 0,-7 6-69,-3-1 0,-1 3 79,1 2 1,-2 0 145,-8-1 0,1 1 229,0 0 0,-2 4-74,-3 1 1,-2-1 13,-3-4 1,-4 5-52,4-1 0,-3 7 164,-2-1 1,0-2-41,0 1 1,0 2 72,0 9 1,1-4-104,4 3 1,-3 4-29,3 1 1,1 5-30,-1 5 1,2-2 6,-2 7 1,-4-5-135,4 5 0,-1 0 81,0 5 0,-2-2-58,3-3 1,-3 3 53,-2-3 1,0 0-18,0 5 0,1-9-24,4 9 0,-3-5 50,3 0 0,-4 6 14,-1-6 0,0 5-22,0-10 1,0 0-117,0-5 1,-1 5 65,-4 0 1,3 0-11,-3-5 1,4 2 29,1 3 1,0-3-11,0 3 1,0-5-117,0-5 1,0 2 116,0-7 1,1 5-131,4-4 0,-3 4 57,3-5 1,1 0-99,-1-4 1,2 6 70,-2 3 1,-4-3-99,4-2 0,-2 4 79,2 1 1,-3 2 64,3-2 1,-4 2 43,-1-7 1,0 5-74,0-5 1,0 6 172,0-6 0,0-1-93,0-9 1,0 4-60,0-4 1,5 4 19,0 2 0,2-1 16,-2 0 1,-4-4-77,4-1 0,2 1 26,-2 4 0,4-1-121,-4-3 1,5 2 129,-5-2 0,5 1-221,-5-2 0,5 4 52,-6-3 0,6 1 118,-5-2 1,2 4-21,-2-3 0,-4-4 34,4-2 0,-2 3 146,2-3 0,-3 6-101,3-6 1,-2 6 2,2-6 0,-3 3-32,2-3 1,-2-2-7,-2 2 1,0-2 40,0-3 1,5 1-198,0 0 173,0-7-518,-5 5-87,0-12 307,0 6 389,0-7-189,0 0 465,0-7-200,-7 6 0,-1-11 3,-7 8 0,-1-1-34,-4 5 1,4-5-457,-3 0 1,-3-2-176,3 2 1,-3 4-397,3-4 1,3 3-638,-4 2 1,4-1-33,1-4 683,-6 3 1,4-4 881,-2 6 0,9-72 0,3-18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7:43.6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427 104 7825,'-8'-15'60,"2"0"162,6 1 0,0 4-18,0 0 214,0 0-104,0 2 128,0-5-2,0 11-238,0-4 3,0 6 1,-2 0-301,-3 0 0,2 0 86,-7 0 1,5 0-27,-5 0 0,0 0 26,-4 0 1,-3 5 58,-2 0 1,-2 1-36,-4-1 0,-3-3 71,4 3 0,1 1-7,-2-1 0,3 0 9,-3-5 1,-1 0-61,6 0 0,1 0 45,4 0 1,5 0 17,0 0 1,6 0 50,-6 0 248,7 0-250,-4 0 38,7 0 95,0 0 32,7 0-262,-6 0 0,6-2 196,-7-2-377,0 2 191,6-5-276,-4 7 176,4 0-94,-6 0 1,2 2 100,3 3 1,-3 3 42,2 7 0,0 1 138,1 4 1,-2 3-99,7 6 1,-7 7 46,2 3 1,1 8-62,-1 2 0,5 7 48,-5-2 1,5 1-21,-5-1 0,1-3 12,-1-7 1,-2-5 33,7 0 1,-7-1 95,2 1 1,-1 2-86,1-7 0,-4-4-40,4-6 0,-3-1-77,-2 2 1,5-3 87,-1-2 0,1-4-4,-5 4 1,0-2-1,0 2 1,0-4-31,0 3 0,5 3-1,0-3 0,0 7-13,-5-1 0,5-2-42,0 1 0,0 1 68,-5 4 1,0 5-138,0 1 1,0-1 118,0-5 0,0 1-46,0-1 1,0 1 16,0-1 1,0 2 80,0 3 1,0-1-71,0 6 1,1 0 4,4 6 0,-3-1 97,3 0 1,-4-5-82,-1 0 0,0-1 2,0 1 0,2 2 13,3-7 0,-3 0 4,3-4 0,-4 4-36,-1 0 0,2 1 3,3-6 1,-4 2 22,4 3 1,-1-3-1,0 4 0,-2 1 12,3-2 0,1 2-21,-1-2 1,2-3-53,-2 3 0,-4-3 55,4-1 1,2-1-122,-2 1 1,1-6 62,-1 1 1,-3-6-52,3 6 1,1-2 75,-1 1 1,2 2-14,-2-6 0,-4 1-22,4-1 1,-3-4 16,-2 4 0,5-4 125,0-1 0,-1 4-114,-4 1 1,0 1 15,0-1 1,0-4-10,0 4 0,0 1 98,0-2 1,-4 6-107,-1-5 0,0 4-3,5-4 1,0-1-92,0-4 0,0 5 47,0-1 51,0 1 1,0-6-11,0 1 32,-7 0-58,6 0 46,-6-1 1,7 1-37,0 0 0,-2-7 1,-2-3 0,2 3 82,-3 2 0,3-2-58,2 2 0,0-5 85,0 4-66,0 1-54,0 5 0,0-5 39,0-1 0,0-4-15,0 5-31,0-7-169,0 4 215,0-7 768,0 0-780,7 0 0,1 0 53,7 0 1,-1 0-183,1 0 1,1 0 89,4 0 0,3 0-125,6 0 0,2 0 30,4 0 0,-4 2 78,3 2 0,2 0-187,-2 6 1,1-7-259,-6 2 0,0 1-376,1-1 0,-7 0 329,-4-5 1,-2 0-696,-3 0 1238,1 0 0,0-46 0,-1-11 0</inkml:trace>
  <inkml:trace contextRef="#ctx0" brushRef="#br0" timeOffset="869">898 324 7885,'-9'-6'-153,"1"3"20,3-7 0,4 5 317,-4-5 1,2 5 639,-2-5-54,3 7-498,-4-10 0,4 6 490,-3-2-473,3-4 0,-4 9 62,6-5 0,-2 5 172,-3-1-344,4 4-39,-12 1 1,4 1 35,-5 4 0,4 5 87,0 10 1,0 4-31,-4 10 0,-1 4-253,0 6 0,7-5 51,3 1 1,-1-1-66,1 5 1,1 0 34,9 0 0,0-6-177,10-4 1,-4-8-19,9-2 1,3-6 14,1 2 0,-1-10 92,2-5-1,-1-4 34,6-1 1,-8-6 215,-2-4 0,-4-8-85,-1-2 0,-2-6 171,-3 2 0,1-4-52,-6-1 1,0-1 109,-5 1 1,-1-5-68,-4-1 0,-3-1-79,-7 2 1,0 3-244,0-3 1,-4 3 84,-1 1 1,-4 3-132,4 2 0,1 4 23,4 6 0,2 5-1426,3 1 669,-3 5 1,11-1-429,-3 10 1,5 3 483,5 7 807,3 6 0,46 61 0,-22-31 0,0 1 0</inkml:trace>
  <inkml:trace contextRef="#ctx0" brushRef="#br0" timeOffset="1084">1324 574 7908,'-15'-6'363,"1"-4"1,-1 2 490,0-2 0,7 0 340,3-5 1,2 2 49,-2 4-1145,3 2 134,-4 7-2089,6 0 1482,6 0 0,2 0-418,7 0 1,0 0 791,0 0 0,25 13 0,8 3 0</inkml:trace>
  <inkml:trace contextRef="#ctx0" brushRef="#br0" timeOffset="1350">1588 339 7901,'-9'-15'807,"-1"1"1,5-1-255,-5 0 0,7 1 447,-2-1 0,3 5 267,2 0-133,0 7-778,0-4 0,0 9-140,0 3 1,0 5 83,0 9 0,0 1-70,0 9 1,0-1-221,0 11 1,0-1 95,0 1 1,0 5-746,0 0 0,0-5 129,0 6 1,0-5-69,0 4 1,0 1-759,0-1 1,0-5 587,0 0 1,0-11-1117,0 1 1864,0-9 0,20-19 0,4-10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7:47.3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163 2381 7826,'0'-14'-202,"0"4"319,0 0 534,0 7-442,0-10 0,0 10 260,0-7-286,0 7 1,0-6 178,0 4 44,0 4-60,0-12 63,0 11 40,-7-11-275,5 11 1,-6-4 24,3 6 1,2 0 22,-7 0 1,0 2-35,-4 2 1,1 6 78,3 10 0,-5 8-105,0 6 0,6 7-145,-6-2 1,5-2-30,0 3 1,4-3 124,6 2 1,0 2-212,0-6 0,11-6 59,4-5 1,3-6-63,-3 2 1,6-9-46,3-1 1,-1-6-2,2 0 1,-6-4-13,6-4 0,-2-5 82,1-5 1,-3-3 237,-6-2 1,-5 2-128,0-2 0,-5-2 67,4 1 0,-5-1-108,1 1 0,-4-1 207,-1-4 0,-1-2-46,-4 2 0,-2-1 61,-3 2 1,-4-4-55,-1 3 0,0-1-62,-4 2 0,2 2-284,3 8 1,-1-1 5,0 0-542,1 7 508,-1 2 1,5 6-1179,0 0 1,7 1 96,-2 4 1294,10 10 0,42 66 0,-15-29 0,0-1 0</inkml:trace>
  <inkml:trace contextRef="#ctx0" brushRef="#br0" timeOffset="207">662 2602 7856,'-13'-15'500,"3"1"1,-1-1 1992,6 0-1486,0 0-367,5 1-1648,0 6 764,0 1-1017,0 7 1,7 0 1260,3 0 0,29 26 0,8 7 0</inkml:trace>
  <inkml:trace contextRef="#ctx0" brushRef="#br0" timeOffset="718">986 2352 7856,'0'-10'373,"0"0"351,0 1-467,0-6 1,-2 5 692,-3 0-575,4 7 0,-6-5 100,7 3 1,-2 3 318,-3-2-101,4 2-323,-6 2-312,7 0 0,0 2 289,0 2 1,0 6-78,0 10 1,0 3-56,0 6 0,0 0-3,0 1 0,2 4-174,3 0 0,-4 6 112,4-6 0,-3 5-500,-2-5 0,0 6-171,0-6 0,0 0-442,0-4 0,0-1-542,0 0 0,5-6 720,0-3 0,1-4 785,-1-1 0,23-33 0,11-8 0</inkml:trace>
  <inkml:trace contextRef="#ctx0" brushRef="#br0" timeOffset="1642">1324 162 7991,'-20'-15'4,"1"1"1,-1-3 302,5-2-75,1 2 0,4-4 111,0 6 0,7 6 22,-2-1-197,3 6 0,4-2-34,3 6 1,3-2 73,7-3 1,-1 4-153,1-4 1,1 3 115,4 2 0,-2 0-172,6 0 0,-1 5 25,2 0 1,1 2-79,-7-3 1,1 0-17,-5 6 1,-1-2 98,1 2 1,-2 3 70,-3-4 0,-2 4-4,-3 2 0,-3 0 117,3 0 0,-4-6-88,-1 1 0,0 0 218,0 5 0,0 4-67,0 1 1,0-1 9,0-4 1,0 6-102,0 4 1,0-2 30,0 1 1,0 6 13,0 4 0,5 12-42,0-2 0,0 5-119,-5 0 0,2 5 86,2 9 0,-2 3-103,3 2 1,-2 2 95,2-6 0,-2 2 59,7-3 0,-6 1-61,0 0 1,3-1-86,-2-9 1,1 2 103,-1-2 1,-3 6-18,3-6 0,-2 5-56,2-10 1,-3 6 63,2-1 0,-2 8-121,-2 2 0,0-5 94,0-5 0,0-5-152,0 5 0,0-2 69,0 2 0,0-4-34,0-6 0,0 2-58,0 3 0,0-3 61,0 3 0,0-8 72,0-2 1,5-2-30,0 3 0,0 0-73,-5-5 0,0-1 61,0-5 1,5 6-155,0-1 1,4 5 37,-4-4 1,2 4 22,-2-5 1,-4 0 63,4-4 1,-1 2-44,0-2 0,-2 2 162,3-7 0,-3-2-92,-2 1 0,0-6-47,0 2 0,0 1 24,0-1 0,1-1 10,4-4 1,-3-5-117,3 0-103,-4-1 1,-1 1 120,0 0 53,0-7 287,0 4-199,0-7 316,0 0 0,-6 0-237,-4 0 1,2 0-111,-2 0 1,-1 0 29,-9 0 1,2 1-231,-6 4 0,-1-3-395,-4 3 0,-1-3-905,1-2 0,-1 0 673,1 0 0,6 0-887,4 0 1,2 0 247,3 0 1422,5 0 0,49-92 0,-12 35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21.5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147 279 7833,'-1'-9'418,"-4"-1"154,3 0 0,-4-5-117,6 1 0,0-1 36,0 0 0,0 5-150,0 1 1,0-1 237,0-5 12,0 7 234,0-5-220,0 11-356,0-11-264,0 11 1,0 2 204,0 10 0,0 10 32,0 4 0,5 11-44,0 4 1,-1 5-34,-4 5 0,0 2-111,0 2 0,0 0-74,0-4 0,-1-2-75,-4 7 1,3-12 37,-3 3 0,-1-11-29,1 0 0,-2-8 132,3-1-237,2-7 35,-11-4-298,11-7 434,-4-7 76,6-7 1,-2-1-59,-3-6 0,-1-1 12,-4 0 0,-2-6 5,7-4 0,-4-2-72,4-3 1,-5-1 7,5-3 0,-5 1 44,5-6 1,0 2-1,5-3 1,0-2 51,0 3 1,5-4 87,0-1 1,7 0-16,-3 0 0,5 5-63,0 0 1,3 6 113,2-1 1,-4 7-42,0 3 1,-1 11 143,-4-2 1,-2 9 41,2-4-75,0 7-118,5-4-51,-1 7 1,1 2-118,0 3 1,-6-2 43,1 7 1,0-1 37,5 6 1,-1 5 42,1-1 1,0 7-12,0-1 0,-1 1-29,1-1 1,-2 7-2,-3-2 0,3 2 29,-3-2 1,-2 1 15,2 3 1,-2-3-105,2 3 0,3 2 28,-4-1 1,0 4-6,0-5 0,0 5-3,0-4 0,3-3-76,-7-7 0,6 1-70,-1-7 0,-4 6-210,-1-5 1,2-1-53,-2-4 0,1-5-878,-1-1-833,-3 1 317,4-2-325,-6-1 2147,0 0 0,-26-39 0,-6-2 0</inkml:trace>
  <inkml:trace contextRef="#ctx0" brushRef="#br0" timeOffset="199">206 661 7910,'-14'0'0,"0"-1"1106,5-4 1,1 3-215,3-3 0,3-3-23,-3-2 0,3 2-512,2-2 0,5 6-129,0-6 1,8 2-236,2-2 1,0-2-310,4 7 0,3 1-86,-3 4 0,7-5 333,-1 0 1,3 0-2342,1 5 2410,7 0 0,60 13 0,-37-5 0,0 0 0</inkml:trace>
  <inkml:trace contextRef="#ctx0" brushRef="#br0" timeOffset="450">824 632 8295,'-9'-2'1176,"5"-2"0,-3 0 209,2-6 1,0 6 459,5-6 625,0 7-1310,0-11-460,0 13-2554,0-6 457,0 7 960,0 0 1,13 26 0,4 7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7:59.1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471 88 7919,'-15'-6'6,"5"4"174,0-3 1,5-1 51,-4 1 0,4-2-13,-5 3 0,0 2 95,-5-3 1,1 3-83,-1 2 0,0 0-236,1 0 1,-3 0 84,-2 0 0,1 0 116,-7 0 1,2-1 14,-1-4 1,-2 3-46,6-3 1,-1 4-24,1 1 0,4-5 25,-4 0 0,4 0 155,1 5 1,6-5-116,-1 0 1,5 0 58,-5 5-3,7 0-258,-4 0 138,7 0-115,0 0 22,0 7 0,0 3 150,0 9 0,0 2-133,0 4 1,0 3 153,0-4 1,0 10-5,0 6 1,0 4 65,0 5 1,0-2-95,0 7 1,0 5 17,0 5 1,0 4 16,0-4 1,0-1-56,0-4 0,0 0-125,0 0 0,0 3 103,0-3 0,0 3-4,0-8 0,0 1-31,0-1 1,0 7-149,0-8 0,0 1 203,0-10 1,0-4-31,0-1 1,0 3-133,0 2 1,0 2 96,0-12 0,0 7 111,0-2 0,0 2-109,0-2 0,0-3 3,0-6 0,0-2-2,0-4 1,0 4-12,0-4 0,0-1-218,0 2 1,0-7 64,0 1 0,0 3-12,0-3 1,0 6 52,0-6 0,0 6-57,0-6 1,0 6 57,0-6 0,0 6 73,0-6 0,0 6-17,0-5 1,0 4 77,0-4 0,0 1-62,0-1 1,0-3-24,0 8 0,0-7-62,0 2 0,0-4 65,0-1 1,0 4-134,0 1 1,0 4 26,0-4 0,0-1 26,0-4 0,0 5 6,0-1 1,5 3-14,0-3 1,0-2-33,-5 2 0,0 2 45,0-1 1,5 1 157,0-1 1,0-4-94,-5 4 1,1-2 68,4 1 1,-3-2-92,3 2 0,-4-2 79,-1-3 1,0 1-40,0 0 1,0-1 10,0 1 0,0-5-56,0 0 0,0-5-159,0 4 65,0 1 1,2 3 49,3-3 0,-3-2-161,2-3 141,-2-3 0,-2 11-10,0-12 37,0 12 1,0-9-72,0 6 19,0-7 29,0 10 0,0-10 23,0 7 1,0-5 91,0 5-121,0-7 130,7 10-33,-6-5 0,6 2 59,-7 0 39,0-7-100,0 10-67,0-11 59,0 11 0,0-10-178,0 7 146,0-7 1,0 5-22,0-3-31,0-3 35,0 11 23,0-12 0,0 8-24,0-4 222,0-4-193,0 6 29,0-7-88,0 6-152,0-4 81,0 4 105,0-6 309,0 0-316,6 0 1,-2 0 39,5 0 1,1 0-194,5 0 0,0 0 117,-1 0 0,3 0-369,2 0 0,-1 0 163,7 0 0,-6 0-329,6 0 0,-7 0-192,1 0 1,3 0 304,-3 0 0,2 0-262,-1 0 0,-9 0 299,4 0 0,-3 0-383,2 0 1,1 0 323,0 0 1,-6 0-470,1 0 980,0 0 0,5-78 0,-1-20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7:57.1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1 148 7868,'0'-9'-1868,"1"-2"2577,4 6-299,-3-6 0,4 7-297,-6-5 161,0 5 80,0-2 0,0 4 334,0-3 124,0 4-406,0-6 0,-1 2 154,-4 0-116,3 0-120,-4 5-107,6-6-85,0 4 0,6-6 98,4 3 1,0 3-189,5-2 0,-2-3-17,11 2 0,1 0-203,4 5 0,0-5-477,1 0 0,1 1 366,3 4 0,2 1-534,3 4 0,2-2 352,-7 7 0,1 0-186,-6 5 1,0-1 216,1 1 0,-9 5 440,-6-1 0,-7 1 0,-47 21 0,-10 6 0</inkml:trace>
  <inkml:trace contextRef="#ctx0" brushRef="#br0" timeOffset="193">339 309 7888,'-25'8'0,"1"-3"0,1 2 0,-2-2 0,-1 1 464,7-1 0,-1-3-40,5 3 0,1-4 1031,-1-1 107,7 0-614,1 0-393,7 0-124,0 0-302,7 0 1,1 0 48,7 0 0,6-5-308,3 1 1,-1-1-190,2 5 0,-2-2-564,1-3 1,-1 3-339,-3-2 1,-2 2 496,6 2 1,-6 0-881,2 0 1604,3 0 0,19 6 0,12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8:07.5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280 191 7843,'-2'-8'-231,"-1"2"-498,-2-1 1,-2 1 990,3-4-42,2 3 279,-5 1-142,7 4-105,0-4 0,0 4 132,0-3 41,0 3-255,0-4 1,0 4 307,0-3-402,-6 4 158,4-6-218,-4 7 0,4 0 130,-3 0-163,4 0 67,-13 0 0,6 0 33,-6 0 0,-1 7-17,0 2 1,0 5 133,1 0 1,-6 1-90,1 0 1,-1 4-14,5 1 1,1 6-132,-1-2 1,5-1 125,0 2 1,7-2-120,-2 1 0,3 4 104,2-4 0,2-2-100,3-3 1,5 2 66,9-1 0,-1 0-4,7-6 1,-1-1-45,6-3 1,-6 2 37,1-7 0,-1-1 179,6-4 0,-1 0-104,0 0 0,-4-6 9,-1-4 1,-6 2-31,2-2 0,-5 0 182,-5-4 0,1-1-17,-6 0 0,0 4-123,-5-4 0,0 4-130,0-9 0,0-1 151,0 1 0,0-6-151,0 2 1,-7-2 73,-3 1 0,-3-3-47,-1 4 1,-1-7 9,0 1 0,-4-2-97,-1 7 1,-4 4 51,4 1 0,0 1-104,6 4 1,-6-3-271,0 8 0,1 4 161,4 1 0,0 3-536,1 2 464,-1 0 0,5 7-754,0 3 1,7 3 225,-2 1 0,5 8-549,5 2 1369,3 4 0,24 7 0,10 5 0,2 3 0,0 1 0</inkml:trace>
  <inkml:trace contextRef="#ctx0" brushRef="#br0" timeOffset="291">765 412 7888,'-2'-8'1766,"-3"3"-244,4-3-552,-12-1-1147,4 1 280,1-5-2047,-5 12 560,12-6 1384,-6 7 0,27 20 0,4 4 0</inkml:trace>
  <inkml:trace contextRef="#ctx0" brushRef="#br0" timeOffset="890">1103 235 7888,'-2'-14'0,"-3"-1"0,4 0-261,-4 1 0,-2 4 409,2 0 0,-1 2 666,1-2 0,2-3-445,-7 3 0,5 4-198,-5 1 0,5-2 140,-4 2 1,4-1-87,-5 1 0,0 3 95,-5-3-124,1 4 0,-1 1-27,0 0 0,1 6-17,-1 4 0,5 3-127,0 2 0,5 1-50,-4 4 1,5 1 118,-1 3 0,5 4-93,5-3 0,8 7 41,7 3 0,8-1-157,1-5 0,2 1 49,8-1 0,-1 1-210,1-1 1,2-1 31,-7-4 1,-1-3 136,-9-6 0,3 3 156,-8-3-112,-6 3 1,-8-17 109,-10 4 1,-5-3-55,-9-2 0,-6 0 29,-9 0 1,3 0-28,-3 0 1,-2-5-18,1 0 1,1-6 29,5 1 1,1-3-11,3-2 1,4 0 113,7 1 0,5-3-75,4-2 1,5 1-41,5-7 1,10 7 12,10-1 1,2-2-1,3 1 0,6-5 17,3 6 0,-3-1 67,-2 6 1,-3-6-74,-1 0 0,-1 1-4,0 4 1,-11 5 232,-3 1 0,-10-1-73,0-5 0,-4 0-47,-1 1 1,-6 1-47,-4 3 1,-5-3-609,-4 3 1,2 2 259,-2-2 0,-4 7-257,-2-2 1,3 5-194,-3 5 1,6 4 713,-6 11 0,6 25 0,0 11 0,-3 8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48:09.6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234 1897 7309,'0'8'676,"0"-2"-9,0-6 2822,0 0-3295,-7 0 0,4 0 230,-7 0-274,0 0 0,-4 0 22,-1 0 0,0 0 11,0 0 1,1 2-111,-1 3 1,0 8 49,1 7 1,-1 7-62,0 3 1,1 1 42,-1 8 0,5-2-190,0 3 0,7 0-6,-2-5 0,5-1 13,5-5 0,-2-1 33,7-3 1,0-4-98,5-6 1,-1-6 217,1 1 0,0-6-72,-1 0 162,1-2 0,0-7-92,-1 0 1,1-6 145,0 1 0,-5-5-71,-1-4 0,0 1-103,0-7 0,3 7 7,-7-1 0,0-4-77,-5-2 1,1 2-34,4-1 0,-3-1 59,3-4 0,-4 5 9,-1-1 0,-1 5 0,-4-4 0,2 6-57,-7-2 1,5 4-133,-5 1 0,0 6-673,-4-1-313,-1 7-902,0-4 625,0 7 0,6 8 1441,-1 7 0,13 58 0,-1 22 0</inkml:trace>
  <inkml:trace contextRef="#ctx0" brushRef="#br0" timeOffset="226">601 2205 7853,'-6'-14'0,"4"4"1091,-3 0 0,3 5-375,2-5 1,-4 5 233,-1-4-1490,0 5 482,5-2-2178,0 6 2236,0 0 0,19 19 0,6 6 0</inkml:trace>
  <inkml:trace contextRef="#ctx0" brushRef="#br0" timeOffset="793">925 2058 7853,'-9'-14'438,"3"4"-249,6 0 0,-2 0 472,-3-4 0,4 4-169,-4 0 1,3 5 406,2-5-141,0 7-236,0-10-272,0 11 1,-2-4 199,-2 6-375,2 0 26,-5 0 1,6 0-131,-4 0 0,3 6-46,-3 4 0,4 3-85,1 2 1,0 6 63,0 4 1,1 2-80,4 3 1,3-1 26,7 0 0,0 1 58,0-1 0,-1 1-127,1-1 1,0-4 46,-1-1 1,1-4 51,0 4 1,-5-6 33,-1 2 0,-1-4 21,2-1-135,-3-7 113,-7 5 1,-7-11 16,-3 3 0,-3-4-8,-1-1 0,-6 0-25,1 0 1,-1 0-39,5 0 171,1-6-107,-1-3 0,7-5 132,3-1 1,3 0-146,2 1 1,7-1 13,2 0 1,6-4 35,5-1 0,-2-1-16,6 1 0,-4-1 96,4-3 0,-1-4-90,2 3 1,1 2 288,-7-1 0,-1-1 60,-8-4 1,2 6 55,-7 4 0,-1-3-94,-4 3 1,-6-1 65,-4 5 1,-10 6-378,-4-1 0,-4 7 152,-1-2 0,-5 3-596,-1 2 1,1 0 86,5 0 1,4 7-111,1 2 0,6 4 198,-2 2 317,4 6 0,34 15 0,8 10 0</inkml:trace>
  <inkml:trace contextRef="#ctx0" brushRef="#br0" timeOffset="2029">1865 89 7936,'-14'-2'-164,"-1"-3"0,0 2 345,0-7 0,1 5 920,-1-5-707,0 7 0,2-5 391,4 3-317,-5 3 403,6-4-26,0-1-297,2 6-474,6-6 67,0 7 1,1 0-199,4 0 1,8 0 86,7 0 1,1 0-197,-1 0 0,-2-5 50,6 0 1,-4 0 15,4 5 1,-6 0 80,2 0 1,-4 0-100,-1 0 1,-5 0 212,-1 0 0,-4 0-34,5 0 214,-7 7 1,4-4-81,-7 7 0,0 0 100,0 5 1,0-1-55,0 1 0,-2 0-22,-3-1 1,4 8 36,-4 2 1,-3 10 151,-2 6 1,2 7-255,-2 2 0,0 8 81,-5 2 0,6 0-172,-1 4 0,2-1 89,-2 2 0,-3-2-85,3 7 1,2-7 87,-2 2 0,5-4-99,-5-1 0,7 1 79,-2 4 0,3-9-22,2 4 1,-4-8-24,-1 3 1,0-4 43,5 9 0,0-8-85,0 8 0,0-9 83,0 4 1,0-5-168,0 5 0,0-7 78,0 2 0,0-3-122,0-2 1,0 0 134,0 0 0,0-4 31,0-1 0,0-7-168,0 3 1,0-4 65,0-2 1,0-1 244,0-4 1,0 4-116,0-3 0,0-2 76,0 1 1,0-1-74,0 1 0,0 3 2,0-8 1,0 7-67,0-1 0,0-2-144,0 1 1,0-6 130,0 2 1,0-2-158,0 1 0,0-2-69,0 2 1,0-2 36,0-3 0,0 6 72,0-1 1,0 1 2,0-5 1,5-1 60,0 1 1,-1-5-52,-4 0 0,0 0 99,0 4 0,5-4-117,0 0 0,0 0-8,-5 4 1,0 1-147,0 0 0,5 4 113,0 1 0,0 1-82,-5-1 0,2-4 57,2 4 0,-2-4 173,3-1 1,-3-1-170,-2 1 497,0-7-18,0 5-6,0-11-176,0 11-37,0-11-474,0 4 318,0-6 929,0 0-715,-7 0-180,5 0 0,-11-5 85,4 0 0,-5 1-506,0 4 0,-1 0-201,0 0 0,-4 0-450,-1 0 0,-6-5-734,2 0 1,-4 0 888,-2 5 0,3-5-848,2 0 1770,-3 0 0,5-28 0,-6-7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09:23.3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192 74 7812,'0'-9'369,"0"-1"0,0 5 471,0-5 250,-7 7-279,5-10-58,-4 11-550,6-11 1,-2 11 256,-3-3-61,4 4-199,-6 1 0,6 0 96,-4 0-18,3 0 1,-11 5-2,3 0 1,2 11 56,-2-1 1,0 14 109,-4 0 0,-1 9-237,0-4 0,6 12-20,-1-2 0,2 8-23,-2-3 0,-2 7 13,7-2 1,1 8-143,4 2 0,0-1 12,0-4 0,1 0-114,4 0 1,-2-5 68,7-1 0,0-7-66,5-2 1,4-6-71,1-9 0,6-4-129,-2-1 0,4-6 20,2 2 0,-1-10-116,0-5 0,2 1-270,4-1 1,-6 0-485,1-5 1,-3 0-508,-7 0 0,0 0 1620,-6 0 0,-6-20 0,-1-4 0</inkml:trace>
  <inkml:trace contextRef="#ctx0" brushRef="#br0" timeOffset="1834">618 442 7825,'0'-15'235,"-2"2"172,-3 3 1,4-3 216,-4 3 1,3 2 327,2-2-174,0 1-98,0-6 243,0 7-334,0-5-87,0 11-360,0-4 0,2 12-184,3 4 0,-2 5 141,7 4 0,-7 4 22,2 6 1,2 6-228,-3-1 0,1 7 103,-5-2 1,0-1-29,0 1 0,0-5 17,0 5 1,-1-6 12,-4 1 1,3-4-45,-3-6 0,-1 2 78,1-6 1,-5-1-456,5-4 40,0-7 265,-1-1 179,4-7 1,-4-2 152,6-3 0,-2 2-143,-3-7 1,2-1 57,-7-9 0,5-3-62,-5-6 1,5 0 38,-4-1 0,5-4-19,-1 0 0,2-7 13,-2 2 1,4 1-25,-4-1 1,3 1 11,2-1 0,0 3 1,0 7 0,5-6-68,0 1 1,6 1 5,-1 9 1,1-2 64,-1 6 0,3 1-21,-3 4 0,-2 7 347,2 3-343,0 3 0,5 2-45,-1 0 0,-4 2-12,0 3 1,0 3-150,4 7 0,3 1 153,2 4 0,-2-2-95,2 6 1,-1 1 62,2 4 0,-4 0 18,4 1 0,-6-1 21,-4 1 0,3-1-61,-3 0 1,2 2 10,-3 4 1,3-4 9,-7 3 1,1-1-2,-1 1 0,-3-3-70,3 3 0,-4-8-158,-1-1 0,0-6-274,0 6 0,2-7-106,3 2-413,-4-4-313,6-1-675,-7-7 495,0-2 1525,7-6 0,-6-45 0,6-13 0</inkml:trace>
  <inkml:trace contextRef="#ctx0" brushRef="#br0" timeOffset="1999">706 648 7873,'-21'0'0,"5"0"1176,-4 0 1710,10 0-1751,-3-7-706,11 5 0,-2-6-251,8 3 0,5 4-229,5-4 1,3 3-214,2 2 1,-1 0-452,7 0 0,4 0 715,5 0 0,59 7 0,-41-3 0,-1 0 0</inkml:trace>
  <inkml:trace contextRef="#ctx0" brushRef="#br0" timeOffset="2241">1368 692 7865,'-15'-5'1000,"0"0"232,7-7 0,-3 9-104,6-7-131,0 7-646,5-3-438,0 6-2664,0 0 2751,6 0 0,55-13 0,19-4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5E54-19F2-4E4C-8A7E-A9E946440C0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17BE6-3A04-40B5-9ACD-B63886D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Here, I propose a strategy, among all possible sequences of invoking the cloud/local model, that has low cost and low loss.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the possible sequences of invoking the cloud/local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Acceleration is baked in the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17BE6-3A04-40B5-9ACD-B63886D97A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Take a few mins and think how can you compactly represent these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17BE6-3A04-40B5-9ACD-B63886D97A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3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1989A-07A8-4015-884B-F1B7230A7A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Board work with co-eff in the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1989A-07A8-4015-884B-F1B7230A7A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1989A-07A8-4015-884B-F1B7230A7A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2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CF4E-330F-1649-0087-48E3323B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01544-80C0-1F66-3578-E3D279251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2EA4-3947-8538-07E3-172A296C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EE5CD-9ED7-18CB-6A9A-B289DC11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A9F7-5839-EE0E-1220-ED93FB55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6C7B-B0E8-C8B1-1069-615668CB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D65DA-B976-365F-1811-66704345A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BC56A-7553-A027-C67C-64DF7F0C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F23C9-B4B7-CB92-E7D7-54D33B5E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0DACD-EC6C-0E4C-CD5E-DEEE3375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66578-5663-27FF-729A-ADC9B77C8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4A724-F5AC-CC19-5D2B-4484448CE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D29BC-1CC5-5421-931B-B2963CD9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950D1-81BF-D625-31A6-05CB31A7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09A29-C8B6-991D-D659-B82F5D46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1432-D230-EC6C-ED88-4EA4F25F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BBEDC-3AF4-ACD3-1F78-766D06C8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638E3-1EDB-2C5A-26B1-FCB4456A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7C944-018F-A058-55A5-A7BA0609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F76D1-070A-2D07-767C-B049292D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8586-60E7-1303-A974-2207A701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5A0F-121F-6BCB-C2DC-1B8EA29BC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85EB2-BDEA-EBFB-2C36-B99CAA91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53B6-C3A3-7541-F360-B51F3668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95D6-52E8-1C1C-EA93-FABF6C8E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DEC3-10FE-E450-4F6D-AD2FD1BE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C5C68-975F-D554-3F8A-E5CA46A5B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0DAA9-3315-47A4-6168-688BCEEB9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25973-CACD-04C2-A79B-C5C264E5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145CD-2147-075C-9F6F-23C79FBA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9D214-D49B-1EFA-14DD-86932A8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3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89F6-7E57-BD95-054C-6963D3C6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EC550-E566-4C81-E936-CE6F007FB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4CBF-770F-E6CD-2144-06FD415D2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A0A1A-B9CC-EB98-E3AE-6CAA93F1D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E0905-0A1D-E954-A873-2BEDCA566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B98F0D-7F59-39A1-7132-ADDFE67F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AECEF-23EC-12B3-7370-DC394A82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38992-20B4-85FD-8FC2-047F4CA2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D8B4-0921-412D-E991-D65528D3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9D3E2-85BF-0EF5-18CA-B8532779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61649-EB09-3536-89DD-DDD2F3D5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05CED-F0F9-AEE9-D52A-7CB87B89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2A515-1D6F-20A9-8415-BE07F0BA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05146-498D-34AB-D1F5-60A0C841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AEC51-FDFD-72B8-E31C-ACDD54B3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61CF-3A6E-405F-2D75-985B02EE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B352-0F9B-4F24-11AD-F18456A24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BB8C4-F5E3-4A81-237F-0A5D408FC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4CD2-A6A6-E918-F51C-D18C14FF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D0B3C-B3A0-70A9-A3B7-58CDCD9F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252B2-8FB9-3056-9131-909B1D20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7011-ABC9-6197-79B9-A3B1F27D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72AA2-DD02-8E52-26BA-57DA6C64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70243-7D77-D771-FE58-2F66A222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74C92-FAC8-314A-F668-C261CCD6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68801-C8A4-01F0-166F-E3F22D8E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9579-05AF-3853-0C4D-EE1FEC31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0368C-3F72-FA80-ED75-F8371CA4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0BF4-8C5B-CC19-5259-6DB3D03A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43138-EA3E-3E62-3F20-EB808FD4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513A-9A4A-423E-B1BC-2789636E4D1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75F41-95B0-0758-B26B-BD8FFC1C7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51113-58AE-1906-3FD0-8A807B246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1C70-3D14-4409-8649-FFF3C27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3.png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1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4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.xml"/><Relationship Id="rId21" Type="http://schemas.openxmlformats.org/officeDocument/2006/relationships/image" Target="NULL"/><Relationship Id="rId42" Type="http://schemas.openxmlformats.org/officeDocument/2006/relationships/customXml" Target="../ink/ink12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25.xml"/><Relationship Id="rId16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7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0.xml"/><Relationship Id="rId74" Type="http://schemas.openxmlformats.org/officeDocument/2006/relationships/customXml" Target="../ink/ink28.xml"/><Relationship Id="rId79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customXml" Target="../ink/ink2.xml"/><Relationship Id="rId27" Type="http://schemas.openxmlformats.org/officeDocument/2006/relationships/image" Target="NULL"/><Relationship Id="rId30" Type="http://schemas.openxmlformats.org/officeDocument/2006/relationships/customXml" Target="../ink/ink6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5.xml"/><Relationship Id="rId56" Type="http://schemas.openxmlformats.org/officeDocument/2006/relationships/customXml" Target="../ink/ink19.xml"/><Relationship Id="rId64" Type="http://schemas.openxmlformats.org/officeDocument/2006/relationships/customXml" Target="../ink/ink23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72" Type="http://schemas.openxmlformats.org/officeDocument/2006/relationships/customXml" Target="../ink/ink27.xml"/><Relationship Id="rId80" Type="http://schemas.openxmlformats.org/officeDocument/2006/relationships/customXml" Target="../ink/ink31.xml"/><Relationship Id="rId3" Type="http://schemas.openxmlformats.org/officeDocument/2006/relationships/image" Target="../media/image13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0.xml"/><Relationship Id="rId46" Type="http://schemas.openxmlformats.org/officeDocument/2006/relationships/customXml" Target="../ink/ink14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1.xml"/><Relationship Id="rId41" Type="http://schemas.openxmlformats.org/officeDocument/2006/relationships/image" Target="NULL"/><Relationship Id="rId54" Type="http://schemas.openxmlformats.org/officeDocument/2006/relationships/customXml" Target="../ink/ink18.xml"/><Relationship Id="rId62" Type="http://schemas.openxmlformats.org/officeDocument/2006/relationships/customXml" Target="../ink/ink22.xml"/><Relationship Id="rId70" Type="http://schemas.openxmlformats.org/officeDocument/2006/relationships/customXml" Target="../ink/ink26.xml"/><Relationship Id="rId75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5.xml"/><Relationship Id="rId36" Type="http://schemas.openxmlformats.org/officeDocument/2006/relationships/customXml" Target="../ink/ink9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13.xml"/><Relationship Id="rId52" Type="http://schemas.openxmlformats.org/officeDocument/2006/relationships/customXml" Target="../ink/ink17.xml"/><Relationship Id="rId60" Type="http://schemas.openxmlformats.org/officeDocument/2006/relationships/customXml" Target="../ink/ink21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30.xml"/><Relationship Id="rId8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9" Type="http://schemas.openxmlformats.org/officeDocument/2006/relationships/image" Target="NULL"/><Relationship Id="rId34" Type="http://schemas.openxmlformats.org/officeDocument/2006/relationships/customXml" Target="../ink/ink8.xml"/><Relationship Id="rId50" Type="http://schemas.openxmlformats.org/officeDocument/2006/relationships/customXml" Target="../ink/ink16.xml"/><Relationship Id="rId55" Type="http://schemas.openxmlformats.org/officeDocument/2006/relationships/image" Target="NULL"/><Relationship Id="rId76" Type="http://schemas.openxmlformats.org/officeDocument/2006/relationships/customXml" Target="../ink/ink29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6.xml"/><Relationship Id="rId29" Type="http://schemas.openxmlformats.org/officeDocument/2006/relationships/image" Target="NULL"/><Relationship Id="rId24" Type="http://schemas.openxmlformats.org/officeDocument/2006/relationships/customXml" Target="../ink/ink3.xml"/><Relationship Id="rId40" Type="http://schemas.openxmlformats.org/officeDocument/2006/relationships/customXml" Target="../ink/ink11.xml"/><Relationship Id="rId45" Type="http://schemas.openxmlformats.org/officeDocument/2006/relationships/image" Target="NULL"/><Relationship Id="rId66" Type="http://schemas.openxmlformats.org/officeDocument/2006/relationships/customXml" Target="../ink/ink2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3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customXml" Target="../ink/ink32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NULL"/><Relationship Id="rId50" Type="http://schemas.openxmlformats.org/officeDocument/2006/relationships/customXml" Target="../ink/ink44.xml"/><Relationship Id="rId55" Type="http://schemas.openxmlformats.org/officeDocument/2006/relationships/image" Target="NULL"/><Relationship Id="rId2" Type="http://schemas.openxmlformats.org/officeDocument/2006/relationships/image" Target="../media/image13.png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customXml" Target="../ink/ink35.xml"/><Relationship Id="rId37" Type="http://schemas.openxmlformats.org/officeDocument/2006/relationships/image" Target="NULL"/><Relationship Id="rId40" Type="http://schemas.openxmlformats.org/officeDocument/2006/relationships/customXml" Target="../ink/ink39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48.xml"/><Relationship Id="rId19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41.xml"/><Relationship Id="rId52" Type="http://schemas.openxmlformats.org/officeDocument/2006/relationships/customXml" Target="../ink/ink45.xml"/><Relationship Id="rId4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customXml" Target="../ink/ink34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43.xml"/><Relationship Id="rId56" Type="http://schemas.openxmlformats.org/officeDocument/2006/relationships/customXml" Target="../ink/ink47.xm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59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NULL"/><Relationship Id="rId57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55.xm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59.xml"/><Relationship Id="rId50" Type="http://schemas.openxmlformats.org/officeDocument/2006/relationships/image" Target="NULL"/><Relationship Id="rId55" Type="http://schemas.openxmlformats.org/officeDocument/2006/relationships/customXml" Target="../ink/ink63.xml"/><Relationship Id="rId2" Type="http://schemas.openxmlformats.org/officeDocument/2006/relationships/image" Target="../media/image13.png"/><Relationship Id="rId16" Type="http://schemas.openxmlformats.org/officeDocument/2006/relationships/image" Target="NULL"/><Relationship Id="rId29" Type="http://schemas.openxmlformats.org/officeDocument/2006/relationships/customXml" Target="../ink/ink50.xm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54.xml"/><Relationship Id="rId40" Type="http://schemas.openxmlformats.org/officeDocument/2006/relationships/image" Target="NULL"/><Relationship Id="rId45" Type="http://schemas.openxmlformats.org/officeDocument/2006/relationships/customXml" Target="../ink/ink58.xml"/><Relationship Id="rId53" Type="http://schemas.openxmlformats.org/officeDocument/2006/relationships/customXml" Target="../ink/ink62.xml"/><Relationship Id="rId58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60.xml"/><Relationship Id="rId57" Type="http://schemas.openxmlformats.org/officeDocument/2006/relationships/customXml" Target="../ink/ink64.xml"/><Relationship Id="rId19" Type="http://schemas.openxmlformats.org/officeDocument/2006/relationships/image" Target="NULL"/><Relationship Id="rId31" Type="http://schemas.openxmlformats.org/officeDocument/2006/relationships/customXml" Target="../ink/ink51.xml"/><Relationship Id="rId44" Type="http://schemas.openxmlformats.org/officeDocument/2006/relationships/image" Target="NULL"/><Relationship Id="rId52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49.xml"/><Relationship Id="rId30" Type="http://schemas.openxmlformats.org/officeDocument/2006/relationships/image" Target="NULL"/><Relationship Id="rId35" Type="http://schemas.openxmlformats.org/officeDocument/2006/relationships/customXml" Target="../ink/ink53.xml"/><Relationship Id="rId43" Type="http://schemas.openxmlformats.org/officeDocument/2006/relationships/customXml" Target="../ink/ink57.xml"/><Relationship Id="rId48" Type="http://schemas.openxmlformats.org/officeDocument/2006/relationships/image" Target="NULL"/><Relationship Id="rId56" Type="http://schemas.openxmlformats.org/officeDocument/2006/relationships/image" Target="NULL"/><Relationship Id="rId51" Type="http://schemas.openxmlformats.org/officeDocument/2006/relationships/customXml" Target="../ink/ink61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customXml" Target="../ink/ink52.xml"/><Relationship Id="rId38" Type="http://schemas.openxmlformats.org/officeDocument/2006/relationships/image" Target="NULL"/><Relationship Id="rId4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56.xm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68.xml"/><Relationship Id="rId42" Type="http://schemas.openxmlformats.org/officeDocument/2006/relationships/customXml" Target="../ink/ink72.xml"/><Relationship Id="rId47" Type="http://schemas.openxmlformats.org/officeDocument/2006/relationships/image" Target="NULL"/><Relationship Id="rId50" Type="http://schemas.openxmlformats.org/officeDocument/2006/relationships/customXml" Target="../ink/ink76.xml"/><Relationship Id="rId55" Type="http://schemas.openxmlformats.org/officeDocument/2006/relationships/image" Target="NULL"/><Relationship Id="rId63" Type="http://schemas.openxmlformats.org/officeDocument/2006/relationships/image" Target="NULL"/><Relationship Id="rId2" Type="http://schemas.openxmlformats.org/officeDocument/2006/relationships/image" Target="../media/image13.png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customXml" Target="../ink/ink67.xml"/><Relationship Id="rId37" Type="http://schemas.openxmlformats.org/officeDocument/2006/relationships/image" Target="NULL"/><Relationship Id="rId40" Type="http://schemas.openxmlformats.org/officeDocument/2006/relationships/customXml" Target="../ink/ink71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80.xml"/><Relationship Id="rId61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customXml" Target="../ink/ink66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75.xml"/><Relationship Id="rId56" Type="http://schemas.openxmlformats.org/officeDocument/2006/relationships/customXml" Target="../ink/ink79.xml"/><Relationship Id="rId64" Type="http://schemas.openxmlformats.org/officeDocument/2006/relationships/customXml" Target="../ink/ink83.xm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59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customXml" Target="../ink/ink78.xml"/><Relationship Id="rId62" Type="http://schemas.openxmlformats.org/officeDocument/2006/relationships/customXml" Target="../ink/ink82.xml"/><Relationship Id="rId1" Type="http://schemas.openxmlformats.org/officeDocument/2006/relationships/slideLayout" Target="../slideLayouts/slideLayout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49" Type="http://schemas.openxmlformats.org/officeDocument/2006/relationships/image" Target="NULL"/><Relationship Id="rId57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customXml" Target="../ink/ink73.xml"/><Relationship Id="rId52" Type="http://schemas.openxmlformats.org/officeDocument/2006/relationships/customXml" Target="../ink/ink77.xml"/><Relationship Id="rId60" Type="http://schemas.openxmlformats.org/officeDocument/2006/relationships/customXml" Target="../ink/ink81.xml"/><Relationship Id="rId65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3.png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32" Type="http://schemas.openxmlformats.org/officeDocument/2006/relationships/image" Target="NULL"/><Relationship Id="rId28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3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3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26F-2C17-F8C7-0A49-CAA12FC1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DDE6A-20F0-D446-C223-B44AB6349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+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blipFill>
                <a:blip r:embed="rId5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/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=(0.1,0.1)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6B5DC02-85AE-3B18-6B14-A788BF135AB3}"/>
              </a:ext>
            </a:extLst>
          </p:cNvPr>
          <p:cNvSpPr txBox="1"/>
          <p:nvPr/>
        </p:nvSpPr>
        <p:spPr>
          <a:xfrm>
            <a:off x="2121030" y="1923068"/>
            <a:ext cx="588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represent this ‘compactly’?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5142A-8890-4C33-338C-748D2065D206}"/>
              </a:ext>
            </a:extLst>
          </p:cNvPr>
          <p:cNvSpPr txBox="1"/>
          <p:nvPr/>
        </p:nvSpPr>
        <p:spPr>
          <a:xfrm>
            <a:off x="2121030" y="2595185"/>
            <a:ext cx="694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System of linear equations – matrix form?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5DA17-E55B-1D77-997F-8194F9FFF48B}"/>
                  </a:ext>
                </a:extLst>
              </p:cNvPr>
              <p:cNvSpPr txBox="1"/>
              <p:nvPr/>
            </p:nvSpPr>
            <p:spPr>
              <a:xfrm>
                <a:off x="2969443" y="4025245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5DA17-E55B-1D77-997F-8194F9FFF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43" y="4025245"/>
                <a:ext cx="697582" cy="461665"/>
              </a:xfrm>
              <a:prstGeom prst="rect">
                <a:avLst/>
              </a:prstGeom>
              <a:blipFill>
                <a:blip r:embed="rId8"/>
                <a:stretch>
                  <a:fillRect r="-78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075FD-1761-B08F-4A95-0060AD8D0825}"/>
                  </a:ext>
                </a:extLst>
              </p:cNvPr>
              <p:cNvSpPr txBox="1"/>
              <p:nvPr/>
            </p:nvSpPr>
            <p:spPr>
              <a:xfrm>
                <a:off x="2969443" y="4559126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075FD-1761-B08F-4A95-0060AD8D0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43" y="4559126"/>
                <a:ext cx="697582" cy="461665"/>
              </a:xfrm>
              <a:prstGeom prst="rect">
                <a:avLst/>
              </a:prstGeom>
              <a:blipFill>
                <a:blip r:embed="rId9"/>
                <a:stretch>
                  <a:fillRect l="-2609" r="-78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80A672E6-E27F-246D-40E0-4FC3E7E52379}"/>
              </a:ext>
            </a:extLst>
          </p:cNvPr>
          <p:cNvSpPr/>
          <p:nvPr/>
        </p:nvSpPr>
        <p:spPr>
          <a:xfrm>
            <a:off x="2969443" y="3940404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5DD0A7-7C74-BF9C-B197-D3A19A8BC1AA}"/>
                  </a:ext>
                </a:extLst>
              </p:cNvPr>
              <p:cNvSpPr txBox="1"/>
              <p:nvPr/>
            </p:nvSpPr>
            <p:spPr>
              <a:xfrm>
                <a:off x="7203648" y="4032487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5DD0A7-7C74-BF9C-B197-D3A19A8B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648" y="4032487"/>
                <a:ext cx="1365316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425F5-E8F1-A0CA-79EB-0293A1EDB598}"/>
                  </a:ext>
                </a:extLst>
              </p:cNvPr>
              <p:cNvSpPr txBox="1"/>
              <p:nvPr/>
            </p:nvSpPr>
            <p:spPr>
              <a:xfrm>
                <a:off x="7203647" y="4566368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425F5-E8F1-A0CA-79EB-0293A1EDB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647" y="4566368"/>
                <a:ext cx="1365311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04B001FB-378F-5ED5-1175-AC939825BCE5}"/>
              </a:ext>
            </a:extLst>
          </p:cNvPr>
          <p:cNvSpPr/>
          <p:nvPr/>
        </p:nvSpPr>
        <p:spPr>
          <a:xfrm>
            <a:off x="7203649" y="3947646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A76CDD-D89A-498C-BF56-675907F805FD}"/>
              </a:ext>
            </a:extLst>
          </p:cNvPr>
          <p:cNvSpPr txBox="1"/>
          <p:nvPr/>
        </p:nvSpPr>
        <p:spPr>
          <a:xfrm>
            <a:off x="3817366" y="4274453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2C9A30-3F66-1180-D127-8F5B6992AEE3}"/>
                  </a:ext>
                </a:extLst>
              </p:cNvPr>
              <p:cNvSpPr txBox="1"/>
              <p:nvPr/>
            </p:nvSpPr>
            <p:spPr>
              <a:xfrm>
                <a:off x="4267986" y="402524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2C9A30-3F66-1180-D127-8F5B6992A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86" y="4025245"/>
                <a:ext cx="13653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3A9EF1-FD0D-A880-6EFD-1298CB6F72F9}"/>
                  </a:ext>
                </a:extLst>
              </p:cNvPr>
              <p:cNvSpPr txBox="1"/>
              <p:nvPr/>
            </p:nvSpPr>
            <p:spPr>
              <a:xfrm>
                <a:off x="4267985" y="4559126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3A9EF1-FD0D-A880-6EFD-1298CB6F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85" y="4559126"/>
                <a:ext cx="136531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15FBF066-F835-F9E5-A7AC-8173A3FC16BD}"/>
              </a:ext>
            </a:extLst>
          </p:cNvPr>
          <p:cNvSpPr/>
          <p:nvPr/>
        </p:nvSpPr>
        <p:spPr>
          <a:xfrm>
            <a:off x="4267987" y="3940404"/>
            <a:ext cx="2754982" cy="122292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119F58-1DEB-BC2D-4DF1-B4C94BF61060}"/>
                  </a:ext>
                </a:extLst>
              </p:cNvPr>
              <p:cNvSpPr txBox="1"/>
              <p:nvPr/>
            </p:nvSpPr>
            <p:spPr>
              <a:xfrm>
                <a:off x="5667866" y="402524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119F58-1DEB-BC2D-4DF1-B4C94BF6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66" y="4025245"/>
                <a:ext cx="136531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4AE97C-ACBC-CA5F-A68E-3F6F27E252AA}"/>
                  </a:ext>
                </a:extLst>
              </p:cNvPr>
              <p:cNvSpPr txBox="1"/>
              <p:nvPr/>
            </p:nvSpPr>
            <p:spPr>
              <a:xfrm>
                <a:off x="5678078" y="455912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4AE97C-ACBC-CA5F-A68E-3F6F27E25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078" y="4559125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C0A4363-1212-74C6-9653-E42446E924AA}"/>
              </a:ext>
            </a:extLst>
          </p:cNvPr>
          <p:cNvSpPr txBox="1"/>
          <p:nvPr/>
        </p:nvSpPr>
        <p:spPr>
          <a:xfrm>
            <a:off x="9205765" y="3180639"/>
            <a:ext cx="227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Is this correct?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3AC933-4D09-A147-3F8C-D07491135565}"/>
              </a:ext>
            </a:extLst>
          </p:cNvPr>
          <p:cNvSpPr txBox="1"/>
          <p:nvPr/>
        </p:nvSpPr>
        <p:spPr>
          <a:xfrm>
            <a:off x="9169931" y="3940404"/>
            <a:ext cx="227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Let’s check!</a:t>
            </a:r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2E289981-863A-C144-4E57-9681079AA9A6}"/>
              </a:ext>
            </a:extLst>
          </p:cNvPr>
          <p:cNvSpPr/>
          <p:nvPr/>
        </p:nvSpPr>
        <p:spPr>
          <a:xfrm rot="16200000">
            <a:off x="3272376" y="4848758"/>
            <a:ext cx="140704" cy="94927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62EF74DB-81C5-7E44-E7B7-42BCC4B30DA4}"/>
              </a:ext>
            </a:extLst>
          </p:cNvPr>
          <p:cNvSpPr/>
          <p:nvPr/>
        </p:nvSpPr>
        <p:spPr>
          <a:xfrm rot="16200000">
            <a:off x="5615329" y="3980162"/>
            <a:ext cx="80724" cy="277541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07548E55-02B0-CB6F-899A-DEE1F1929E39}"/>
              </a:ext>
            </a:extLst>
          </p:cNvPr>
          <p:cNvSpPr/>
          <p:nvPr/>
        </p:nvSpPr>
        <p:spPr>
          <a:xfrm rot="16200000">
            <a:off x="7819481" y="4712739"/>
            <a:ext cx="111249" cy="1387705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A75256-89DE-CF97-8DB4-1441D63E0A18}"/>
                  </a:ext>
                </a:extLst>
              </p:cNvPr>
              <p:cNvSpPr txBox="1"/>
              <p:nvPr/>
            </p:nvSpPr>
            <p:spPr>
              <a:xfrm>
                <a:off x="2912639" y="5460425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A75256-89DE-CF97-8DB4-1441D63E0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639" y="5460425"/>
                <a:ext cx="697582" cy="461665"/>
              </a:xfrm>
              <a:prstGeom prst="rect">
                <a:avLst/>
              </a:prstGeom>
              <a:blipFill>
                <a:blip r:embed="rId16"/>
                <a:stretch>
                  <a:fillRect r="-614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CD1D31-89E2-A1FF-3ABF-7607CF2C8FE2}"/>
                  </a:ext>
                </a:extLst>
              </p:cNvPr>
              <p:cNvSpPr txBox="1"/>
              <p:nvPr/>
            </p:nvSpPr>
            <p:spPr>
              <a:xfrm>
                <a:off x="7282198" y="5578874"/>
                <a:ext cx="1314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CD1D31-89E2-A1FF-3ABF-7607CF2C8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98" y="5578874"/>
                <a:ext cx="1314255" cy="461665"/>
              </a:xfrm>
              <a:prstGeom prst="rect">
                <a:avLst/>
              </a:prstGeom>
              <a:blipFill>
                <a:blip r:embed="rId17"/>
                <a:stretch>
                  <a:fillRect r="-46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B121088-F393-7EBD-375D-1FAA4ED4EB63}"/>
                  </a:ext>
                </a:extLst>
              </p:cNvPr>
              <p:cNvSpPr txBox="1"/>
              <p:nvPr/>
            </p:nvSpPr>
            <p:spPr>
              <a:xfrm>
                <a:off x="5398418" y="5510958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B121088-F393-7EBD-375D-1FAA4ED4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418" y="5510958"/>
                <a:ext cx="69758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0629E715-22AF-3BFC-4CE2-8E49C51BC274}"/>
              </a:ext>
            </a:extLst>
          </p:cNvPr>
          <p:cNvSpPr txBox="1"/>
          <p:nvPr/>
        </p:nvSpPr>
        <p:spPr>
          <a:xfrm>
            <a:off x="4678158" y="3207078"/>
            <a:ext cx="227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State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31D2F-D3BB-FDA8-C987-62C27B3FABA3}"/>
                  </a:ext>
                </a:extLst>
              </p:cNvPr>
              <p:cNvSpPr txBox="1"/>
              <p:nvPr/>
            </p:nvSpPr>
            <p:spPr>
              <a:xfrm>
                <a:off x="8691898" y="6023742"/>
                <a:ext cx="2606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731D2F-D3BB-FDA8-C987-62C27B3FA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898" y="6023742"/>
                <a:ext cx="2606021" cy="461665"/>
              </a:xfrm>
              <a:prstGeom prst="rect">
                <a:avLst/>
              </a:prstGeom>
              <a:blipFill>
                <a:blip r:embed="rId19"/>
                <a:stretch>
                  <a:fillRect r="-46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9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+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blipFill>
                <a:blip r:embed="rId5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C5479-474B-EEDD-3982-61D59ABDA83C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C5479-474B-EEDD-3982-61D59ABDA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/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=(0.1,0.1)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3FAE86-F3AD-6BE5-87AF-0B47613E21EA}"/>
                  </a:ext>
                </a:extLst>
              </p:cNvPr>
              <p:cNvSpPr txBox="1"/>
              <p:nvPr/>
            </p:nvSpPr>
            <p:spPr>
              <a:xfrm>
                <a:off x="9220201" y="86677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3FAE86-F3AD-6BE5-87AF-0B47613E2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1" y="866775"/>
                <a:ext cx="2343149" cy="830997"/>
              </a:xfrm>
              <a:prstGeom prst="rect">
                <a:avLst/>
              </a:prstGeom>
              <a:blipFill>
                <a:blip r:embed="rId8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AD26DD-D3FD-6C9D-F39A-7B1EFF555B46}"/>
                  </a:ext>
                </a:extLst>
              </p:cNvPr>
              <p:cNvSpPr txBox="1"/>
              <p:nvPr/>
            </p:nvSpPr>
            <p:spPr>
              <a:xfrm>
                <a:off x="9220200" y="199072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=0.4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AD26DD-D3FD-6C9D-F39A-7B1EFF55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1990725"/>
                <a:ext cx="2343149" cy="830997"/>
              </a:xfrm>
              <a:prstGeom prst="rect">
                <a:avLst/>
              </a:prstGeom>
              <a:blipFill>
                <a:blip r:embed="rId9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181502-A55A-529D-2444-7D95EBE063E2}"/>
                  </a:ext>
                </a:extLst>
              </p:cNvPr>
              <p:cNvSpPr txBox="1"/>
              <p:nvPr/>
            </p:nvSpPr>
            <p:spPr>
              <a:xfrm>
                <a:off x="9220199" y="311467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=0.8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181502-A55A-529D-2444-7D95EBE06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199" y="3114675"/>
                <a:ext cx="2343149" cy="830997"/>
              </a:xfrm>
              <a:prstGeom prst="rect">
                <a:avLst/>
              </a:prstGeom>
              <a:blipFill>
                <a:blip r:embed="rId10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DDC27367-F16C-6297-153E-BBCF6FE7A21E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F8A248-64BC-F91C-3454-F89870FD161B}"/>
              </a:ext>
            </a:extLst>
          </p:cNvPr>
          <p:cNvCxnSpPr>
            <a:cxnSpLocks/>
            <a:endCxn id="15" idx="7"/>
          </p:cNvCxnSpPr>
          <p:nvPr/>
        </p:nvCxnSpPr>
        <p:spPr>
          <a:xfrm flipV="1">
            <a:off x="1416796" y="5099927"/>
            <a:ext cx="763051" cy="634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3B88A5-767E-D764-F937-4385200FCEFB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EC0F-0218-4BDE-640E-60254D234E3E}"/>
              </a:ext>
            </a:extLst>
          </p:cNvPr>
          <p:cNvSpPr/>
          <p:nvPr/>
        </p:nvSpPr>
        <p:spPr>
          <a:xfrm>
            <a:off x="6592474" y="1507358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D4CA3-F6AF-89EC-7B64-7195FD672966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61FB10-2203-5E95-320D-68457B328AD0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8BCEC5-3127-9526-ACB5-56C09EAA783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8BCEC5-3127-9526-ACB5-56C09EAA7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B4C707-43C0-E8B7-76A6-EABA3CEC748E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B4C707-43C0-E8B7-76A6-EABA3CEC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68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1868940" y="282369"/>
                <a:ext cx="789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282369"/>
                <a:ext cx="78902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/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=(0.1,0.1)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3FAE86-F3AD-6BE5-87AF-0B47613E21EA}"/>
                  </a:ext>
                </a:extLst>
              </p:cNvPr>
              <p:cNvSpPr txBox="1"/>
              <p:nvPr/>
            </p:nvSpPr>
            <p:spPr>
              <a:xfrm>
                <a:off x="9220201" y="86677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3FAE86-F3AD-6BE5-87AF-0B47613E2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1" y="866775"/>
                <a:ext cx="2343149" cy="830997"/>
              </a:xfrm>
              <a:prstGeom prst="rect">
                <a:avLst/>
              </a:prstGeom>
              <a:blipFill>
                <a:blip r:embed="rId8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AD26DD-D3FD-6C9D-F39A-7B1EFF555B46}"/>
                  </a:ext>
                </a:extLst>
              </p:cNvPr>
              <p:cNvSpPr txBox="1"/>
              <p:nvPr/>
            </p:nvSpPr>
            <p:spPr>
              <a:xfrm>
                <a:off x="9220200" y="199072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=0.4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AD26DD-D3FD-6C9D-F39A-7B1EFF55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1990725"/>
                <a:ext cx="2343149" cy="830997"/>
              </a:xfrm>
              <a:prstGeom prst="rect">
                <a:avLst/>
              </a:prstGeom>
              <a:blipFill>
                <a:blip r:embed="rId9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181502-A55A-529D-2444-7D95EBE063E2}"/>
                  </a:ext>
                </a:extLst>
              </p:cNvPr>
              <p:cNvSpPr txBox="1"/>
              <p:nvPr/>
            </p:nvSpPr>
            <p:spPr>
              <a:xfrm>
                <a:off x="9220199" y="311467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=0.8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181502-A55A-529D-2444-7D95EBE06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199" y="3114675"/>
                <a:ext cx="2343149" cy="830997"/>
              </a:xfrm>
              <a:prstGeom prst="rect">
                <a:avLst/>
              </a:prstGeom>
              <a:blipFill>
                <a:blip r:embed="rId10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47ABD-9C05-3845-973D-9987362D3AD3}"/>
                  </a:ext>
                </a:extLst>
              </p:cNvPr>
              <p:cNvSpPr txBox="1"/>
              <p:nvPr/>
            </p:nvSpPr>
            <p:spPr>
              <a:xfrm>
                <a:off x="402164" y="309473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(0.1,0.1)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47ABD-9C05-3845-973D-9987362D3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4" y="309473"/>
                <a:ext cx="3776114" cy="461665"/>
              </a:xfrm>
              <a:prstGeom prst="rect">
                <a:avLst/>
              </a:prstGeom>
              <a:blipFill>
                <a:blip r:embed="rId11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2B7B73-EDC8-D903-6EE7-9408DE14A237}"/>
                  </a:ext>
                </a:extLst>
              </p:cNvPr>
              <p:cNvSpPr txBox="1"/>
              <p:nvPr/>
            </p:nvSpPr>
            <p:spPr>
              <a:xfrm>
                <a:off x="386674" y="1051440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2B7B73-EDC8-D903-6EE7-9408DE14A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4" y="1051440"/>
                <a:ext cx="3776114" cy="461665"/>
              </a:xfrm>
              <a:prstGeom prst="rect">
                <a:avLst/>
              </a:prstGeom>
              <a:blipFill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A2D3A4-3E7D-6EE2-2518-25C27950E4FE}"/>
                  </a:ext>
                </a:extLst>
              </p:cNvPr>
              <p:cNvSpPr txBox="1"/>
              <p:nvPr/>
            </p:nvSpPr>
            <p:spPr>
              <a:xfrm>
                <a:off x="3695307" y="959925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A2D3A4-3E7D-6EE2-2518-25C27950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07" y="959925"/>
                <a:ext cx="697582" cy="461665"/>
              </a:xfrm>
              <a:prstGeom prst="rect">
                <a:avLst/>
              </a:prstGeom>
              <a:blipFill>
                <a:blip r:embed="rId13"/>
                <a:stretch>
                  <a:fillRect r="-78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63D3D4-4476-E2D8-AD68-7DD478C04463}"/>
                  </a:ext>
                </a:extLst>
              </p:cNvPr>
              <p:cNvSpPr txBox="1"/>
              <p:nvPr/>
            </p:nvSpPr>
            <p:spPr>
              <a:xfrm>
                <a:off x="3695307" y="1493806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63D3D4-4476-E2D8-AD68-7DD478C0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07" y="1493806"/>
                <a:ext cx="697582" cy="461665"/>
              </a:xfrm>
              <a:prstGeom prst="rect">
                <a:avLst/>
              </a:prstGeom>
              <a:blipFill>
                <a:blip r:embed="rId14"/>
                <a:stretch>
                  <a:fillRect l="-2609" r="-78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1422DA46-05F7-3B14-61FF-E562E3324F9B}"/>
              </a:ext>
            </a:extLst>
          </p:cNvPr>
          <p:cNvSpPr/>
          <p:nvPr/>
        </p:nvSpPr>
        <p:spPr>
          <a:xfrm>
            <a:off x="3695307" y="875084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C79160-1946-5890-0453-E8230D6EF57D}"/>
                  </a:ext>
                </a:extLst>
              </p:cNvPr>
              <p:cNvSpPr txBox="1"/>
              <p:nvPr/>
            </p:nvSpPr>
            <p:spPr>
              <a:xfrm>
                <a:off x="7929512" y="967167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C79160-1946-5890-0453-E8230D6E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512" y="967167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6D0D21-03BE-FE76-94D6-C42679E8C540}"/>
                  </a:ext>
                </a:extLst>
              </p:cNvPr>
              <p:cNvSpPr txBox="1"/>
              <p:nvPr/>
            </p:nvSpPr>
            <p:spPr>
              <a:xfrm>
                <a:off x="7929511" y="1501048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6D0D21-03BE-FE76-94D6-C42679E8C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511" y="1501048"/>
                <a:ext cx="1365311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uble Bracket 26">
            <a:extLst>
              <a:ext uri="{FF2B5EF4-FFF2-40B4-BE49-F238E27FC236}">
                <a16:creationId xmlns:a16="http://schemas.microsoft.com/office/drawing/2014/main" id="{04BFB148-B909-3D21-080F-84FD52C75D0A}"/>
              </a:ext>
            </a:extLst>
          </p:cNvPr>
          <p:cNvSpPr/>
          <p:nvPr/>
        </p:nvSpPr>
        <p:spPr>
          <a:xfrm>
            <a:off x="7929513" y="882326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30B47-0FB8-D3F1-4A7A-F8310A405ED4}"/>
              </a:ext>
            </a:extLst>
          </p:cNvPr>
          <p:cNvSpPr txBox="1"/>
          <p:nvPr/>
        </p:nvSpPr>
        <p:spPr>
          <a:xfrm>
            <a:off x="4543230" y="1209133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6A9CF0-1842-640F-632B-BCD86FD92318}"/>
                  </a:ext>
                </a:extLst>
              </p:cNvPr>
              <p:cNvSpPr txBox="1"/>
              <p:nvPr/>
            </p:nvSpPr>
            <p:spPr>
              <a:xfrm>
                <a:off x="4993850" y="95992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6A9CF0-1842-640F-632B-BCD86FD9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50" y="959925"/>
                <a:ext cx="136531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6D5FEB-0A8D-57AD-625B-467F6B65643B}"/>
                  </a:ext>
                </a:extLst>
              </p:cNvPr>
              <p:cNvSpPr txBox="1"/>
              <p:nvPr/>
            </p:nvSpPr>
            <p:spPr>
              <a:xfrm>
                <a:off x="4993849" y="1493806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6D5FEB-0A8D-57AD-625B-467F6B65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49" y="1493806"/>
                <a:ext cx="136531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75B427FF-8576-BA88-F37B-4F8BF4F976E3}"/>
              </a:ext>
            </a:extLst>
          </p:cNvPr>
          <p:cNvSpPr/>
          <p:nvPr/>
        </p:nvSpPr>
        <p:spPr>
          <a:xfrm>
            <a:off x="4993851" y="875084"/>
            <a:ext cx="2754982" cy="122292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253D2B-280B-607D-ACE3-9C3DACE5810A}"/>
                  </a:ext>
                </a:extLst>
              </p:cNvPr>
              <p:cNvSpPr txBox="1"/>
              <p:nvPr/>
            </p:nvSpPr>
            <p:spPr>
              <a:xfrm>
                <a:off x="6393730" y="95992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253D2B-280B-607D-ACE3-9C3DACE5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30" y="959925"/>
                <a:ext cx="136531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162CEC-83A4-5A8E-A37F-A60A77C2585F}"/>
                  </a:ext>
                </a:extLst>
              </p:cNvPr>
              <p:cNvSpPr txBox="1"/>
              <p:nvPr/>
            </p:nvSpPr>
            <p:spPr>
              <a:xfrm>
                <a:off x="6403942" y="149380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162CEC-83A4-5A8E-A37F-A60A77C25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942" y="1493805"/>
                <a:ext cx="136531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eft Bracket 35">
            <a:extLst>
              <a:ext uri="{FF2B5EF4-FFF2-40B4-BE49-F238E27FC236}">
                <a16:creationId xmlns:a16="http://schemas.microsoft.com/office/drawing/2014/main" id="{D3D90C58-27CE-834A-ED37-ECFE374C4B69}"/>
              </a:ext>
            </a:extLst>
          </p:cNvPr>
          <p:cNvSpPr/>
          <p:nvPr/>
        </p:nvSpPr>
        <p:spPr>
          <a:xfrm rot="16200000">
            <a:off x="3998240" y="1783438"/>
            <a:ext cx="140704" cy="94927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id="{76ACA072-9355-5D34-A711-C8A5038E043A}"/>
              </a:ext>
            </a:extLst>
          </p:cNvPr>
          <p:cNvSpPr/>
          <p:nvPr/>
        </p:nvSpPr>
        <p:spPr>
          <a:xfrm rot="16200000">
            <a:off x="6341193" y="914842"/>
            <a:ext cx="80724" cy="277541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1CD4EFC9-59FB-3D7F-2184-D03DACB3B211}"/>
              </a:ext>
            </a:extLst>
          </p:cNvPr>
          <p:cNvSpPr/>
          <p:nvPr/>
        </p:nvSpPr>
        <p:spPr>
          <a:xfrm rot="16200000">
            <a:off x="8545345" y="1647419"/>
            <a:ext cx="111249" cy="1387705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CD09D5-9D0F-56A8-46B8-75D6727B5905}"/>
                  </a:ext>
                </a:extLst>
              </p:cNvPr>
              <p:cNvSpPr txBox="1"/>
              <p:nvPr/>
            </p:nvSpPr>
            <p:spPr>
              <a:xfrm>
                <a:off x="3638503" y="2395105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CD09D5-9D0F-56A8-46B8-75D6727B5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03" y="2395105"/>
                <a:ext cx="697582" cy="461665"/>
              </a:xfrm>
              <a:prstGeom prst="rect">
                <a:avLst/>
              </a:prstGeom>
              <a:blipFill>
                <a:blip r:embed="rId21"/>
                <a:stretch>
                  <a:fillRect r="-614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DB3F1-03E4-0A6C-7822-EF337469825E}"/>
                  </a:ext>
                </a:extLst>
              </p:cNvPr>
              <p:cNvSpPr txBox="1"/>
              <p:nvPr/>
            </p:nvSpPr>
            <p:spPr>
              <a:xfrm>
                <a:off x="8008062" y="2513554"/>
                <a:ext cx="1314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DB3F1-03E4-0A6C-7822-EF337469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62" y="2513554"/>
                <a:ext cx="1314255" cy="461665"/>
              </a:xfrm>
              <a:prstGeom prst="rect">
                <a:avLst/>
              </a:prstGeom>
              <a:blipFill>
                <a:blip r:embed="rId22"/>
                <a:stretch>
                  <a:fillRect r="-46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7F0C4C-6E0C-284D-9234-06D015F1657C}"/>
                  </a:ext>
                </a:extLst>
              </p:cNvPr>
              <p:cNvSpPr txBox="1"/>
              <p:nvPr/>
            </p:nvSpPr>
            <p:spPr>
              <a:xfrm>
                <a:off x="6124282" y="2445638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7F0C4C-6E0C-284D-9234-06D015F16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282" y="2445638"/>
                <a:ext cx="697582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2D45B1-B316-0CCB-4D83-FFEFB32D5087}"/>
                  </a:ext>
                </a:extLst>
              </p:cNvPr>
              <p:cNvSpPr txBox="1"/>
              <p:nvPr/>
            </p:nvSpPr>
            <p:spPr>
              <a:xfrm>
                <a:off x="324303" y="2152355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2D45B1-B316-0CCB-4D83-FFEFB32D5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3" y="2152355"/>
                <a:ext cx="3776114" cy="461665"/>
              </a:xfrm>
              <a:prstGeom prst="rect">
                <a:avLst/>
              </a:prstGeom>
              <a:blipFill>
                <a:blip r:embed="rId2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C8DEB7-AC8E-631D-D1CC-A2E8DF945B65}"/>
                  </a:ext>
                </a:extLst>
              </p:cNvPr>
              <p:cNvSpPr txBox="1"/>
              <p:nvPr/>
            </p:nvSpPr>
            <p:spPr>
              <a:xfrm>
                <a:off x="353302" y="3011425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C8DEB7-AC8E-631D-D1CC-A2E8DF94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2" y="3011425"/>
                <a:ext cx="3776114" cy="461665"/>
              </a:xfrm>
              <a:prstGeom prst="rect">
                <a:avLst/>
              </a:prstGeom>
              <a:blipFill>
                <a:blip r:embed="rId2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08B49FF-9839-724C-F62C-69A0BD87F270}"/>
                  </a:ext>
                </a:extLst>
              </p:cNvPr>
              <p:cNvSpPr txBox="1"/>
              <p:nvPr/>
            </p:nvSpPr>
            <p:spPr>
              <a:xfrm>
                <a:off x="559971" y="4064822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08B49FF-9839-724C-F62C-69A0BD87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" y="4064822"/>
                <a:ext cx="3776114" cy="461665"/>
              </a:xfrm>
              <a:prstGeom prst="rect">
                <a:avLst/>
              </a:prstGeom>
              <a:blipFill>
                <a:blip r:embed="rId2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1C5EDB-BF3E-A9BB-8476-300EC2DF3EFF}"/>
              </a:ext>
            </a:extLst>
          </p:cNvPr>
          <p:cNvSpPr txBox="1"/>
          <p:nvPr/>
        </p:nvSpPr>
        <p:spPr>
          <a:xfrm>
            <a:off x="5079472" y="3753316"/>
            <a:ext cx="290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Trajectories of the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4A69ED-978B-846B-701A-1478C1FF46FB}"/>
                  </a:ext>
                </a:extLst>
              </p:cNvPr>
              <p:cNvSpPr txBox="1"/>
              <p:nvPr/>
            </p:nvSpPr>
            <p:spPr>
              <a:xfrm>
                <a:off x="5065895" y="4301632"/>
                <a:ext cx="48563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State of the system reached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4A69ED-978B-846B-701A-1478C1FF4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95" y="4301632"/>
                <a:ext cx="4856379" cy="400110"/>
              </a:xfrm>
              <a:prstGeom prst="rect">
                <a:avLst/>
              </a:prstGeom>
              <a:blipFill>
                <a:blip r:embed="rId27"/>
                <a:stretch>
                  <a:fillRect l="-125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60C9EF9-B956-9299-C54B-264D112D81F5}"/>
                  </a:ext>
                </a:extLst>
              </p:cNvPr>
              <p:cNvSpPr txBox="1"/>
              <p:nvPr/>
            </p:nvSpPr>
            <p:spPr>
              <a:xfrm>
                <a:off x="5079472" y="4976531"/>
                <a:ext cx="57833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Can we compute the state of the system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directly, from the state of the system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60C9EF9-B956-9299-C54B-264D112D8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472" y="4976531"/>
                <a:ext cx="5783347" cy="707886"/>
              </a:xfrm>
              <a:prstGeom prst="rect">
                <a:avLst/>
              </a:prstGeom>
              <a:blipFill>
                <a:blip r:embed="rId28"/>
                <a:stretch>
                  <a:fillRect l="-105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6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4526148" y="4186753"/>
                <a:ext cx="789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48" y="4186753"/>
                <a:ext cx="78902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47ABD-9C05-3845-973D-9987362D3AD3}"/>
                  </a:ext>
                </a:extLst>
              </p:cNvPr>
              <p:cNvSpPr txBox="1"/>
              <p:nvPr/>
            </p:nvSpPr>
            <p:spPr>
              <a:xfrm>
                <a:off x="402164" y="309473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(0.1,0.1)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47ABD-9C05-3845-973D-9987362D3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4" y="309473"/>
                <a:ext cx="3776114" cy="461665"/>
              </a:xfrm>
              <a:prstGeom prst="rect">
                <a:avLst/>
              </a:prstGeom>
              <a:blipFill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2B7B73-EDC8-D903-6EE7-9408DE14A237}"/>
                  </a:ext>
                </a:extLst>
              </p:cNvPr>
              <p:cNvSpPr txBox="1"/>
              <p:nvPr/>
            </p:nvSpPr>
            <p:spPr>
              <a:xfrm>
                <a:off x="386674" y="1051440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2B7B73-EDC8-D903-6EE7-9408DE14A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4" y="1051440"/>
                <a:ext cx="3776114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A2D3A4-3E7D-6EE2-2518-25C27950E4FE}"/>
                  </a:ext>
                </a:extLst>
              </p:cNvPr>
              <p:cNvSpPr txBox="1"/>
              <p:nvPr/>
            </p:nvSpPr>
            <p:spPr>
              <a:xfrm>
                <a:off x="6352515" y="4864309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A2D3A4-3E7D-6EE2-2518-25C27950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15" y="4864309"/>
                <a:ext cx="697582" cy="461665"/>
              </a:xfrm>
              <a:prstGeom prst="rect">
                <a:avLst/>
              </a:prstGeom>
              <a:blipFill>
                <a:blip r:embed="rId9"/>
                <a:stretch>
                  <a:fillRect r="-78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63D3D4-4476-E2D8-AD68-7DD478C04463}"/>
                  </a:ext>
                </a:extLst>
              </p:cNvPr>
              <p:cNvSpPr txBox="1"/>
              <p:nvPr/>
            </p:nvSpPr>
            <p:spPr>
              <a:xfrm>
                <a:off x="6352515" y="5398190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63D3D4-4476-E2D8-AD68-7DD478C0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15" y="5398190"/>
                <a:ext cx="697582" cy="461665"/>
              </a:xfrm>
              <a:prstGeom prst="rect">
                <a:avLst/>
              </a:prstGeom>
              <a:blipFill>
                <a:blip r:embed="rId10"/>
                <a:stretch>
                  <a:fillRect l="-2609" r="-782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1422DA46-05F7-3B14-61FF-E562E3324F9B}"/>
              </a:ext>
            </a:extLst>
          </p:cNvPr>
          <p:cNvSpPr/>
          <p:nvPr/>
        </p:nvSpPr>
        <p:spPr>
          <a:xfrm>
            <a:off x="6352515" y="4779468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C79160-1946-5890-0453-E8230D6EF57D}"/>
                  </a:ext>
                </a:extLst>
              </p:cNvPr>
              <p:cNvSpPr txBox="1"/>
              <p:nvPr/>
            </p:nvSpPr>
            <p:spPr>
              <a:xfrm>
                <a:off x="10586720" y="4871551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C79160-1946-5890-0453-E8230D6E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720" y="4871551"/>
                <a:ext cx="1365316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6D0D21-03BE-FE76-94D6-C42679E8C540}"/>
                  </a:ext>
                </a:extLst>
              </p:cNvPr>
              <p:cNvSpPr txBox="1"/>
              <p:nvPr/>
            </p:nvSpPr>
            <p:spPr>
              <a:xfrm>
                <a:off x="10586719" y="5405432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6D0D21-03BE-FE76-94D6-C42679E8C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719" y="5405432"/>
                <a:ext cx="1365311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uble Bracket 26">
            <a:extLst>
              <a:ext uri="{FF2B5EF4-FFF2-40B4-BE49-F238E27FC236}">
                <a16:creationId xmlns:a16="http://schemas.microsoft.com/office/drawing/2014/main" id="{04BFB148-B909-3D21-080F-84FD52C75D0A}"/>
              </a:ext>
            </a:extLst>
          </p:cNvPr>
          <p:cNvSpPr/>
          <p:nvPr/>
        </p:nvSpPr>
        <p:spPr>
          <a:xfrm>
            <a:off x="10586721" y="4786710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30B47-0FB8-D3F1-4A7A-F8310A405ED4}"/>
              </a:ext>
            </a:extLst>
          </p:cNvPr>
          <p:cNvSpPr txBox="1"/>
          <p:nvPr/>
        </p:nvSpPr>
        <p:spPr>
          <a:xfrm>
            <a:off x="7200438" y="5113517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6A9CF0-1842-640F-632B-BCD86FD92318}"/>
                  </a:ext>
                </a:extLst>
              </p:cNvPr>
              <p:cNvSpPr txBox="1"/>
              <p:nvPr/>
            </p:nvSpPr>
            <p:spPr>
              <a:xfrm>
                <a:off x="7651058" y="4864309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6A9CF0-1842-640F-632B-BCD86FD9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58" y="4864309"/>
                <a:ext cx="13653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6D5FEB-0A8D-57AD-625B-467F6B65643B}"/>
                  </a:ext>
                </a:extLst>
              </p:cNvPr>
              <p:cNvSpPr txBox="1"/>
              <p:nvPr/>
            </p:nvSpPr>
            <p:spPr>
              <a:xfrm>
                <a:off x="7651057" y="5398190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6D5FEB-0A8D-57AD-625B-467F6B65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57" y="5398190"/>
                <a:ext cx="136531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75B427FF-8576-BA88-F37B-4F8BF4F976E3}"/>
              </a:ext>
            </a:extLst>
          </p:cNvPr>
          <p:cNvSpPr/>
          <p:nvPr/>
        </p:nvSpPr>
        <p:spPr>
          <a:xfrm>
            <a:off x="7651059" y="4779468"/>
            <a:ext cx="2754982" cy="122292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253D2B-280B-607D-ACE3-9C3DACE5810A}"/>
                  </a:ext>
                </a:extLst>
              </p:cNvPr>
              <p:cNvSpPr txBox="1"/>
              <p:nvPr/>
            </p:nvSpPr>
            <p:spPr>
              <a:xfrm>
                <a:off x="9050938" y="4864309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253D2B-280B-607D-ACE3-9C3DACE5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938" y="4864309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162CEC-83A4-5A8E-A37F-A60A77C2585F}"/>
                  </a:ext>
                </a:extLst>
              </p:cNvPr>
              <p:cNvSpPr txBox="1"/>
              <p:nvPr/>
            </p:nvSpPr>
            <p:spPr>
              <a:xfrm>
                <a:off x="9061150" y="5398189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162CEC-83A4-5A8E-A37F-A60A77C25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50" y="5398189"/>
                <a:ext cx="136531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2D45B1-B316-0CCB-4D83-FFEFB32D5087}"/>
                  </a:ext>
                </a:extLst>
              </p:cNvPr>
              <p:cNvSpPr txBox="1"/>
              <p:nvPr/>
            </p:nvSpPr>
            <p:spPr>
              <a:xfrm>
                <a:off x="324303" y="2152355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2D45B1-B316-0CCB-4D83-FFEFB32D5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3" y="2152355"/>
                <a:ext cx="3776114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C8DEB7-AC8E-631D-D1CC-A2E8DF945B65}"/>
                  </a:ext>
                </a:extLst>
              </p:cNvPr>
              <p:cNvSpPr txBox="1"/>
              <p:nvPr/>
            </p:nvSpPr>
            <p:spPr>
              <a:xfrm>
                <a:off x="353302" y="3011425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C8DEB7-AC8E-631D-D1CC-A2E8DF94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2" y="3011425"/>
                <a:ext cx="3776114" cy="461665"/>
              </a:xfrm>
              <a:prstGeom prst="rect">
                <a:avLst/>
              </a:prstGeom>
              <a:blipFill>
                <a:blip r:embed="rId1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08B49FF-9839-724C-F62C-69A0BD87F270}"/>
                  </a:ext>
                </a:extLst>
              </p:cNvPr>
              <p:cNvSpPr txBox="1"/>
              <p:nvPr/>
            </p:nvSpPr>
            <p:spPr>
              <a:xfrm>
                <a:off x="559971" y="4064822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08B49FF-9839-724C-F62C-69A0BD87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" y="4064822"/>
                <a:ext cx="3776114" cy="461665"/>
              </a:xfrm>
              <a:prstGeom prst="rect">
                <a:avLst/>
              </a:prstGeom>
              <a:blipFill>
                <a:blip r:embed="rId1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7AB11CC-858D-92BD-60CC-170A3E33609E}"/>
              </a:ext>
            </a:extLst>
          </p:cNvPr>
          <p:cNvSpPr txBox="1"/>
          <p:nvPr/>
        </p:nvSpPr>
        <p:spPr>
          <a:xfrm>
            <a:off x="5452647" y="1221660"/>
            <a:ext cx="417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objective?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4CE64-D0F1-48ED-D2C5-DD13B9F99674}"/>
                  </a:ext>
                </a:extLst>
              </p:cNvPr>
              <p:cNvSpPr txBox="1"/>
              <p:nvPr/>
            </p:nvSpPr>
            <p:spPr>
              <a:xfrm>
                <a:off x="4197519" y="343554"/>
                <a:ext cx="57833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Can we compute the state of the system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directly, from the state of the system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4CE64-D0F1-48ED-D2C5-DD13B9F99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519" y="343554"/>
                <a:ext cx="5783347" cy="707886"/>
              </a:xfrm>
              <a:prstGeom prst="rect">
                <a:avLst/>
              </a:prstGeom>
              <a:blipFill>
                <a:blip r:embed="rId20"/>
                <a:stretch>
                  <a:fillRect l="-116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B43402-E51E-965A-A7E0-DD0D072F7F3A}"/>
                  </a:ext>
                </a:extLst>
              </p:cNvPr>
              <p:cNvSpPr txBox="1"/>
              <p:nvPr/>
            </p:nvSpPr>
            <p:spPr>
              <a:xfrm>
                <a:off x="4526148" y="2224266"/>
                <a:ext cx="4175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? 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B43402-E51E-965A-A7E0-DD0D072F7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48" y="2224266"/>
                <a:ext cx="4175293" cy="461665"/>
              </a:xfrm>
              <a:prstGeom prst="rect">
                <a:avLst/>
              </a:prstGeom>
              <a:blipFill>
                <a:blip r:embed="rId2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C7C6845-6473-7BA9-518D-6E4336DDE055}"/>
              </a:ext>
            </a:extLst>
          </p:cNvPr>
          <p:cNvSpPr txBox="1"/>
          <p:nvPr/>
        </p:nvSpPr>
        <p:spPr>
          <a:xfrm>
            <a:off x="9512364" y="2162711"/>
            <a:ext cx="235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Board work</a:t>
            </a:r>
          </a:p>
        </p:txBody>
      </p:sp>
    </p:spTree>
    <p:extLst>
      <p:ext uri="{BB962C8B-B14F-4D97-AF65-F5344CB8AC3E}">
        <p14:creationId xmlns:p14="http://schemas.microsoft.com/office/powerpoint/2010/main" val="4922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4526148" y="4186753"/>
                <a:ext cx="789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48" y="4186753"/>
                <a:ext cx="78902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47ABD-9C05-3845-973D-9987362D3AD3}"/>
                  </a:ext>
                </a:extLst>
              </p:cNvPr>
              <p:cNvSpPr txBox="1"/>
              <p:nvPr/>
            </p:nvSpPr>
            <p:spPr>
              <a:xfrm>
                <a:off x="402164" y="309473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(0.1,0.1)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C47ABD-9C05-3845-973D-9987362D3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4" y="309473"/>
                <a:ext cx="3776114" cy="461665"/>
              </a:xfrm>
              <a:prstGeom prst="rect">
                <a:avLst/>
              </a:prstGeom>
              <a:blipFill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2B7B73-EDC8-D903-6EE7-9408DE14A237}"/>
                  </a:ext>
                </a:extLst>
              </p:cNvPr>
              <p:cNvSpPr txBox="1"/>
              <p:nvPr/>
            </p:nvSpPr>
            <p:spPr>
              <a:xfrm>
                <a:off x="386674" y="1051440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2B7B73-EDC8-D903-6EE7-9408DE14A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4" y="1051440"/>
                <a:ext cx="3776114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A2D3A4-3E7D-6EE2-2518-25C27950E4FE}"/>
                  </a:ext>
                </a:extLst>
              </p:cNvPr>
              <p:cNvSpPr txBox="1"/>
              <p:nvPr/>
            </p:nvSpPr>
            <p:spPr>
              <a:xfrm>
                <a:off x="6352515" y="4864309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A2D3A4-3E7D-6EE2-2518-25C27950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15" y="4864309"/>
                <a:ext cx="697582" cy="461665"/>
              </a:xfrm>
              <a:prstGeom prst="rect">
                <a:avLst/>
              </a:prstGeom>
              <a:blipFill>
                <a:blip r:embed="rId9"/>
                <a:stretch>
                  <a:fillRect r="-78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63D3D4-4476-E2D8-AD68-7DD478C04463}"/>
                  </a:ext>
                </a:extLst>
              </p:cNvPr>
              <p:cNvSpPr txBox="1"/>
              <p:nvPr/>
            </p:nvSpPr>
            <p:spPr>
              <a:xfrm>
                <a:off x="6352515" y="5398190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63D3D4-4476-E2D8-AD68-7DD478C0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15" y="5398190"/>
                <a:ext cx="697582" cy="461665"/>
              </a:xfrm>
              <a:prstGeom prst="rect">
                <a:avLst/>
              </a:prstGeom>
              <a:blipFill>
                <a:blip r:embed="rId10"/>
                <a:stretch>
                  <a:fillRect l="-2609" r="-782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1422DA46-05F7-3B14-61FF-E562E3324F9B}"/>
              </a:ext>
            </a:extLst>
          </p:cNvPr>
          <p:cNvSpPr/>
          <p:nvPr/>
        </p:nvSpPr>
        <p:spPr>
          <a:xfrm>
            <a:off x="6352515" y="4779468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C79160-1946-5890-0453-E8230D6EF57D}"/>
                  </a:ext>
                </a:extLst>
              </p:cNvPr>
              <p:cNvSpPr txBox="1"/>
              <p:nvPr/>
            </p:nvSpPr>
            <p:spPr>
              <a:xfrm>
                <a:off x="10586720" y="4871551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C79160-1946-5890-0453-E8230D6E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720" y="4871551"/>
                <a:ext cx="1365316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6D0D21-03BE-FE76-94D6-C42679E8C540}"/>
                  </a:ext>
                </a:extLst>
              </p:cNvPr>
              <p:cNvSpPr txBox="1"/>
              <p:nvPr/>
            </p:nvSpPr>
            <p:spPr>
              <a:xfrm>
                <a:off x="10586719" y="5405432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6D0D21-03BE-FE76-94D6-C42679E8C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719" y="5405432"/>
                <a:ext cx="1365311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uble Bracket 26">
            <a:extLst>
              <a:ext uri="{FF2B5EF4-FFF2-40B4-BE49-F238E27FC236}">
                <a16:creationId xmlns:a16="http://schemas.microsoft.com/office/drawing/2014/main" id="{04BFB148-B909-3D21-080F-84FD52C75D0A}"/>
              </a:ext>
            </a:extLst>
          </p:cNvPr>
          <p:cNvSpPr/>
          <p:nvPr/>
        </p:nvSpPr>
        <p:spPr>
          <a:xfrm>
            <a:off x="10586721" y="4786710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30B47-0FB8-D3F1-4A7A-F8310A405ED4}"/>
              </a:ext>
            </a:extLst>
          </p:cNvPr>
          <p:cNvSpPr txBox="1"/>
          <p:nvPr/>
        </p:nvSpPr>
        <p:spPr>
          <a:xfrm>
            <a:off x="7200438" y="5113517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6A9CF0-1842-640F-632B-BCD86FD92318}"/>
                  </a:ext>
                </a:extLst>
              </p:cNvPr>
              <p:cNvSpPr txBox="1"/>
              <p:nvPr/>
            </p:nvSpPr>
            <p:spPr>
              <a:xfrm>
                <a:off x="7651058" y="4864309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6A9CF0-1842-640F-632B-BCD86FD9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58" y="4864309"/>
                <a:ext cx="13653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6D5FEB-0A8D-57AD-625B-467F6B65643B}"/>
                  </a:ext>
                </a:extLst>
              </p:cNvPr>
              <p:cNvSpPr txBox="1"/>
              <p:nvPr/>
            </p:nvSpPr>
            <p:spPr>
              <a:xfrm>
                <a:off x="7651057" y="5398190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56D5FEB-0A8D-57AD-625B-467F6B65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57" y="5398190"/>
                <a:ext cx="136531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ouble Bracket 32">
            <a:extLst>
              <a:ext uri="{FF2B5EF4-FFF2-40B4-BE49-F238E27FC236}">
                <a16:creationId xmlns:a16="http://schemas.microsoft.com/office/drawing/2014/main" id="{75B427FF-8576-BA88-F37B-4F8BF4F976E3}"/>
              </a:ext>
            </a:extLst>
          </p:cNvPr>
          <p:cNvSpPr/>
          <p:nvPr/>
        </p:nvSpPr>
        <p:spPr>
          <a:xfrm>
            <a:off x="7651059" y="4779468"/>
            <a:ext cx="2754982" cy="122292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253D2B-280B-607D-ACE3-9C3DACE5810A}"/>
                  </a:ext>
                </a:extLst>
              </p:cNvPr>
              <p:cNvSpPr txBox="1"/>
              <p:nvPr/>
            </p:nvSpPr>
            <p:spPr>
              <a:xfrm>
                <a:off x="9050938" y="4864309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253D2B-280B-607D-ACE3-9C3DACE5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938" y="4864309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162CEC-83A4-5A8E-A37F-A60A77C2585F}"/>
                  </a:ext>
                </a:extLst>
              </p:cNvPr>
              <p:cNvSpPr txBox="1"/>
              <p:nvPr/>
            </p:nvSpPr>
            <p:spPr>
              <a:xfrm>
                <a:off x="9061150" y="5398189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162CEC-83A4-5A8E-A37F-A60A77C25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50" y="5398189"/>
                <a:ext cx="136531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2D45B1-B316-0CCB-4D83-FFEFB32D5087}"/>
                  </a:ext>
                </a:extLst>
              </p:cNvPr>
              <p:cNvSpPr txBox="1"/>
              <p:nvPr/>
            </p:nvSpPr>
            <p:spPr>
              <a:xfrm>
                <a:off x="324303" y="2152355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2D45B1-B316-0CCB-4D83-FFEFB32D5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3" y="2152355"/>
                <a:ext cx="3776114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C8DEB7-AC8E-631D-D1CC-A2E8DF945B65}"/>
                  </a:ext>
                </a:extLst>
              </p:cNvPr>
              <p:cNvSpPr txBox="1"/>
              <p:nvPr/>
            </p:nvSpPr>
            <p:spPr>
              <a:xfrm>
                <a:off x="353302" y="3011425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C8DEB7-AC8E-631D-D1CC-A2E8DF94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2" y="3011425"/>
                <a:ext cx="3776114" cy="461665"/>
              </a:xfrm>
              <a:prstGeom prst="rect">
                <a:avLst/>
              </a:prstGeom>
              <a:blipFill>
                <a:blip r:embed="rId1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08B49FF-9839-724C-F62C-69A0BD87F270}"/>
                  </a:ext>
                </a:extLst>
              </p:cNvPr>
              <p:cNvSpPr txBox="1"/>
              <p:nvPr/>
            </p:nvSpPr>
            <p:spPr>
              <a:xfrm>
                <a:off x="559971" y="4064822"/>
                <a:ext cx="3776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08B49FF-9839-724C-F62C-69A0BD87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" y="4064822"/>
                <a:ext cx="3776114" cy="461665"/>
              </a:xfrm>
              <a:prstGeom prst="rect">
                <a:avLst/>
              </a:prstGeom>
              <a:blipFill>
                <a:blip r:embed="rId1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8EB943-CD6A-1C07-0803-BD3AE2BCCC01}"/>
                  </a:ext>
                </a:extLst>
              </p14:cNvPr>
              <p14:cNvContentPartPr/>
              <p14:nvPr/>
            </p14:nvContentPartPr>
            <p14:xfrm>
              <a:off x="5529613" y="264045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8EB943-CD6A-1C07-0803-BD3AE2BCCC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20613" y="2631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F366D3-F640-AC4D-F299-075A6456A2DF}"/>
                  </a:ext>
                </a:extLst>
              </p14:cNvPr>
              <p14:cNvContentPartPr/>
              <p14:nvPr/>
            </p14:nvContentPartPr>
            <p14:xfrm>
              <a:off x="3365293" y="1243293"/>
              <a:ext cx="677520" cy="22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F366D3-F640-AC4D-F299-075A6456A2D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50173" y="1228173"/>
                <a:ext cx="7081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10F689-015A-88F4-B27C-BF72C6C5A71F}"/>
                  </a:ext>
                </a:extLst>
              </p14:cNvPr>
              <p14:cNvContentPartPr/>
              <p14:nvPr/>
            </p14:nvContentPartPr>
            <p14:xfrm>
              <a:off x="4456093" y="1142853"/>
              <a:ext cx="1084320" cy="349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10F689-015A-88F4-B27C-BF72C6C5A71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40618" y="1127733"/>
                <a:ext cx="111455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7C3C617-A6C6-BAC4-DA46-258655FA1393}"/>
                  </a:ext>
                </a:extLst>
              </p14:cNvPr>
              <p14:cNvContentPartPr/>
              <p14:nvPr/>
            </p14:nvContentPartPr>
            <p14:xfrm>
              <a:off x="5772973" y="1089933"/>
              <a:ext cx="206640" cy="357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7C3C617-A6C6-BAC4-DA46-258655FA13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57853" y="1074813"/>
                <a:ext cx="2372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83C6BA2-FE62-D0E8-685D-7879300FB5F4}"/>
                  </a:ext>
                </a:extLst>
              </p14:cNvPr>
              <p14:cNvContentPartPr/>
              <p14:nvPr/>
            </p14:nvContentPartPr>
            <p14:xfrm>
              <a:off x="6095893" y="1079493"/>
              <a:ext cx="947520" cy="317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83C6BA2-FE62-D0E8-685D-7879300FB5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80413" y="1064013"/>
                <a:ext cx="9781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CBC1CB2-A14D-5550-1D8D-C2F246211ECB}"/>
                  </a:ext>
                </a:extLst>
              </p14:cNvPr>
              <p14:cNvContentPartPr/>
              <p14:nvPr/>
            </p14:nvContentPartPr>
            <p14:xfrm>
              <a:off x="3344053" y="2291253"/>
              <a:ext cx="1082880" cy="31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CBC1CB2-A14D-5550-1D8D-C2F246211E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28933" y="2275791"/>
                <a:ext cx="1113120" cy="34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0C17AA-0091-0F38-8CBC-6C860F6F9CE1}"/>
                  </a:ext>
                </a:extLst>
              </p14:cNvPr>
              <p14:cNvContentPartPr/>
              <p14:nvPr/>
            </p14:nvContentPartPr>
            <p14:xfrm>
              <a:off x="4524133" y="2190453"/>
              <a:ext cx="913320" cy="387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0C17AA-0091-0F38-8CBC-6C860F6F9C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09013" y="2175319"/>
                <a:ext cx="943920" cy="417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86D4EA-ACA5-E267-FE60-0E3D6E200472}"/>
                  </a:ext>
                </a:extLst>
              </p14:cNvPr>
              <p14:cNvContentPartPr/>
              <p14:nvPr/>
            </p14:nvContentPartPr>
            <p14:xfrm>
              <a:off x="5794213" y="2169573"/>
              <a:ext cx="296640" cy="320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86D4EA-ACA5-E267-FE60-0E3D6E2004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79093" y="2154093"/>
                <a:ext cx="3272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A795D6A-2EA6-E892-B9ED-773C92E3AA2D}"/>
                  </a:ext>
                </a:extLst>
              </p14:cNvPr>
              <p14:cNvContentPartPr/>
              <p14:nvPr/>
            </p14:nvContentPartPr>
            <p14:xfrm>
              <a:off x="6355093" y="2084613"/>
              <a:ext cx="524160" cy="43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A795D6A-2EA6-E892-B9ED-773C92E3AA2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39973" y="2069493"/>
                <a:ext cx="5547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0A7FE1-492E-B404-FE84-9091B8765AF9}"/>
                  </a:ext>
                </a:extLst>
              </p14:cNvPr>
              <p14:cNvContentPartPr/>
              <p14:nvPr/>
            </p14:nvContentPartPr>
            <p14:xfrm>
              <a:off x="6979693" y="2063733"/>
              <a:ext cx="777960" cy="38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0A7FE1-492E-B404-FE84-9091B8765A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64220" y="2048253"/>
                <a:ext cx="808186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5DD7495-183D-EBC7-B802-D90CF525575A}"/>
                  </a:ext>
                </a:extLst>
              </p14:cNvPr>
              <p14:cNvContentPartPr/>
              <p14:nvPr/>
            </p14:nvContentPartPr>
            <p14:xfrm>
              <a:off x="7826053" y="1952493"/>
              <a:ext cx="153720" cy="581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5DD7495-183D-EBC7-B802-D90CF525575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10933" y="1937373"/>
                <a:ext cx="18432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D444AAB-F359-2EF1-FD9A-A5D7C0E36693}"/>
                  </a:ext>
                </a:extLst>
              </p14:cNvPr>
              <p14:cNvContentPartPr/>
              <p14:nvPr/>
            </p14:nvContentPartPr>
            <p14:xfrm>
              <a:off x="8847373" y="1820013"/>
              <a:ext cx="1222920" cy="540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D444AAB-F359-2EF1-FD9A-A5D7C0E3669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32249" y="1804883"/>
                <a:ext cx="1253529" cy="57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2671F99-B6A7-6D52-ECA2-0F1029612B44}"/>
                  </a:ext>
                </a:extLst>
              </p14:cNvPr>
              <p14:cNvContentPartPr/>
              <p14:nvPr/>
            </p14:nvContentPartPr>
            <p14:xfrm>
              <a:off x="8281453" y="2158773"/>
              <a:ext cx="243360" cy="127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2671F99-B6A7-6D52-ECA2-0F1029612B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65996" y="2143653"/>
                <a:ext cx="273915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DD283F1-1AA0-5F8A-C2F2-4695F65F5749}"/>
                  </a:ext>
                </a:extLst>
              </p14:cNvPr>
              <p14:cNvContentPartPr/>
              <p14:nvPr/>
            </p14:nvContentPartPr>
            <p14:xfrm>
              <a:off x="3412813" y="3158853"/>
              <a:ext cx="487080" cy="291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DD283F1-1AA0-5F8A-C2F2-4695F65F574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97693" y="3143733"/>
                <a:ext cx="5176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B729D13-D017-5C0C-6B8F-43A438C606DB}"/>
                  </a:ext>
                </a:extLst>
              </p14:cNvPr>
              <p14:cNvContentPartPr/>
              <p14:nvPr/>
            </p14:nvContentPartPr>
            <p14:xfrm>
              <a:off x="5376253" y="3137613"/>
              <a:ext cx="174960" cy="138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B729D13-D017-5C0C-6B8F-43A438C606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0773" y="3122454"/>
                <a:ext cx="205560" cy="1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1BE49F5-519F-9178-AA8B-62461DCAC3D3}"/>
                  </a:ext>
                </a:extLst>
              </p14:cNvPr>
              <p14:cNvContentPartPr/>
              <p14:nvPr/>
            </p14:nvContentPartPr>
            <p14:xfrm>
              <a:off x="4217413" y="3063813"/>
              <a:ext cx="825840" cy="370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1BE49F5-519F-9178-AA8B-62461DCAC3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01933" y="3048333"/>
                <a:ext cx="8564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E9CB1CB-F16F-2A98-9A3B-08F86D0EEC69}"/>
                  </a:ext>
                </a:extLst>
              </p14:cNvPr>
              <p14:cNvContentPartPr/>
              <p14:nvPr/>
            </p14:nvContentPartPr>
            <p14:xfrm>
              <a:off x="6598453" y="2900373"/>
              <a:ext cx="471240" cy="444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E9CB1CB-F16F-2A98-9A3B-08F86D0EEC6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83333" y="2884893"/>
                <a:ext cx="5018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CD9D312-717A-C80C-92F3-9B25B305092B}"/>
                  </a:ext>
                </a:extLst>
              </p14:cNvPr>
              <p14:cNvContentPartPr/>
              <p14:nvPr/>
            </p14:nvContentPartPr>
            <p14:xfrm>
              <a:off x="5952973" y="2963013"/>
              <a:ext cx="323280" cy="347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CD9D312-717A-C80C-92F3-9B25B305092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37853" y="2947893"/>
                <a:ext cx="3535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1979A30-972A-0DC1-1270-5752B117E7C4}"/>
                  </a:ext>
                </a:extLst>
              </p14:cNvPr>
              <p14:cNvContentPartPr/>
              <p14:nvPr/>
            </p14:nvContentPartPr>
            <p14:xfrm>
              <a:off x="8991013" y="2740893"/>
              <a:ext cx="333000" cy="482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1979A30-972A-0DC1-1270-5752B117E7C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975533" y="2725773"/>
                <a:ext cx="3636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8932649-54AD-3DE7-0A69-52D88F8BD720}"/>
                  </a:ext>
                </a:extLst>
              </p14:cNvPr>
              <p14:cNvContentPartPr/>
              <p14:nvPr/>
            </p14:nvContentPartPr>
            <p14:xfrm>
              <a:off x="8376493" y="3015933"/>
              <a:ext cx="249120" cy="132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8932649-54AD-3DE7-0A69-52D88F8BD72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61373" y="3000813"/>
                <a:ext cx="279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CF8AE98-7787-4CFA-7E29-E11332ED208B}"/>
                  </a:ext>
                </a:extLst>
              </p14:cNvPr>
              <p14:cNvContentPartPr/>
              <p14:nvPr/>
            </p14:nvContentPartPr>
            <p14:xfrm>
              <a:off x="7175173" y="2820453"/>
              <a:ext cx="921240" cy="534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CF8AE98-7787-4CFA-7E29-E11332ED208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160053" y="2804973"/>
                <a:ext cx="9514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C2F28B4-DD13-39B1-9294-3D296D4645E2}"/>
                  </a:ext>
                </a:extLst>
              </p14:cNvPr>
              <p14:cNvContentPartPr/>
              <p14:nvPr/>
            </p14:nvContentPartPr>
            <p14:xfrm>
              <a:off x="9535333" y="2836293"/>
              <a:ext cx="810000" cy="357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C2F28B4-DD13-39B1-9294-3D296D4645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20213" y="2820829"/>
                <a:ext cx="840600" cy="388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A217007-0D48-5F04-BF40-0F2AFA7CB86C}"/>
                  </a:ext>
                </a:extLst>
              </p14:cNvPr>
              <p14:cNvContentPartPr/>
              <p14:nvPr/>
            </p14:nvContentPartPr>
            <p14:xfrm>
              <a:off x="1994773" y="4677693"/>
              <a:ext cx="746640" cy="376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A217007-0D48-5F04-BF40-0F2AFA7CB86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79653" y="4662573"/>
                <a:ext cx="7768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9013D0A-B3FB-14D7-C877-1791E4ABCC97}"/>
                  </a:ext>
                </a:extLst>
              </p14:cNvPr>
              <p14:cNvContentPartPr/>
              <p14:nvPr/>
            </p14:nvContentPartPr>
            <p14:xfrm>
              <a:off x="2836093" y="4662213"/>
              <a:ext cx="847080" cy="3362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9013D0A-B3FB-14D7-C877-1791E4ABCC9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20973" y="4647093"/>
                <a:ext cx="87768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751468A-1523-F157-355D-B70789B55562}"/>
                  </a:ext>
                </a:extLst>
              </p14:cNvPr>
              <p14:cNvContentPartPr/>
              <p14:nvPr/>
            </p14:nvContentPartPr>
            <p14:xfrm>
              <a:off x="3894493" y="4534773"/>
              <a:ext cx="386640" cy="5612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751468A-1523-F157-355D-B70789B5556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79373" y="4519653"/>
                <a:ext cx="41724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FAB8767-0ABC-0BB5-0498-EF3B88965752}"/>
                  </a:ext>
                </a:extLst>
              </p14:cNvPr>
              <p14:cNvContentPartPr/>
              <p14:nvPr/>
            </p14:nvContentPartPr>
            <p14:xfrm>
              <a:off x="4212013" y="4418493"/>
              <a:ext cx="450000" cy="249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FAB8767-0ABC-0BB5-0498-EF3B8896575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96893" y="4403013"/>
                <a:ext cx="4806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C0179BA-92D4-E144-2643-2254336E594F}"/>
                  </a:ext>
                </a:extLst>
              </p14:cNvPr>
              <p14:cNvContentPartPr/>
              <p14:nvPr/>
            </p14:nvContentPartPr>
            <p14:xfrm>
              <a:off x="4709533" y="4312653"/>
              <a:ext cx="1053000" cy="8766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C0179BA-92D4-E144-2643-2254336E594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94058" y="4297173"/>
                <a:ext cx="108359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606B4461-F3AD-0AEF-6DDE-D3A2FDE667B6}"/>
                  </a:ext>
                </a:extLst>
              </p14:cNvPr>
              <p14:cNvContentPartPr/>
              <p14:nvPr/>
            </p14:nvContentPartPr>
            <p14:xfrm>
              <a:off x="3386533" y="5275653"/>
              <a:ext cx="1677600" cy="682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606B4461-F3AD-0AEF-6DDE-D3A2FDE667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371416" y="5260533"/>
                <a:ext cx="1707834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C22282B-B058-0B86-76C5-1C94EB04BA36}"/>
                  </a:ext>
                </a:extLst>
              </p14:cNvPr>
              <p14:cNvContentPartPr/>
              <p14:nvPr/>
            </p14:nvContentPartPr>
            <p14:xfrm>
              <a:off x="2825653" y="5524413"/>
              <a:ext cx="249120" cy="1695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C22282B-B058-0B86-76C5-1C94EB04BA3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10173" y="5508933"/>
                <a:ext cx="2797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CAB392A-A29D-A174-79BA-A183B3585C78}"/>
                  </a:ext>
                </a:extLst>
              </p14:cNvPr>
              <p14:cNvContentPartPr/>
              <p14:nvPr/>
            </p14:nvContentPartPr>
            <p14:xfrm>
              <a:off x="2291053" y="5270253"/>
              <a:ext cx="74520" cy="8841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CAB392A-A29D-A174-79BA-A183B3585C7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75498" y="5254767"/>
                <a:ext cx="105269" cy="91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C6DD40B-C8B5-4245-2515-76C15F28C685}"/>
                  </a:ext>
                </a:extLst>
              </p14:cNvPr>
              <p14:cNvContentPartPr/>
              <p14:nvPr/>
            </p14:nvContentPartPr>
            <p14:xfrm>
              <a:off x="2248933" y="5148573"/>
              <a:ext cx="3403080" cy="11487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C6DD40B-C8B5-4245-2515-76C15F28C6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33453" y="5133453"/>
                <a:ext cx="3433320" cy="11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28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A5537-6C80-CA35-7C9A-9E8698974E06}"/>
                  </a:ext>
                </a:extLst>
              </p:cNvPr>
              <p:cNvSpPr txBox="1"/>
              <p:nvPr/>
            </p:nvSpPr>
            <p:spPr>
              <a:xfrm>
                <a:off x="-766795" y="403004"/>
                <a:ext cx="789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A5537-6C80-CA35-7C9A-9E8698974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6795" y="403004"/>
                <a:ext cx="789029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035DF-3110-FD39-2810-1A388CA40BF9}"/>
                  </a:ext>
                </a:extLst>
              </p:cNvPr>
              <p:cNvSpPr txBox="1"/>
              <p:nvPr/>
            </p:nvSpPr>
            <p:spPr>
              <a:xfrm>
                <a:off x="1059572" y="1080560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035DF-3110-FD39-2810-1A388CA40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1080560"/>
                <a:ext cx="697582" cy="461665"/>
              </a:xfrm>
              <a:prstGeom prst="rect">
                <a:avLst/>
              </a:prstGeom>
              <a:blipFill>
                <a:blip r:embed="rId13"/>
                <a:stretch>
                  <a:fillRect r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1F35FF-E35D-8595-6F86-97775CBF48B0}"/>
                  </a:ext>
                </a:extLst>
              </p:cNvPr>
              <p:cNvSpPr txBox="1"/>
              <p:nvPr/>
            </p:nvSpPr>
            <p:spPr>
              <a:xfrm>
                <a:off x="1059572" y="1614441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1F35FF-E35D-8595-6F86-97775CB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1614441"/>
                <a:ext cx="697582" cy="461665"/>
              </a:xfrm>
              <a:prstGeom prst="rect">
                <a:avLst/>
              </a:prstGeom>
              <a:blipFill>
                <a:blip r:embed="rId14"/>
                <a:stretch>
                  <a:fillRect l="-2632" r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EF9C8606-1689-5C3D-CD6D-D92464F645F4}"/>
              </a:ext>
            </a:extLst>
          </p:cNvPr>
          <p:cNvSpPr/>
          <p:nvPr/>
        </p:nvSpPr>
        <p:spPr>
          <a:xfrm>
            <a:off x="1059572" y="995719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D80CF-0BA6-934F-0960-4692864CEBF0}"/>
                  </a:ext>
                </a:extLst>
              </p:cNvPr>
              <p:cNvSpPr txBox="1"/>
              <p:nvPr/>
            </p:nvSpPr>
            <p:spPr>
              <a:xfrm>
                <a:off x="3936314" y="1087802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D80CF-0BA6-934F-0960-4692864CE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14" y="1087802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86365-65E5-C126-98C9-DD91764FB19F}"/>
                  </a:ext>
                </a:extLst>
              </p:cNvPr>
              <p:cNvSpPr txBox="1"/>
              <p:nvPr/>
            </p:nvSpPr>
            <p:spPr>
              <a:xfrm>
                <a:off x="3936313" y="1621683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86365-65E5-C126-98C9-DD91764FB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13" y="1621683"/>
                <a:ext cx="1365311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9F0CAAA6-D2F0-C126-43B0-CF4064107378}"/>
              </a:ext>
            </a:extLst>
          </p:cNvPr>
          <p:cNvSpPr/>
          <p:nvPr/>
        </p:nvSpPr>
        <p:spPr>
          <a:xfrm>
            <a:off x="3936315" y="1002961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E4CF0-B366-9811-3821-4DBFDC6B273C}"/>
              </a:ext>
            </a:extLst>
          </p:cNvPr>
          <p:cNvSpPr txBox="1"/>
          <p:nvPr/>
        </p:nvSpPr>
        <p:spPr>
          <a:xfrm>
            <a:off x="1907495" y="1329768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2210BB-D3AA-4055-630F-EFC0642908DE}"/>
                  </a:ext>
                </a:extLst>
              </p:cNvPr>
              <p:cNvSpPr txBox="1"/>
              <p:nvPr/>
            </p:nvSpPr>
            <p:spPr>
              <a:xfrm>
                <a:off x="1893971" y="108780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2210BB-D3AA-4055-630F-EFC06429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1" y="1087803"/>
                <a:ext cx="136531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CEA51-B00E-1C0C-DEFC-20A56509FADB}"/>
                  </a:ext>
                </a:extLst>
              </p:cNvPr>
              <p:cNvSpPr txBox="1"/>
              <p:nvPr/>
            </p:nvSpPr>
            <p:spPr>
              <a:xfrm>
                <a:off x="1893970" y="1621684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CEA51-B00E-1C0C-DEFC-20A56509F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0" y="1621684"/>
                <a:ext cx="136531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ouble Bracket 31">
            <a:extLst>
              <a:ext uri="{FF2B5EF4-FFF2-40B4-BE49-F238E27FC236}">
                <a16:creationId xmlns:a16="http://schemas.microsoft.com/office/drawing/2014/main" id="{A5CAA40E-8EFA-A75C-7871-B49DA326B759}"/>
              </a:ext>
            </a:extLst>
          </p:cNvPr>
          <p:cNvSpPr/>
          <p:nvPr/>
        </p:nvSpPr>
        <p:spPr>
          <a:xfrm>
            <a:off x="2358116" y="995719"/>
            <a:ext cx="1415358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FBCC7-E09F-11B5-E485-5BFEA8DFA2FE}"/>
                  </a:ext>
                </a:extLst>
              </p:cNvPr>
              <p:cNvSpPr txBox="1"/>
              <p:nvPr/>
            </p:nvSpPr>
            <p:spPr>
              <a:xfrm>
                <a:off x="2794229" y="108780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FBCC7-E09F-11B5-E485-5BFEA8DFA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29" y="1087803"/>
                <a:ext cx="136531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2DC701-92C7-E96C-2019-2AD0E5C20D72}"/>
                  </a:ext>
                </a:extLst>
              </p:cNvPr>
              <p:cNvSpPr txBox="1"/>
              <p:nvPr/>
            </p:nvSpPr>
            <p:spPr>
              <a:xfrm>
                <a:off x="2804441" y="162168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2DC701-92C7-E96C-2019-2AD0E5C20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41" y="1621683"/>
                <a:ext cx="136531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477867" y="2983604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67" y="2983604"/>
                <a:ext cx="189478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7A2657-A727-733D-5158-D71D95E6055A}"/>
                  </a:ext>
                </a:extLst>
              </p:cNvPr>
              <p:cNvSpPr txBox="1"/>
              <p:nvPr/>
            </p:nvSpPr>
            <p:spPr>
              <a:xfrm>
                <a:off x="2122614" y="2720500"/>
                <a:ext cx="1650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7A2657-A727-733D-5158-D71D95E6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14" y="2720500"/>
                <a:ext cx="1650865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31C42D-F7B7-8057-DFBE-84417AF7F2C9}"/>
                  </a:ext>
                </a:extLst>
              </p:cNvPr>
              <p:cNvSpPr txBox="1"/>
              <p:nvPr/>
            </p:nvSpPr>
            <p:spPr>
              <a:xfrm>
                <a:off x="2122614" y="3254381"/>
                <a:ext cx="1650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31C42D-F7B7-8057-DFBE-84417AF7F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14" y="3254381"/>
                <a:ext cx="1650857" cy="461665"/>
              </a:xfrm>
              <a:prstGeom prst="rect">
                <a:avLst/>
              </a:prstGeom>
              <a:blipFill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60ED31F3-E84C-41E8-9430-FCC4D8219810}"/>
              </a:ext>
            </a:extLst>
          </p:cNvPr>
          <p:cNvSpPr/>
          <p:nvPr/>
        </p:nvSpPr>
        <p:spPr>
          <a:xfrm>
            <a:off x="2122615" y="2635659"/>
            <a:ext cx="1650859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A5537-6C80-CA35-7C9A-9E8698974E06}"/>
                  </a:ext>
                </a:extLst>
              </p:cNvPr>
              <p:cNvSpPr txBox="1"/>
              <p:nvPr/>
            </p:nvSpPr>
            <p:spPr>
              <a:xfrm>
                <a:off x="-766795" y="403004"/>
                <a:ext cx="789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A5537-6C80-CA35-7C9A-9E8698974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6795" y="403004"/>
                <a:ext cx="789029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035DF-3110-FD39-2810-1A388CA40BF9}"/>
                  </a:ext>
                </a:extLst>
              </p:cNvPr>
              <p:cNvSpPr txBox="1"/>
              <p:nvPr/>
            </p:nvSpPr>
            <p:spPr>
              <a:xfrm>
                <a:off x="1059572" y="1080560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035DF-3110-FD39-2810-1A388CA40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1080560"/>
                <a:ext cx="697582" cy="461665"/>
              </a:xfrm>
              <a:prstGeom prst="rect">
                <a:avLst/>
              </a:prstGeom>
              <a:blipFill>
                <a:blip r:embed="rId13"/>
                <a:stretch>
                  <a:fillRect r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1F35FF-E35D-8595-6F86-97775CBF48B0}"/>
                  </a:ext>
                </a:extLst>
              </p:cNvPr>
              <p:cNvSpPr txBox="1"/>
              <p:nvPr/>
            </p:nvSpPr>
            <p:spPr>
              <a:xfrm>
                <a:off x="1059572" y="1614441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1F35FF-E35D-8595-6F86-97775CB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1614441"/>
                <a:ext cx="697582" cy="461665"/>
              </a:xfrm>
              <a:prstGeom prst="rect">
                <a:avLst/>
              </a:prstGeom>
              <a:blipFill>
                <a:blip r:embed="rId14"/>
                <a:stretch>
                  <a:fillRect l="-2632" r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EF9C8606-1689-5C3D-CD6D-D92464F645F4}"/>
              </a:ext>
            </a:extLst>
          </p:cNvPr>
          <p:cNvSpPr/>
          <p:nvPr/>
        </p:nvSpPr>
        <p:spPr>
          <a:xfrm>
            <a:off x="1059572" y="995719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D80CF-0BA6-934F-0960-4692864CEBF0}"/>
                  </a:ext>
                </a:extLst>
              </p:cNvPr>
              <p:cNvSpPr txBox="1"/>
              <p:nvPr/>
            </p:nvSpPr>
            <p:spPr>
              <a:xfrm>
                <a:off x="3936314" y="1087802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D80CF-0BA6-934F-0960-4692864CE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14" y="1087802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86365-65E5-C126-98C9-DD91764FB19F}"/>
                  </a:ext>
                </a:extLst>
              </p:cNvPr>
              <p:cNvSpPr txBox="1"/>
              <p:nvPr/>
            </p:nvSpPr>
            <p:spPr>
              <a:xfrm>
                <a:off x="3936313" y="1621683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86365-65E5-C126-98C9-DD91764FB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13" y="1621683"/>
                <a:ext cx="1365311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9F0CAAA6-D2F0-C126-43B0-CF4064107378}"/>
              </a:ext>
            </a:extLst>
          </p:cNvPr>
          <p:cNvSpPr/>
          <p:nvPr/>
        </p:nvSpPr>
        <p:spPr>
          <a:xfrm>
            <a:off x="3936315" y="1002961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E4CF0-B366-9811-3821-4DBFDC6B273C}"/>
              </a:ext>
            </a:extLst>
          </p:cNvPr>
          <p:cNvSpPr txBox="1"/>
          <p:nvPr/>
        </p:nvSpPr>
        <p:spPr>
          <a:xfrm>
            <a:off x="1907495" y="1329768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2210BB-D3AA-4055-630F-EFC0642908DE}"/>
                  </a:ext>
                </a:extLst>
              </p:cNvPr>
              <p:cNvSpPr txBox="1"/>
              <p:nvPr/>
            </p:nvSpPr>
            <p:spPr>
              <a:xfrm>
                <a:off x="1893971" y="108780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2210BB-D3AA-4055-630F-EFC06429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1" y="1087803"/>
                <a:ext cx="136531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CEA51-B00E-1C0C-DEFC-20A56509FADB}"/>
                  </a:ext>
                </a:extLst>
              </p:cNvPr>
              <p:cNvSpPr txBox="1"/>
              <p:nvPr/>
            </p:nvSpPr>
            <p:spPr>
              <a:xfrm>
                <a:off x="1893970" y="1621684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CEA51-B00E-1C0C-DEFC-20A56509F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0" y="1621684"/>
                <a:ext cx="136531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ouble Bracket 31">
            <a:extLst>
              <a:ext uri="{FF2B5EF4-FFF2-40B4-BE49-F238E27FC236}">
                <a16:creationId xmlns:a16="http://schemas.microsoft.com/office/drawing/2014/main" id="{A5CAA40E-8EFA-A75C-7871-B49DA326B759}"/>
              </a:ext>
            </a:extLst>
          </p:cNvPr>
          <p:cNvSpPr/>
          <p:nvPr/>
        </p:nvSpPr>
        <p:spPr>
          <a:xfrm>
            <a:off x="2358116" y="995719"/>
            <a:ext cx="1415358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FBCC7-E09F-11B5-E485-5BFEA8DFA2FE}"/>
                  </a:ext>
                </a:extLst>
              </p:cNvPr>
              <p:cNvSpPr txBox="1"/>
              <p:nvPr/>
            </p:nvSpPr>
            <p:spPr>
              <a:xfrm>
                <a:off x="2794229" y="108780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FBCC7-E09F-11B5-E485-5BFEA8DFA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29" y="1087803"/>
                <a:ext cx="136531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2DC701-92C7-E96C-2019-2AD0E5C20D72}"/>
                  </a:ext>
                </a:extLst>
              </p:cNvPr>
              <p:cNvSpPr txBox="1"/>
              <p:nvPr/>
            </p:nvSpPr>
            <p:spPr>
              <a:xfrm>
                <a:off x="2804441" y="162168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2DC701-92C7-E96C-2019-2AD0E5C20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41" y="1621683"/>
                <a:ext cx="136531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477867" y="2983604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67" y="2983604"/>
                <a:ext cx="189478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93673-5BF9-13B6-DC54-1D6934FA3AA6}"/>
              </a:ext>
            </a:extLst>
          </p:cNvPr>
          <p:cNvCxnSpPr>
            <a:cxnSpLocks/>
          </p:cNvCxnSpPr>
          <p:nvPr/>
        </p:nvCxnSpPr>
        <p:spPr>
          <a:xfrm flipV="1">
            <a:off x="1416796" y="5099927"/>
            <a:ext cx="763051" cy="634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1718DB2-0788-ED4E-149A-3C528CAF5E7C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FC28A-DAE8-36F7-A220-5312F0D01C96}"/>
                  </a:ext>
                </a:extLst>
              </p:cNvPr>
              <p:cNvSpPr txBox="1"/>
              <p:nvPr/>
            </p:nvSpPr>
            <p:spPr>
              <a:xfrm>
                <a:off x="9475687" y="5800477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FC28A-DAE8-36F7-A220-5312F0D0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87" y="5800477"/>
                <a:ext cx="1894787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8C203-FC27-2E68-203D-E88D5515E185}"/>
                  </a:ext>
                </a:extLst>
              </p:cNvPr>
              <p:cNvSpPr txBox="1"/>
              <p:nvPr/>
            </p:nvSpPr>
            <p:spPr>
              <a:xfrm>
                <a:off x="11120435" y="5537373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8C203-FC27-2E68-203D-E88D5515E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5" y="5537373"/>
                <a:ext cx="65866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D39360-BD45-88F6-251B-E5F19A54EF23}"/>
                  </a:ext>
                </a:extLst>
              </p:cNvPr>
              <p:cNvSpPr txBox="1"/>
              <p:nvPr/>
            </p:nvSpPr>
            <p:spPr>
              <a:xfrm>
                <a:off x="11120435" y="6071254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D39360-BD45-88F6-251B-E5F19A54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5" y="6071254"/>
                <a:ext cx="658660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22FC26B1-96EC-2B50-6C86-35AE6FF76D61}"/>
              </a:ext>
            </a:extLst>
          </p:cNvPr>
          <p:cNvSpPr/>
          <p:nvPr/>
        </p:nvSpPr>
        <p:spPr>
          <a:xfrm>
            <a:off x="11120435" y="5452532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E87DF92-21FB-B251-4F0E-CFFFE97445EB}"/>
                  </a:ext>
                </a:extLst>
              </p14:cNvPr>
              <p14:cNvContentPartPr/>
              <p14:nvPr/>
            </p14:nvContentPartPr>
            <p14:xfrm>
              <a:off x="5535013" y="706953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E87DF92-21FB-B251-4F0E-CFFFE97445E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26013" y="70605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AAC9849-5562-CF7C-45E6-2509E7F6E6A2}"/>
                  </a:ext>
                </a:extLst>
              </p14:cNvPr>
              <p14:cNvContentPartPr/>
              <p14:nvPr/>
            </p14:nvContentPartPr>
            <p14:xfrm>
              <a:off x="2746093" y="2947173"/>
              <a:ext cx="545760" cy="487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AAC9849-5562-CF7C-45E6-2509E7F6E6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30963" y="2932053"/>
                <a:ext cx="57638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9C7FB5A-94B7-483C-E86B-4A002846C1C8}"/>
                  </a:ext>
                </a:extLst>
              </p14:cNvPr>
              <p14:cNvContentPartPr/>
              <p14:nvPr/>
            </p14:nvContentPartPr>
            <p14:xfrm>
              <a:off x="3722053" y="3100893"/>
              <a:ext cx="156960" cy="116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9C7FB5A-94B7-483C-E86B-4A002846C1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06898" y="3085413"/>
                <a:ext cx="18763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86FDC52-5069-A3C1-0DDB-32F5E3ACF2D4}"/>
                  </a:ext>
                </a:extLst>
              </p14:cNvPr>
              <p14:cNvContentPartPr/>
              <p14:nvPr/>
            </p14:nvContentPartPr>
            <p14:xfrm>
              <a:off x="3301933" y="2973813"/>
              <a:ext cx="254160" cy="439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86FDC52-5069-A3C1-0DDB-32F5E3ACF2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6475" y="2958333"/>
                <a:ext cx="284357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7928FF7-DECF-096E-7EDE-EFFCB1F01AB8}"/>
                  </a:ext>
                </a:extLst>
              </p14:cNvPr>
              <p14:cNvContentPartPr/>
              <p14:nvPr/>
            </p14:nvContentPartPr>
            <p14:xfrm>
              <a:off x="4153693" y="2629653"/>
              <a:ext cx="767520" cy="1111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7928FF7-DECF-096E-7EDE-EFFCB1F01A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38573" y="2614533"/>
                <a:ext cx="79812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9F426A-FCFE-69C2-EB4C-53B43D59F8C4}"/>
                  </a:ext>
                </a:extLst>
              </p14:cNvPr>
              <p14:cNvContentPartPr/>
              <p14:nvPr/>
            </p14:nvContentPartPr>
            <p14:xfrm>
              <a:off x="5783773" y="2920893"/>
              <a:ext cx="264960" cy="159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9F426A-FCFE-69C2-EB4C-53B43D59F8C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68293" y="2905413"/>
                <a:ext cx="295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7758F5B-99EC-5A4A-58C5-36014D3A9942}"/>
                  </a:ext>
                </a:extLst>
              </p14:cNvPr>
              <p14:cNvContentPartPr/>
              <p14:nvPr/>
            </p14:nvContentPartPr>
            <p14:xfrm>
              <a:off x="4465813" y="2587533"/>
              <a:ext cx="1048320" cy="1032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7758F5B-99EC-5A4A-58C5-36014D3A994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50688" y="2572053"/>
                <a:ext cx="1078931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E230A9F-3D14-1A82-4644-6C9C94A1A612}"/>
                  </a:ext>
                </a:extLst>
              </p14:cNvPr>
              <p14:cNvContentPartPr/>
              <p14:nvPr/>
            </p14:nvContentPartPr>
            <p14:xfrm>
              <a:off x="7402693" y="2513373"/>
              <a:ext cx="32040" cy="270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E230A9F-3D14-1A82-4644-6C9C94A1A61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87573" y="2498253"/>
                <a:ext cx="626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F50B149-6069-333F-BE86-2A0402A9E255}"/>
                  </a:ext>
                </a:extLst>
              </p14:cNvPr>
              <p14:cNvContentPartPr/>
              <p14:nvPr/>
            </p14:nvContentPartPr>
            <p14:xfrm>
              <a:off x="7402693" y="3180093"/>
              <a:ext cx="79560" cy="169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F50B149-6069-333F-BE86-2A0402A9E2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87573" y="3164973"/>
                <a:ext cx="1101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1DB1AE3-AF96-E629-1314-98063E22B6E8}"/>
                  </a:ext>
                </a:extLst>
              </p14:cNvPr>
              <p14:cNvContentPartPr/>
              <p14:nvPr/>
            </p14:nvContentPartPr>
            <p14:xfrm>
              <a:off x="7656853" y="2407533"/>
              <a:ext cx="264960" cy="108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1DB1AE3-AF96-E629-1314-98063E22B6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41733" y="2392413"/>
                <a:ext cx="29556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CEE53A-8E97-2572-11A8-8D5F8061DA96}"/>
                  </a:ext>
                </a:extLst>
              </p14:cNvPr>
              <p14:cNvContentPartPr/>
              <p14:nvPr/>
            </p14:nvContentPartPr>
            <p14:xfrm>
              <a:off x="6323413" y="2439213"/>
              <a:ext cx="608760" cy="1137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CEE53A-8E97-2572-11A8-8D5F8061DA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08293" y="2424093"/>
                <a:ext cx="639360" cy="11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C6CE732-4743-96AB-3684-E698A80720FF}"/>
                  </a:ext>
                </a:extLst>
              </p14:cNvPr>
              <p14:cNvContentPartPr/>
              <p14:nvPr/>
            </p14:nvContentPartPr>
            <p14:xfrm>
              <a:off x="8248749" y="2891538"/>
              <a:ext cx="37440" cy="26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C6CE732-4743-96AB-3684-E698A80720F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33629" y="2876418"/>
                <a:ext cx="67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21673F0-7FEF-950D-CBFB-0C04652A2D6C}"/>
                  </a:ext>
                </a:extLst>
              </p14:cNvPr>
              <p14:cNvContentPartPr/>
              <p14:nvPr/>
            </p14:nvContentPartPr>
            <p14:xfrm>
              <a:off x="6302589" y="3635298"/>
              <a:ext cx="1804320" cy="5439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21673F0-7FEF-950D-CBFB-0C04652A2D6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87469" y="3620168"/>
                <a:ext cx="1834560" cy="574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3A999AF-39C7-260E-E777-53714890D53B}"/>
                  </a:ext>
                </a:extLst>
              </p14:cNvPr>
              <p14:cNvContentPartPr/>
              <p14:nvPr/>
            </p14:nvContentPartPr>
            <p14:xfrm>
              <a:off x="8670669" y="2279898"/>
              <a:ext cx="902520" cy="1128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3A999AF-39C7-260E-E777-53714890D5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55543" y="2264778"/>
                <a:ext cx="933132" cy="11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90FD098-D139-F261-D2FD-A5DD40A8A96C}"/>
                  </a:ext>
                </a:extLst>
              </p14:cNvPr>
              <p14:cNvContentPartPr/>
              <p14:nvPr/>
            </p14:nvContentPartPr>
            <p14:xfrm>
              <a:off x="8591829" y="3693258"/>
              <a:ext cx="1197720" cy="569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90FD098-D139-F261-D2FD-A5DD40A8A96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76349" y="3678138"/>
                <a:ext cx="12279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F2B1447-48FD-D03C-AAE5-E7144826CFA4}"/>
                  </a:ext>
                </a:extLst>
              </p14:cNvPr>
              <p14:cNvContentPartPr/>
              <p14:nvPr/>
            </p14:nvContentPartPr>
            <p14:xfrm>
              <a:off x="10058109" y="2786058"/>
              <a:ext cx="258840" cy="137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F2B1447-48FD-D03C-AAE5-E7144826CFA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042629" y="2770898"/>
                <a:ext cx="289440" cy="1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35F4C12-EB83-0BD2-0E4C-2EB4809CAF2B}"/>
                  </a:ext>
                </a:extLst>
              </p14:cNvPr>
              <p14:cNvContentPartPr/>
              <p14:nvPr/>
            </p14:nvContentPartPr>
            <p14:xfrm>
              <a:off x="10664349" y="2301138"/>
              <a:ext cx="1060920" cy="1577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35F4C12-EB83-0BD2-0E4C-2EB4809CAF2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649224" y="2285658"/>
                <a:ext cx="1091530" cy="16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97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A5537-6C80-CA35-7C9A-9E8698974E06}"/>
                  </a:ext>
                </a:extLst>
              </p:cNvPr>
              <p:cNvSpPr txBox="1"/>
              <p:nvPr/>
            </p:nvSpPr>
            <p:spPr>
              <a:xfrm>
                <a:off x="-766795" y="403004"/>
                <a:ext cx="789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A5537-6C80-CA35-7C9A-9E8698974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6795" y="403004"/>
                <a:ext cx="789029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035DF-3110-FD39-2810-1A388CA40BF9}"/>
                  </a:ext>
                </a:extLst>
              </p:cNvPr>
              <p:cNvSpPr txBox="1"/>
              <p:nvPr/>
            </p:nvSpPr>
            <p:spPr>
              <a:xfrm>
                <a:off x="1059572" y="1080560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035DF-3110-FD39-2810-1A388CA40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1080560"/>
                <a:ext cx="697582" cy="461665"/>
              </a:xfrm>
              <a:prstGeom prst="rect">
                <a:avLst/>
              </a:prstGeom>
              <a:blipFill>
                <a:blip r:embed="rId13"/>
                <a:stretch>
                  <a:fillRect r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1F35FF-E35D-8595-6F86-97775CBF48B0}"/>
                  </a:ext>
                </a:extLst>
              </p:cNvPr>
              <p:cNvSpPr txBox="1"/>
              <p:nvPr/>
            </p:nvSpPr>
            <p:spPr>
              <a:xfrm>
                <a:off x="1059572" y="1614441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1F35FF-E35D-8595-6F86-97775CB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1614441"/>
                <a:ext cx="697582" cy="461665"/>
              </a:xfrm>
              <a:prstGeom prst="rect">
                <a:avLst/>
              </a:prstGeom>
              <a:blipFill>
                <a:blip r:embed="rId14"/>
                <a:stretch>
                  <a:fillRect l="-2632" r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EF9C8606-1689-5C3D-CD6D-D92464F645F4}"/>
              </a:ext>
            </a:extLst>
          </p:cNvPr>
          <p:cNvSpPr/>
          <p:nvPr/>
        </p:nvSpPr>
        <p:spPr>
          <a:xfrm>
            <a:off x="1059572" y="995719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D80CF-0BA6-934F-0960-4692864CEBF0}"/>
                  </a:ext>
                </a:extLst>
              </p:cNvPr>
              <p:cNvSpPr txBox="1"/>
              <p:nvPr/>
            </p:nvSpPr>
            <p:spPr>
              <a:xfrm>
                <a:off x="3936314" y="1087802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D80CF-0BA6-934F-0960-4692864CE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14" y="1087802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86365-65E5-C126-98C9-DD91764FB19F}"/>
                  </a:ext>
                </a:extLst>
              </p:cNvPr>
              <p:cNvSpPr txBox="1"/>
              <p:nvPr/>
            </p:nvSpPr>
            <p:spPr>
              <a:xfrm>
                <a:off x="3936313" y="1621683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86365-65E5-C126-98C9-DD91764FB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13" y="1621683"/>
                <a:ext cx="1365311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9F0CAAA6-D2F0-C126-43B0-CF4064107378}"/>
              </a:ext>
            </a:extLst>
          </p:cNvPr>
          <p:cNvSpPr/>
          <p:nvPr/>
        </p:nvSpPr>
        <p:spPr>
          <a:xfrm>
            <a:off x="3936315" y="1002961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E4CF0-B366-9811-3821-4DBFDC6B273C}"/>
              </a:ext>
            </a:extLst>
          </p:cNvPr>
          <p:cNvSpPr txBox="1"/>
          <p:nvPr/>
        </p:nvSpPr>
        <p:spPr>
          <a:xfrm>
            <a:off x="1907495" y="1329768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2210BB-D3AA-4055-630F-EFC0642908DE}"/>
                  </a:ext>
                </a:extLst>
              </p:cNvPr>
              <p:cNvSpPr txBox="1"/>
              <p:nvPr/>
            </p:nvSpPr>
            <p:spPr>
              <a:xfrm>
                <a:off x="1893971" y="108780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2210BB-D3AA-4055-630F-EFC06429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1" y="1087803"/>
                <a:ext cx="136531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CEA51-B00E-1C0C-DEFC-20A56509FADB}"/>
                  </a:ext>
                </a:extLst>
              </p:cNvPr>
              <p:cNvSpPr txBox="1"/>
              <p:nvPr/>
            </p:nvSpPr>
            <p:spPr>
              <a:xfrm>
                <a:off x="1893970" y="1621684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CEA51-B00E-1C0C-DEFC-20A56509F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0" y="1621684"/>
                <a:ext cx="136531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ouble Bracket 31">
            <a:extLst>
              <a:ext uri="{FF2B5EF4-FFF2-40B4-BE49-F238E27FC236}">
                <a16:creationId xmlns:a16="http://schemas.microsoft.com/office/drawing/2014/main" id="{A5CAA40E-8EFA-A75C-7871-B49DA326B759}"/>
              </a:ext>
            </a:extLst>
          </p:cNvPr>
          <p:cNvSpPr/>
          <p:nvPr/>
        </p:nvSpPr>
        <p:spPr>
          <a:xfrm>
            <a:off x="2358116" y="995719"/>
            <a:ext cx="1415358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FBCC7-E09F-11B5-E485-5BFEA8DFA2FE}"/>
                  </a:ext>
                </a:extLst>
              </p:cNvPr>
              <p:cNvSpPr txBox="1"/>
              <p:nvPr/>
            </p:nvSpPr>
            <p:spPr>
              <a:xfrm>
                <a:off x="2794229" y="108780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FBCC7-E09F-11B5-E485-5BFEA8DFA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29" y="1087803"/>
                <a:ext cx="136531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2DC701-92C7-E96C-2019-2AD0E5C20D72}"/>
                  </a:ext>
                </a:extLst>
              </p:cNvPr>
              <p:cNvSpPr txBox="1"/>
              <p:nvPr/>
            </p:nvSpPr>
            <p:spPr>
              <a:xfrm>
                <a:off x="2804441" y="162168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2DC701-92C7-E96C-2019-2AD0E5C20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41" y="1621683"/>
                <a:ext cx="136531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477867" y="2983604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67" y="2983604"/>
                <a:ext cx="189478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93673-5BF9-13B6-DC54-1D6934FA3AA6}"/>
              </a:ext>
            </a:extLst>
          </p:cNvPr>
          <p:cNvCxnSpPr>
            <a:cxnSpLocks/>
          </p:cNvCxnSpPr>
          <p:nvPr/>
        </p:nvCxnSpPr>
        <p:spPr>
          <a:xfrm flipV="1">
            <a:off x="1416796" y="5099927"/>
            <a:ext cx="763051" cy="634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1718DB2-0788-ED4E-149A-3C528CAF5E7C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FC28A-DAE8-36F7-A220-5312F0D01C96}"/>
                  </a:ext>
                </a:extLst>
              </p:cNvPr>
              <p:cNvSpPr txBox="1"/>
              <p:nvPr/>
            </p:nvSpPr>
            <p:spPr>
              <a:xfrm>
                <a:off x="9475687" y="5800477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FC28A-DAE8-36F7-A220-5312F0D0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87" y="5800477"/>
                <a:ext cx="1894787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8C203-FC27-2E68-203D-E88D5515E185}"/>
                  </a:ext>
                </a:extLst>
              </p:cNvPr>
              <p:cNvSpPr txBox="1"/>
              <p:nvPr/>
            </p:nvSpPr>
            <p:spPr>
              <a:xfrm>
                <a:off x="11120435" y="5537373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8C203-FC27-2E68-203D-E88D5515E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5" y="5537373"/>
                <a:ext cx="65866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D39360-BD45-88F6-251B-E5F19A54EF23}"/>
                  </a:ext>
                </a:extLst>
              </p:cNvPr>
              <p:cNvSpPr txBox="1"/>
              <p:nvPr/>
            </p:nvSpPr>
            <p:spPr>
              <a:xfrm>
                <a:off x="11120435" y="6071254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D39360-BD45-88F6-251B-E5F19A54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5" y="6071254"/>
                <a:ext cx="658660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22FC26B1-96EC-2B50-6C86-35AE6FF76D61}"/>
              </a:ext>
            </a:extLst>
          </p:cNvPr>
          <p:cNvSpPr/>
          <p:nvPr/>
        </p:nvSpPr>
        <p:spPr>
          <a:xfrm>
            <a:off x="11120435" y="5452532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294D68-899B-01EC-D33B-747E535F59AC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484AEF-433D-8211-BB15-D01CE8F02B5D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62154D-CC5D-BB74-823E-63B261B13F87}"/>
                  </a:ext>
                </a:extLst>
              </p14:cNvPr>
              <p14:cNvContentPartPr/>
              <p14:nvPr/>
            </p14:nvContentPartPr>
            <p14:xfrm>
              <a:off x="5538915" y="3039560"/>
              <a:ext cx="1031040" cy="424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62154D-CC5D-BB74-823E-63B261B13F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23440" y="3024440"/>
                <a:ext cx="1061629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5A7C680-8E45-660A-540E-1292E1BA8541}"/>
                  </a:ext>
                </a:extLst>
              </p14:cNvPr>
              <p14:cNvContentPartPr/>
              <p14:nvPr/>
            </p14:nvContentPartPr>
            <p14:xfrm>
              <a:off x="8207235" y="2958920"/>
              <a:ext cx="230760" cy="202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5A7C680-8E45-660A-540E-1292E1BA854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92115" y="2943467"/>
                <a:ext cx="261000" cy="232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AA35849-7399-97E9-9461-7F4D0DA3351F}"/>
                  </a:ext>
                </a:extLst>
              </p14:cNvPr>
              <p14:cNvContentPartPr/>
              <p14:nvPr/>
            </p14:nvContentPartPr>
            <p14:xfrm>
              <a:off x="6726555" y="2438360"/>
              <a:ext cx="1218240" cy="1470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AA35849-7399-97E9-9461-7F4D0DA3351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11075" y="2422880"/>
                <a:ext cx="124884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FACD43B-9DA4-90FE-3D42-5A41E4CAA68B}"/>
                  </a:ext>
                </a:extLst>
              </p14:cNvPr>
              <p14:cNvContentPartPr/>
              <p14:nvPr/>
            </p14:nvContentPartPr>
            <p14:xfrm>
              <a:off x="8611515" y="2342240"/>
              <a:ext cx="298440" cy="1516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FACD43B-9DA4-90FE-3D42-5A41E4CAA6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96395" y="2327120"/>
                <a:ext cx="329040" cy="15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9A6AA3F-9051-010F-9306-0A825839BB02}"/>
                  </a:ext>
                </a:extLst>
              </p14:cNvPr>
              <p14:cNvContentPartPr/>
              <p14:nvPr/>
            </p14:nvContentPartPr>
            <p14:xfrm>
              <a:off x="8859195" y="2508920"/>
              <a:ext cx="45720" cy="258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9A6AA3F-9051-010F-9306-0A825839BB0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44075" y="2493800"/>
                <a:ext cx="763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E31CE91-5F6B-76DE-062A-6F3A491AFE2C}"/>
                  </a:ext>
                </a:extLst>
              </p14:cNvPr>
              <p14:cNvContentPartPr/>
              <p14:nvPr/>
            </p14:nvContentPartPr>
            <p14:xfrm>
              <a:off x="8935155" y="3423680"/>
              <a:ext cx="45720" cy="258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E31CE91-5F6B-76DE-062A-6F3A491AFE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920035" y="3408560"/>
                <a:ext cx="763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D4F1E3E-58FC-D250-DB79-4C3DEC12FEA8}"/>
                  </a:ext>
                </a:extLst>
              </p14:cNvPr>
              <p14:cNvContentPartPr/>
              <p14:nvPr/>
            </p14:nvContentPartPr>
            <p14:xfrm>
              <a:off x="9733635" y="2054240"/>
              <a:ext cx="647640" cy="1860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D4F1E3E-58FC-D250-DB79-4C3DEC12FE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18507" y="2038760"/>
                <a:ext cx="678257" cy="18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0BB9489-44A0-CF3C-9737-70E2E792DFF2}"/>
                  </a:ext>
                </a:extLst>
              </p14:cNvPr>
              <p14:cNvContentPartPr/>
              <p14:nvPr/>
            </p14:nvContentPartPr>
            <p14:xfrm>
              <a:off x="10516995" y="2377520"/>
              <a:ext cx="945720" cy="146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0BB9489-44A0-CF3C-9737-70E2E792DF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501869" y="2362400"/>
                <a:ext cx="976332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208D05E-FF14-57E0-9EEC-6CAA670D32ED}"/>
                  </a:ext>
                </a:extLst>
              </p14:cNvPr>
              <p14:cNvContentPartPr/>
              <p14:nvPr/>
            </p14:nvContentPartPr>
            <p14:xfrm>
              <a:off x="8652195" y="4055480"/>
              <a:ext cx="1698480" cy="622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208D05E-FF14-57E0-9EEC-6CAA670D32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36715" y="4040360"/>
                <a:ext cx="172908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498F6D7-8607-9916-0DFA-289FD764CE1B}"/>
                  </a:ext>
                </a:extLst>
              </p14:cNvPr>
              <p14:cNvContentPartPr/>
              <p14:nvPr/>
            </p14:nvContentPartPr>
            <p14:xfrm>
              <a:off x="5266035" y="5010560"/>
              <a:ext cx="273240" cy="151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498F6D7-8607-9916-0DFA-289FD764CE1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50555" y="4995440"/>
                <a:ext cx="3038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E463FC8-D82D-3874-7F61-99EE4E80D4BA}"/>
                  </a:ext>
                </a:extLst>
              </p14:cNvPr>
              <p14:cNvContentPartPr/>
              <p14:nvPr/>
            </p14:nvContentPartPr>
            <p14:xfrm>
              <a:off x="5978475" y="4515560"/>
              <a:ext cx="392400" cy="1119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E463FC8-D82D-3874-7F61-99EE4E80D4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63355" y="4500080"/>
                <a:ext cx="423000" cy="11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FB45772-61F7-86F9-734D-6FDD02C2FA75}"/>
                  </a:ext>
                </a:extLst>
              </p14:cNvPr>
              <p14:cNvContentPartPr/>
              <p14:nvPr/>
            </p14:nvContentPartPr>
            <p14:xfrm>
              <a:off x="6261435" y="5228000"/>
              <a:ext cx="187200" cy="207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FB45772-61F7-86F9-734D-6FDD02C2FA7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46315" y="5212880"/>
                <a:ext cx="217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7F93A6C-2821-1002-F9BD-33E05D018A8A}"/>
                  </a:ext>
                </a:extLst>
              </p14:cNvPr>
              <p14:cNvContentPartPr/>
              <p14:nvPr/>
            </p14:nvContentPartPr>
            <p14:xfrm>
              <a:off x="6736635" y="4434560"/>
              <a:ext cx="1638000" cy="1127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7F93A6C-2821-1002-F9BD-33E05D018A8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21515" y="4419440"/>
                <a:ext cx="1668240" cy="11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7574C8B-7469-4651-65DF-D036DDB31545}"/>
                  </a:ext>
                </a:extLst>
              </p14:cNvPr>
              <p14:cNvContentPartPr/>
              <p14:nvPr/>
            </p14:nvContentPartPr>
            <p14:xfrm>
              <a:off x="8323735" y="5713280"/>
              <a:ext cx="945360" cy="758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7574C8B-7469-4651-65DF-D036DDB3154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08255" y="5698160"/>
                <a:ext cx="97596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287BA01-D112-602F-570B-B10B6A28FA75}"/>
                  </a:ext>
                </a:extLst>
              </p14:cNvPr>
              <p14:cNvContentPartPr/>
              <p14:nvPr/>
            </p14:nvContentPartPr>
            <p14:xfrm>
              <a:off x="7782655" y="5981120"/>
              <a:ext cx="293760" cy="126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287BA01-D112-602F-570B-B10B6A28FA7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67516" y="5966000"/>
                <a:ext cx="324398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504D67D-D1F4-60B6-3E8C-DAD7B1BA3A33}"/>
                  </a:ext>
                </a:extLst>
              </p14:cNvPr>
              <p14:cNvContentPartPr/>
              <p14:nvPr/>
            </p14:nvContentPartPr>
            <p14:xfrm>
              <a:off x="8762773" y="5820693"/>
              <a:ext cx="243720" cy="6037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504D67D-D1F4-60B6-3E8C-DAD7B1BA3A3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47653" y="5805573"/>
                <a:ext cx="274320" cy="6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0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A5537-6C80-CA35-7C9A-9E8698974E06}"/>
                  </a:ext>
                </a:extLst>
              </p:cNvPr>
              <p:cNvSpPr txBox="1"/>
              <p:nvPr/>
            </p:nvSpPr>
            <p:spPr>
              <a:xfrm>
                <a:off x="-766795" y="403004"/>
                <a:ext cx="789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A5537-6C80-CA35-7C9A-9E8698974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6795" y="403004"/>
                <a:ext cx="789029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035DF-3110-FD39-2810-1A388CA40BF9}"/>
                  </a:ext>
                </a:extLst>
              </p:cNvPr>
              <p:cNvSpPr txBox="1"/>
              <p:nvPr/>
            </p:nvSpPr>
            <p:spPr>
              <a:xfrm>
                <a:off x="1059572" y="1080560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A035DF-3110-FD39-2810-1A388CA40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1080560"/>
                <a:ext cx="697582" cy="461665"/>
              </a:xfrm>
              <a:prstGeom prst="rect">
                <a:avLst/>
              </a:prstGeom>
              <a:blipFill>
                <a:blip r:embed="rId13"/>
                <a:stretch>
                  <a:fillRect r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1F35FF-E35D-8595-6F86-97775CBF48B0}"/>
                  </a:ext>
                </a:extLst>
              </p:cNvPr>
              <p:cNvSpPr txBox="1"/>
              <p:nvPr/>
            </p:nvSpPr>
            <p:spPr>
              <a:xfrm>
                <a:off x="1059572" y="1614441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1F35FF-E35D-8595-6F86-97775CB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72" y="1614441"/>
                <a:ext cx="697582" cy="461665"/>
              </a:xfrm>
              <a:prstGeom prst="rect">
                <a:avLst/>
              </a:prstGeom>
              <a:blipFill>
                <a:blip r:embed="rId14"/>
                <a:stretch>
                  <a:fillRect l="-2632" r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EF9C8606-1689-5C3D-CD6D-D92464F645F4}"/>
              </a:ext>
            </a:extLst>
          </p:cNvPr>
          <p:cNvSpPr/>
          <p:nvPr/>
        </p:nvSpPr>
        <p:spPr>
          <a:xfrm>
            <a:off x="1059572" y="995719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D80CF-0BA6-934F-0960-4692864CEBF0}"/>
                  </a:ext>
                </a:extLst>
              </p:cNvPr>
              <p:cNvSpPr txBox="1"/>
              <p:nvPr/>
            </p:nvSpPr>
            <p:spPr>
              <a:xfrm>
                <a:off x="3936314" y="1087802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3D80CF-0BA6-934F-0960-4692864CE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14" y="1087802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86365-65E5-C126-98C9-DD91764FB19F}"/>
                  </a:ext>
                </a:extLst>
              </p:cNvPr>
              <p:cNvSpPr txBox="1"/>
              <p:nvPr/>
            </p:nvSpPr>
            <p:spPr>
              <a:xfrm>
                <a:off x="3936313" y="1621683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86365-65E5-C126-98C9-DD91764FB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13" y="1621683"/>
                <a:ext cx="1365311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9F0CAAA6-D2F0-C126-43B0-CF4064107378}"/>
              </a:ext>
            </a:extLst>
          </p:cNvPr>
          <p:cNvSpPr/>
          <p:nvPr/>
        </p:nvSpPr>
        <p:spPr>
          <a:xfrm>
            <a:off x="3936315" y="1002961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E4CF0-B366-9811-3821-4DBFDC6B273C}"/>
              </a:ext>
            </a:extLst>
          </p:cNvPr>
          <p:cNvSpPr txBox="1"/>
          <p:nvPr/>
        </p:nvSpPr>
        <p:spPr>
          <a:xfrm>
            <a:off x="1907495" y="1329768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2210BB-D3AA-4055-630F-EFC0642908DE}"/>
                  </a:ext>
                </a:extLst>
              </p:cNvPr>
              <p:cNvSpPr txBox="1"/>
              <p:nvPr/>
            </p:nvSpPr>
            <p:spPr>
              <a:xfrm>
                <a:off x="1893971" y="108780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2210BB-D3AA-4055-630F-EFC06429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1" y="1087803"/>
                <a:ext cx="136531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CEA51-B00E-1C0C-DEFC-20A56509FADB}"/>
                  </a:ext>
                </a:extLst>
              </p:cNvPr>
              <p:cNvSpPr txBox="1"/>
              <p:nvPr/>
            </p:nvSpPr>
            <p:spPr>
              <a:xfrm>
                <a:off x="1893970" y="1621684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CEA51-B00E-1C0C-DEFC-20A56509F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970" y="1621684"/>
                <a:ext cx="136531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ouble Bracket 31">
            <a:extLst>
              <a:ext uri="{FF2B5EF4-FFF2-40B4-BE49-F238E27FC236}">
                <a16:creationId xmlns:a16="http://schemas.microsoft.com/office/drawing/2014/main" id="{A5CAA40E-8EFA-A75C-7871-B49DA326B759}"/>
              </a:ext>
            </a:extLst>
          </p:cNvPr>
          <p:cNvSpPr/>
          <p:nvPr/>
        </p:nvSpPr>
        <p:spPr>
          <a:xfrm>
            <a:off x="2358116" y="995719"/>
            <a:ext cx="1415358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FBCC7-E09F-11B5-E485-5BFEA8DFA2FE}"/>
                  </a:ext>
                </a:extLst>
              </p:cNvPr>
              <p:cNvSpPr txBox="1"/>
              <p:nvPr/>
            </p:nvSpPr>
            <p:spPr>
              <a:xfrm>
                <a:off x="2794229" y="108780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FBCC7-E09F-11B5-E485-5BFEA8DFA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29" y="1087803"/>
                <a:ext cx="136531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2DC701-92C7-E96C-2019-2AD0E5C20D72}"/>
                  </a:ext>
                </a:extLst>
              </p:cNvPr>
              <p:cNvSpPr txBox="1"/>
              <p:nvPr/>
            </p:nvSpPr>
            <p:spPr>
              <a:xfrm>
                <a:off x="2804441" y="1621683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2DC701-92C7-E96C-2019-2AD0E5C20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41" y="1621683"/>
                <a:ext cx="136531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477867" y="2983604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67" y="2983604"/>
                <a:ext cx="189478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93673-5BF9-13B6-DC54-1D6934FA3AA6}"/>
              </a:ext>
            </a:extLst>
          </p:cNvPr>
          <p:cNvCxnSpPr>
            <a:cxnSpLocks/>
          </p:cNvCxnSpPr>
          <p:nvPr/>
        </p:nvCxnSpPr>
        <p:spPr>
          <a:xfrm flipV="1">
            <a:off x="1416796" y="5099927"/>
            <a:ext cx="763051" cy="634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1718DB2-0788-ED4E-149A-3C528CAF5E7C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FC28A-DAE8-36F7-A220-5312F0D01C96}"/>
                  </a:ext>
                </a:extLst>
              </p:cNvPr>
              <p:cNvSpPr txBox="1"/>
              <p:nvPr/>
            </p:nvSpPr>
            <p:spPr>
              <a:xfrm>
                <a:off x="9475687" y="5800477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DFC28A-DAE8-36F7-A220-5312F0D0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87" y="5800477"/>
                <a:ext cx="1894787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8C203-FC27-2E68-203D-E88D5515E185}"/>
                  </a:ext>
                </a:extLst>
              </p:cNvPr>
              <p:cNvSpPr txBox="1"/>
              <p:nvPr/>
            </p:nvSpPr>
            <p:spPr>
              <a:xfrm>
                <a:off x="11120435" y="5537373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8C203-FC27-2E68-203D-E88D5515E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5" y="5537373"/>
                <a:ext cx="65866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D39360-BD45-88F6-251B-E5F19A54EF23}"/>
                  </a:ext>
                </a:extLst>
              </p:cNvPr>
              <p:cNvSpPr txBox="1"/>
              <p:nvPr/>
            </p:nvSpPr>
            <p:spPr>
              <a:xfrm>
                <a:off x="11120435" y="6071254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D39360-BD45-88F6-251B-E5F19A54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5" y="6071254"/>
                <a:ext cx="658660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22FC26B1-96EC-2B50-6C86-35AE6FF76D61}"/>
              </a:ext>
            </a:extLst>
          </p:cNvPr>
          <p:cNvSpPr/>
          <p:nvPr/>
        </p:nvSpPr>
        <p:spPr>
          <a:xfrm>
            <a:off x="11120435" y="5452532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294D68-899B-01EC-D33B-747E535F59AC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484AEF-433D-8211-BB15-D01CE8F02B5D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A40599AE-704F-DA56-F419-EA5CB385F3D9}"/>
              </a:ext>
            </a:extLst>
          </p:cNvPr>
          <p:cNvSpPr/>
          <p:nvPr/>
        </p:nvSpPr>
        <p:spPr>
          <a:xfrm>
            <a:off x="6533478" y="152959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C361E6-4B21-630B-4143-66F863BFD8D7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294D82E-9139-B95D-8842-9E14FD3B810A}"/>
                  </a:ext>
                </a:extLst>
              </p14:cNvPr>
              <p14:cNvContentPartPr/>
              <p14:nvPr/>
            </p14:nvContentPartPr>
            <p14:xfrm>
              <a:off x="5820493" y="2672133"/>
              <a:ext cx="1170000" cy="513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294D82E-9139-B95D-8842-9E14FD3B8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05368" y="2657013"/>
                <a:ext cx="1200609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5916098-1E85-6BCF-3782-DD2B6AF4949C}"/>
                  </a:ext>
                </a:extLst>
              </p14:cNvPr>
              <p14:cNvContentPartPr/>
              <p14:nvPr/>
            </p14:nvContentPartPr>
            <p14:xfrm>
              <a:off x="7249333" y="2222493"/>
              <a:ext cx="1598400" cy="1519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5916098-1E85-6BCF-3782-DD2B6AF4949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34213" y="2207013"/>
                <a:ext cx="1629000" cy="15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DF71336-EBB6-F00F-EFB3-8FF037432AB2}"/>
                  </a:ext>
                </a:extLst>
              </p14:cNvPr>
              <p14:cNvContentPartPr/>
              <p14:nvPr/>
            </p14:nvContentPartPr>
            <p14:xfrm>
              <a:off x="10032853" y="2233653"/>
              <a:ext cx="58680" cy="354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DF71336-EBB6-F00F-EFB3-8FF037432AB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17733" y="2218173"/>
                <a:ext cx="889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2BE4B69-B146-23BB-5616-75CD4FCEAE58}"/>
                  </a:ext>
                </a:extLst>
              </p14:cNvPr>
              <p14:cNvContentPartPr/>
              <p14:nvPr/>
            </p14:nvContentPartPr>
            <p14:xfrm>
              <a:off x="10127893" y="3169653"/>
              <a:ext cx="53280" cy="156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2BE4B69-B146-23BB-5616-75CD4FCEAE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112773" y="3154173"/>
                <a:ext cx="838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6981808-849D-DDA6-4A8C-685DF08A46AB}"/>
                  </a:ext>
                </a:extLst>
              </p14:cNvPr>
              <p14:cNvContentPartPr/>
              <p14:nvPr/>
            </p14:nvContentPartPr>
            <p14:xfrm>
              <a:off x="10350373" y="1862493"/>
              <a:ext cx="286200" cy="1730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6981808-849D-DDA6-4A8C-685DF08A46A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34893" y="1847373"/>
                <a:ext cx="316440" cy="17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98456BB-C21B-0BC7-4A7A-E291872CA32B}"/>
                  </a:ext>
                </a:extLst>
              </p14:cNvPr>
              <p14:cNvContentPartPr/>
              <p14:nvPr/>
            </p14:nvContentPartPr>
            <p14:xfrm>
              <a:off x="9074893" y="2148333"/>
              <a:ext cx="572040" cy="1487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98456BB-C21B-0BC7-4A7A-E291872CA32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59773" y="2132853"/>
                <a:ext cx="602280" cy="15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3BAEEE1-55D7-7444-EB4F-A9F1A08F98D1}"/>
                  </a:ext>
                </a:extLst>
              </p14:cNvPr>
              <p14:cNvContentPartPr/>
              <p14:nvPr/>
            </p14:nvContentPartPr>
            <p14:xfrm>
              <a:off x="10826653" y="2142933"/>
              <a:ext cx="910440" cy="1524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3BAEEE1-55D7-7444-EB4F-A9F1A08F98D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811173" y="2127813"/>
                <a:ext cx="94104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EF4FA60-C05C-4F03-C096-57263083DD63}"/>
                  </a:ext>
                </a:extLst>
              </p14:cNvPr>
              <p14:cNvContentPartPr/>
              <p14:nvPr/>
            </p14:nvContentPartPr>
            <p14:xfrm>
              <a:off x="9096133" y="3716853"/>
              <a:ext cx="2746800" cy="69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EF4FA60-C05C-4F03-C096-57263083DD6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81013" y="3701733"/>
                <a:ext cx="277740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DBC01FD-2941-DD63-6BB2-813046EDCA5F}"/>
                  </a:ext>
                </a:extLst>
              </p14:cNvPr>
              <p14:cNvContentPartPr/>
              <p14:nvPr/>
            </p14:nvContentPartPr>
            <p14:xfrm>
              <a:off x="6386773" y="4804773"/>
              <a:ext cx="238680" cy="153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DBC01FD-2941-DD63-6BB2-813046EDCA5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71630" y="4789293"/>
                <a:ext cx="269326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AB51BAA-BB69-3526-3425-F3B25FC1E807}"/>
                  </a:ext>
                </a:extLst>
              </p14:cNvPr>
              <p14:cNvContentPartPr/>
              <p14:nvPr/>
            </p14:nvContentPartPr>
            <p14:xfrm>
              <a:off x="6900277" y="4291413"/>
              <a:ext cx="227880" cy="1482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AB51BAA-BB69-3526-3425-F3B25FC1E80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84797" y="4275933"/>
                <a:ext cx="258480" cy="15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7521B22-E969-9A4B-7361-0C4F2D9BCB2D}"/>
                  </a:ext>
                </a:extLst>
              </p14:cNvPr>
              <p14:cNvContentPartPr/>
              <p14:nvPr/>
            </p14:nvContentPartPr>
            <p14:xfrm>
              <a:off x="7106557" y="4349733"/>
              <a:ext cx="153720" cy="362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7521B22-E969-9A4B-7361-0C4F2D9BCB2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91437" y="4334253"/>
                <a:ext cx="18432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48D8601-6FAB-2BD8-2CD4-3EFC4F3CA218}"/>
                  </a:ext>
                </a:extLst>
              </p14:cNvPr>
              <p14:cNvContentPartPr/>
              <p14:nvPr/>
            </p14:nvContentPartPr>
            <p14:xfrm>
              <a:off x="7196557" y="5185653"/>
              <a:ext cx="185400" cy="349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48D8601-6FAB-2BD8-2CD4-3EFC4F3CA2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81077" y="5170533"/>
                <a:ext cx="216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E41D137-47DE-15E0-617F-4B0143D69A02}"/>
                  </a:ext>
                </a:extLst>
              </p14:cNvPr>
              <p14:cNvContentPartPr/>
              <p14:nvPr/>
            </p14:nvContentPartPr>
            <p14:xfrm>
              <a:off x="7752037" y="4296813"/>
              <a:ext cx="561240" cy="1460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E41D137-47DE-15E0-617F-4B0143D69A0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36917" y="4281333"/>
                <a:ext cx="591840" cy="14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4C66DCF-C6E8-F9EA-EDF0-F38BCF1D1A84}"/>
                  </a:ext>
                </a:extLst>
              </p14:cNvPr>
              <p14:cNvContentPartPr/>
              <p14:nvPr/>
            </p14:nvContentPartPr>
            <p14:xfrm>
              <a:off x="8450437" y="4386453"/>
              <a:ext cx="572040" cy="1317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4C66DCF-C6E8-F9EA-EDF0-F38BCF1D1A8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35317" y="4371333"/>
                <a:ext cx="602280" cy="13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B993C1C-6494-B5AE-BD4A-7BAB555D48BC}"/>
                  </a:ext>
                </a:extLst>
              </p14:cNvPr>
              <p14:cNvContentPartPr/>
              <p14:nvPr/>
            </p14:nvContentPartPr>
            <p14:xfrm>
              <a:off x="8752117" y="4381413"/>
              <a:ext cx="624960" cy="1243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B993C1C-6494-B5AE-BD4A-7BAB555D48B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36988" y="4365933"/>
                <a:ext cx="655578" cy="12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147B74C-6912-274A-3352-0206E7BB03F9}"/>
                  </a:ext>
                </a:extLst>
              </p14:cNvPr>
              <p14:cNvContentPartPr/>
              <p14:nvPr/>
            </p14:nvContentPartPr>
            <p14:xfrm>
              <a:off x="10027597" y="4381413"/>
              <a:ext cx="190800" cy="1227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147B74C-6912-274A-3352-0206E7BB03F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012117" y="4365933"/>
                <a:ext cx="221400" cy="12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204453E-8704-BB68-8D76-22180C6F284B}"/>
                  </a:ext>
                </a:extLst>
              </p14:cNvPr>
              <p14:cNvContentPartPr/>
              <p14:nvPr/>
            </p14:nvContentPartPr>
            <p14:xfrm>
              <a:off x="9545917" y="4815213"/>
              <a:ext cx="206640" cy="127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204453E-8704-BB68-8D76-22180C6F28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30797" y="4800093"/>
                <a:ext cx="237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591E65B-BD4F-A171-57FD-0DC7AF45DE20}"/>
                  </a:ext>
                </a:extLst>
              </p14:cNvPr>
              <p14:cNvContentPartPr/>
              <p14:nvPr/>
            </p14:nvContentPartPr>
            <p14:xfrm>
              <a:off x="10165117" y="4487253"/>
              <a:ext cx="476640" cy="2329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591E65B-BD4F-A171-57FD-0DC7AF45DE2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149997" y="4471797"/>
                <a:ext cx="507240" cy="263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28DD590-FB41-30D7-B2CE-0EF3BD08C1A4}"/>
                  </a:ext>
                </a:extLst>
              </p14:cNvPr>
              <p14:cNvContentPartPr/>
              <p14:nvPr/>
            </p14:nvContentPartPr>
            <p14:xfrm>
              <a:off x="10165837" y="4466013"/>
              <a:ext cx="714240" cy="11646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28DD590-FB41-30D7-B2CE-0EF3BD08C1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150357" y="4450893"/>
                <a:ext cx="744480" cy="11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79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/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Initial state: State of the system at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DACE26-D846-BFD6-E969-192DCEBB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28" y="292103"/>
                <a:ext cx="3618544" cy="830997"/>
              </a:xfrm>
              <a:prstGeom prst="rect">
                <a:avLst/>
              </a:prstGeom>
              <a:blipFill>
                <a:blip r:embed="rId12"/>
                <a:stretch>
                  <a:fillRect l="-269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FAFEE-2AD0-5723-14E1-7E5F7E8EC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93673-5BF9-13B6-DC54-1D6934FA3AA6}"/>
              </a:ext>
            </a:extLst>
          </p:cNvPr>
          <p:cNvCxnSpPr>
            <a:cxnSpLocks/>
          </p:cNvCxnSpPr>
          <p:nvPr/>
        </p:nvCxnSpPr>
        <p:spPr>
          <a:xfrm flipV="1">
            <a:off x="1416796" y="5099927"/>
            <a:ext cx="763051" cy="634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1718DB2-0788-ED4E-149A-3C528CAF5E7C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294D68-899B-01EC-D33B-747E535F59AC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484AEF-433D-8211-BB15-D01CE8F02B5D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6F54EE-C0F4-6047-7732-0F278D16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A40599AE-704F-DA56-F419-EA5CB385F3D9}"/>
              </a:ext>
            </a:extLst>
          </p:cNvPr>
          <p:cNvSpPr/>
          <p:nvPr/>
        </p:nvSpPr>
        <p:spPr>
          <a:xfrm>
            <a:off x="6533478" y="152959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C361E6-4B21-630B-4143-66F863BFD8D7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5C357-D196-BDB1-6A69-FCE35AD3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736B7-56C5-18AC-7E8F-1EEADE54DADF}"/>
              </a:ext>
            </a:extLst>
          </p:cNvPr>
          <p:cNvSpPr txBox="1"/>
          <p:nvPr/>
        </p:nvSpPr>
        <p:spPr>
          <a:xfrm>
            <a:off x="8259228" y="1742979"/>
            <a:ext cx="361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the initial state of the system is noisy?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/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3BB7FF-84F0-6B91-40D3-23B0365F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5" y="3547222"/>
                <a:ext cx="1894787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/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6D8EF9-9952-B65B-985E-F9A506B9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284118"/>
                <a:ext cx="658660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/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B7A828-4EFB-A0B9-03B5-6C44874E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153" y="3817999"/>
                <a:ext cx="658660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486741F2-FF98-BC6D-C6D7-B1142FAED93B}"/>
              </a:ext>
            </a:extLst>
          </p:cNvPr>
          <p:cNvSpPr/>
          <p:nvPr/>
        </p:nvSpPr>
        <p:spPr>
          <a:xfrm>
            <a:off x="9316153" y="3199277"/>
            <a:ext cx="658659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AE9A9-388F-803D-26FC-F55E4DEA0009}"/>
              </a:ext>
            </a:extLst>
          </p:cNvPr>
          <p:cNvSpPr txBox="1"/>
          <p:nvPr/>
        </p:nvSpPr>
        <p:spPr>
          <a:xfrm>
            <a:off x="10068500" y="3601959"/>
            <a:ext cx="168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/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B934518-B09B-D683-C324-397BBD00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11" y="4856163"/>
                <a:ext cx="1289582" cy="461665"/>
              </a:xfrm>
              <a:prstGeom prst="rect">
                <a:avLst/>
              </a:prstGeom>
              <a:blipFill>
                <a:blip r:embed="rId31"/>
                <a:stretch>
                  <a:fillRect l="-2358" r="-330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90FBC6D5-9845-A997-F58E-250BC13B2F2C}"/>
              </a:ext>
            </a:extLst>
          </p:cNvPr>
          <p:cNvSpPr/>
          <p:nvPr/>
        </p:nvSpPr>
        <p:spPr>
          <a:xfrm>
            <a:off x="9067111" y="4771322"/>
            <a:ext cx="1289582" cy="122060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/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[0.1,0.2]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A5D14BC-56D4-2CC6-672B-01B493C88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979" y="5424045"/>
                <a:ext cx="1289582" cy="461665"/>
              </a:xfrm>
              <a:prstGeom prst="rect">
                <a:avLst/>
              </a:prstGeom>
              <a:blipFill>
                <a:blip r:embed="rId32"/>
                <a:stretch>
                  <a:fillRect l="-2844" r="-3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4B83EC7-8C60-189A-E0CA-C9936BADF049}"/>
              </a:ext>
            </a:extLst>
          </p:cNvPr>
          <p:cNvSpPr txBox="1"/>
          <p:nvPr/>
        </p:nvSpPr>
        <p:spPr>
          <a:xfrm>
            <a:off x="1162763" y="1123100"/>
            <a:ext cx="441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this computed trajectory be still valid?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3160D3-C250-D023-D216-5D3451AAE6A8}"/>
              </a:ext>
            </a:extLst>
          </p:cNvPr>
          <p:cNvSpPr txBox="1"/>
          <p:nvPr/>
        </p:nvSpPr>
        <p:spPr>
          <a:xfrm>
            <a:off x="1118860" y="2206943"/>
            <a:ext cx="441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it ‘look’?</a:t>
            </a:r>
          </a:p>
        </p:txBody>
      </p:sp>
    </p:spTree>
    <p:extLst>
      <p:ext uri="{BB962C8B-B14F-4D97-AF65-F5344CB8AC3E}">
        <p14:creationId xmlns:p14="http://schemas.microsoft.com/office/powerpoint/2010/main" val="27411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  <p:bldP spid="35" grpId="0"/>
      <p:bldP spid="37" grpId="0"/>
      <p:bldP spid="38" grpId="0"/>
      <p:bldP spid="39" grpId="0" animBg="1"/>
      <p:bldP spid="41" grpId="0"/>
      <p:bldP spid="42" grpId="0"/>
      <p:bldP spid="44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EF21-6061-49C1-B24F-06D42D92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Model Selection Problem</a:t>
            </a:r>
          </a:p>
        </p:txBody>
      </p:sp>
      <p:pic>
        <p:nvPicPr>
          <p:cNvPr id="2054" name="Picture 6" descr="Cartoon car Royalty Free Vector Image - VectorStock">
            <a:extLst>
              <a:ext uri="{FF2B5EF4-FFF2-40B4-BE49-F238E27FC236}">
                <a16:creationId xmlns:a16="http://schemas.microsoft.com/office/drawing/2014/main" id="{569BDE66-233E-4373-8D56-FAFEA1408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7" b="20202"/>
          <a:stretch/>
        </p:blipFill>
        <p:spPr bwMode="auto">
          <a:xfrm>
            <a:off x="1969787" y="5127932"/>
            <a:ext cx="24193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ople crossing road vector illustration. Cartoon flat pedestrian character  walking on zebra roadway crosswalk at traffic light, businessman, segway  driver, mother and kid cross city street background Stock Vector Image &amp;amp;  Art -">
            <a:extLst>
              <a:ext uri="{FF2B5EF4-FFF2-40B4-BE49-F238E27FC236}">
                <a16:creationId xmlns:a16="http://schemas.microsoft.com/office/drawing/2014/main" id="{00DABDE4-6DAE-408E-B1BC-43244E7CE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" b="13657"/>
          <a:stretch/>
        </p:blipFill>
        <p:spPr bwMode="auto">
          <a:xfrm>
            <a:off x="6714400" y="3735672"/>
            <a:ext cx="519691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122D2C-85A9-4C98-8D6D-FD207A0E4215}"/>
              </a:ext>
            </a:extLst>
          </p:cNvPr>
          <p:cNvCxnSpPr>
            <a:cxnSpLocks/>
          </p:cNvCxnSpPr>
          <p:nvPr/>
        </p:nvCxnSpPr>
        <p:spPr>
          <a:xfrm flipV="1">
            <a:off x="3648722" y="3735672"/>
            <a:ext cx="3065678" cy="15642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866F15-29AD-4E9D-8996-3FDCB4670333}"/>
              </a:ext>
            </a:extLst>
          </p:cNvPr>
          <p:cNvCxnSpPr>
            <a:cxnSpLocks/>
          </p:cNvCxnSpPr>
          <p:nvPr/>
        </p:nvCxnSpPr>
        <p:spPr>
          <a:xfrm>
            <a:off x="3832499" y="5468645"/>
            <a:ext cx="2881901" cy="80067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24706B-1580-49B7-97C9-BE6D89736A98}"/>
              </a:ext>
            </a:extLst>
          </p:cNvPr>
          <p:cNvSpPr txBox="1"/>
          <p:nvPr/>
        </p:nvSpPr>
        <p:spPr>
          <a:xfrm>
            <a:off x="7515287" y="3002313"/>
            <a:ext cx="439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 robot needs to </a:t>
            </a:r>
            <a:r>
              <a:rPr lang="en-US" b="1" u="sng" dirty="0"/>
              <a:t>perform a task</a:t>
            </a:r>
            <a:r>
              <a:rPr lang="en-US" dirty="0"/>
              <a:t> based on its </a:t>
            </a:r>
            <a:r>
              <a:rPr lang="en-US" b="1" u="sng" dirty="0"/>
              <a:t>perception</a:t>
            </a:r>
            <a:r>
              <a:rPr lang="en-US" dirty="0"/>
              <a:t>, </a:t>
            </a:r>
            <a:r>
              <a:rPr lang="en-US" i="1" dirty="0"/>
              <a:t>such as autonomous driving</a:t>
            </a:r>
          </a:p>
        </p:txBody>
      </p:sp>
      <p:pic>
        <p:nvPicPr>
          <p:cNvPr id="2060" name="Picture 12" descr="Loop Animation of Pixel Electronic Stock Footage Video (100% Royalty-free)  20807698 | Shutterstock">
            <a:extLst>
              <a:ext uri="{FF2B5EF4-FFF2-40B4-BE49-F238E27FC236}">
                <a16:creationId xmlns:a16="http://schemas.microsoft.com/office/drawing/2014/main" id="{EFD1BD30-2C0B-40B0-AFF5-FFB878F6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4826"/>
            <a:ext cx="1252634" cy="6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758698DC-1385-44A1-B1C6-5C24882F90E9}"/>
              </a:ext>
            </a:extLst>
          </p:cNvPr>
          <p:cNvSpPr/>
          <p:nvPr/>
        </p:nvSpPr>
        <p:spPr>
          <a:xfrm>
            <a:off x="4312474" y="1639758"/>
            <a:ext cx="2237429" cy="1228725"/>
          </a:xfrm>
          <a:prstGeom prst="cloudCallout">
            <a:avLst>
              <a:gd name="adj1" fmla="val -24404"/>
              <a:gd name="adj2" fmla="val 39380"/>
            </a:avLst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4" descr="Cartoon Style Circuit components Assets | 3D Electronics | Unity Asset Store">
            <a:extLst>
              <a:ext uri="{FF2B5EF4-FFF2-40B4-BE49-F238E27FC236}">
                <a16:creationId xmlns:a16="http://schemas.microsoft.com/office/drawing/2014/main" id="{BFBD03D9-2B22-47FC-B6FC-E5DEABDE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92" y="1858736"/>
            <a:ext cx="1048937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F2A704-A4E3-432C-A006-7ED648A7034F}"/>
              </a:ext>
            </a:extLst>
          </p:cNvPr>
          <p:cNvSpPr txBox="1"/>
          <p:nvPr/>
        </p:nvSpPr>
        <p:spPr>
          <a:xfrm>
            <a:off x="733251" y="2661214"/>
            <a:ext cx="135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Local:</a:t>
            </a:r>
            <a:r>
              <a:rPr lang="en-US" sz="1400" dirty="0"/>
              <a:t> Fast, and less accurate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998C7B-4157-4403-AA82-3E9C38DF8C63}"/>
              </a:ext>
            </a:extLst>
          </p:cNvPr>
          <p:cNvSpPr txBox="1"/>
          <p:nvPr/>
        </p:nvSpPr>
        <p:spPr>
          <a:xfrm>
            <a:off x="4632901" y="2944466"/>
            <a:ext cx="135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Cloud:</a:t>
            </a:r>
            <a:r>
              <a:rPr lang="en-US" sz="1400" dirty="0"/>
              <a:t> Slow, but highly accurate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C9E929-D28E-44EE-B134-09CB4E796F0D}"/>
              </a:ext>
            </a:extLst>
          </p:cNvPr>
          <p:cNvCxnSpPr>
            <a:stCxn id="2054" idx="0"/>
            <a:endCxn id="23" idx="2"/>
          </p:cNvCxnSpPr>
          <p:nvPr/>
        </p:nvCxnSpPr>
        <p:spPr>
          <a:xfrm flipH="1" flipV="1">
            <a:off x="1411515" y="3184434"/>
            <a:ext cx="1767947" cy="194349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F5F044-6FD9-4B19-B807-44EC646BAFA3}"/>
              </a:ext>
            </a:extLst>
          </p:cNvPr>
          <p:cNvCxnSpPr>
            <a:cxnSpLocks/>
            <a:stCxn id="2054" idx="0"/>
            <a:endCxn id="33" idx="2"/>
          </p:cNvCxnSpPr>
          <p:nvPr/>
        </p:nvCxnSpPr>
        <p:spPr>
          <a:xfrm flipV="1">
            <a:off x="3179462" y="3467686"/>
            <a:ext cx="2131703" cy="166024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A026446A-6EAB-4387-8172-30C4EA72B333}"/>
              </a:ext>
            </a:extLst>
          </p:cNvPr>
          <p:cNvSpPr/>
          <p:nvPr/>
        </p:nvSpPr>
        <p:spPr>
          <a:xfrm>
            <a:off x="2107521" y="3295648"/>
            <a:ext cx="2174002" cy="835688"/>
          </a:xfrm>
          <a:prstGeom prst="cloudCallout">
            <a:avLst>
              <a:gd name="adj1" fmla="val -995"/>
              <a:gd name="adj2" fmla="val 168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B3EC0B-7305-4227-9B03-28E66994A06F}"/>
              </a:ext>
            </a:extLst>
          </p:cNvPr>
          <p:cNvSpPr txBox="1"/>
          <p:nvPr/>
        </p:nvSpPr>
        <p:spPr>
          <a:xfrm>
            <a:off x="2374764" y="3467686"/>
            <a:ext cx="163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Invoke the cloud or not?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43A71E-FCC9-4DD4-A8EA-17B33E6B8BC9}"/>
              </a:ext>
            </a:extLst>
          </p:cNvPr>
          <p:cNvSpPr/>
          <p:nvPr/>
        </p:nvSpPr>
        <p:spPr>
          <a:xfrm>
            <a:off x="577049" y="1690688"/>
            <a:ext cx="1686757" cy="14937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21D037-C0BD-4253-B1AC-BBDE14382C74}"/>
              </a:ext>
            </a:extLst>
          </p:cNvPr>
          <p:cNvSpPr txBox="1"/>
          <p:nvPr/>
        </p:nvSpPr>
        <p:spPr>
          <a:xfrm>
            <a:off x="773175" y="1413689"/>
            <a:ext cx="1294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Always available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6DD9AE-6BAC-4287-8546-627701B8EA87}"/>
              </a:ext>
            </a:extLst>
          </p:cNvPr>
          <p:cNvSpPr/>
          <p:nvPr/>
        </p:nvSpPr>
        <p:spPr>
          <a:xfrm>
            <a:off x="177826" y="6209672"/>
            <a:ext cx="38593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 Selection 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23" grpId="0"/>
      <p:bldP spid="33" grpId="0"/>
      <p:bldP spid="46" grpId="0" animBg="1"/>
      <p:bldP spid="38" grpId="0" animBg="1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4791-6412-4B39-B03F-1332853C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Optimality: Problem Statement Illustration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7DF1B9-08D1-40C3-9D5D-E9CAAB3008DD}"/>
              </a:ext>
            </a:extLst>
          </p:cNvPr>
          <p:cNvCxnSpPr>
            <a:cxnSpLocks/>
          </p:cNvCxnSpPr>
          <p:nvPr/>
        </p:nvCxnSpPr>
        <p:spPr>
          <a:xfrm>
            <a:off x="6650669" y="5055509"/>
            <a:ext cx="3728242" cy="178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75C206-18B3-4C3D-A2C2-BD64A7532908}"/>
              </a:ext>
            </a:extLst>
          </p:cNvPr>
          <p:cNvCxnSpPr>
            <a:cxnSpLocks/>
          </p:cNvCxnSpPr>
          <p:nvPr/>
        </p:nvCxnSpPr>
        <p:spPr>
          <a:xfrm flipV="1">
            <a:off x="6684703" y="2111604"/>
            <a:ext cx="0" cy="2952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55B989-47C6-4D01-AE9D-A52B10E01E0B}"/>
              </a:ext>
            </a:extLst>
          </p:cNvPr>
          <p:cNvSpPr txBox="1"/>
          <p:nvPr/>
        </p:nvSpPr>
        <p:spPr>
          <a:xfrm rot="16200000">
            <a:off x="5913006" y="328142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85D53-F437-4761-8C86-CF2821F2A9C2}"/>
              </a:ext>
            </a:extLst>
          </p:cNvPr>
          <p:cNvSpPr txBox="1"/>
          <p:nvPr/>
        </p:nvSpPr>
        <p:spPr>
          <a:xfrm>
            <a:off x="8019883" y="507649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Cost</a:t>
            </a:r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3A5178F1-2981-4E2E-9F3A-962A244E1C43}"/>
              </a:ext>
            </a:extLst>
          </p:cNvPr>
          <p:cNvSpPr/>
          <p:nvPr/>
        </p:nvSpPr>
        <p:spPr>
          <a:xfrm rot="16200000">
            <a:off x="5652378" y="3818205"/>
            <a:ext cx="2133522" cy="2393322"/>
          </a:xfrm>
          <a:prstGeom prst="pie">
            <a:avLst>
              <a:gd name="adj1" fmla="val 0"/>
              <a:gd name="adj2" fmla="val 542279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D11101-0B51-46C4-8571-691815F51567}"/>
              </a:ext>
            </a:extLst>
          </p:cNvPr>
          <p:cNvSpPr txBox="1"/>
          <p:nvPr/>
        </p:nvSpPr>
        <p:spPr>
          <a:xfrm>
            <a:off x="670337" y="3884651"/>
            <a:ext cx="3725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Local, Local, . . ., Local,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AC6130-C9F3-4184-AF7C-1AF850D30086}"/>
              </a:ext>
            </a:extLst>
          </p:cNvPr>
          <p:cNvSpPr txBox="1"/>
          <p:nvPr/>
        </p:nvSpPr>
        <p:spPr>
          <a:xfrm>
            <a:off x="667378" y="4479022"/>
            <a:ext cx="3725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Local,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Local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E9449-2FAC-4984-B929-62E485B6C7CF}"/>
              </a:ext>
            </a:extLst>
          </p:cNvPr>
          <p:cNvSpPr txBox="1"/>
          <p:nvPr/>
        </p:nvSpPr>
        <p:spPr>
          <a:xfrm>
            <a:off x="670337" y="5073393"/>
            <a:ext cx="3725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Cloud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1BC41D-0F01-4AFA-B47D-81813355C9EC}"/>
              </a:ext>
            </a:extLst>
          </p:cNvPr>
          <p:cNvSpPr/>
          <p:nvPr/>
        </p:nvSpPr>
        <p:spPr>
          <a:xfrm>
            <a:off x="386252" y="4404310"/>
            <a:ext cx="4163627" cy="4645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32F05C-E7AC-4D29-BEFF-5FEC595C3026}"/>
              </a:ext>
            </a:extLst>
          </p:cNvPr>
          <p:cNvSpPr txBox="1"/>
          <p:nvPr/>
        </p:nvSpPr>
        <p:spPr>
          <a:xfrm>
            <a:off x="4657078" y="5990501"/>
            <a:ext cx="395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Compute a sequence – </a:t>
            </a:r>
            <a:r>
              <a:rPr lang="en-US" sz="1400" b="1" i="1" dirty="0"/>
              <a:t>without exploring all sequences</a:t>
            </a:r>
            <a:r>
              <a:rPr lang="en-US" sz="1400" i="1" dirty="0"/>
              <a:t> – that belongs to this region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F64568B-DD22-4E80-AA01-C7AB8D1A480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634446" y="4868877"/>
            <a:ext cx="2022632" cy="1383234"/>
          </a:xfrm>
          <a:prstGeom prst="curvedConnector3">
            <a:avLst>
              <a:gd name="adj1" fmla="val -21308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F07E2E2C-0DAE-4F0F-806D-8A90C5AE75C9}"/>
              </a:ext>
            </a:extLst>
          </p:cNvPr>
          <p:cNvCxnSpPr>
            <a:cxnSpLocks/>
            <a:stCxn id="20" idx="0"/>
          </p:cNvCxnSpPr>
          <p:nvPr/>
        </p:nvCxnSpPr>
        <p:spPr>
          <a:xfrm rot="5400000" flipH="1" flipV="1">
            <a:off x="6241006" y="5029426"/>
            <a:ext cx="1353908" cy="568242"/>
          </a:xfrm>
          <a:prstGeom prst="curvedConnector3">
            <a:avLst>
              <a:gd name="adj1" fmla="val 5439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7ADE59C-A1D9-430A-9C15-85C536B94D69}"/>
              </a:ext>
            </a:extLst>
          </p:cNvPr>
          <p:cNvSpPr/>
          <p:nvPr/>
        </p:nvSpPr>
        <p:spPr>
          <a:xfrm>
            <a:off x="9822729" y="4672451"/>
            <a:ext cx="275302" cy="299559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30BD27-A3FF-4AD1-8B29-5E1DAF41E20E}"/>
              </a:ext>
            </a:extLst>
          </p:cNvPr>
          <p:cNvSpPr txBox="1"/>
          <p:nvPr/>
        </p:nvSpPr>
        <p:spPr>
          <a:xfrm>
            <a:off x="9236261" y="4366155"/>
            <a:ext cx="3042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All Cloud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Cloud, Cloud, . . ., Cloud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8ECA21DA-45BF-4D23-ABB0-E7288FBA29DC}"/>
              </a:ext>
            </a:extLst>
          </p:cNvPr>
          <p:cNvSpPr/>
          <p:nvPr/>
        </p:nvSpPr>
        <p:spPr>
          <a:xfrm>
            <a:off x="6843052" y="2315517"/>
            <a:ext cx="283611" cy="292279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E42596-7519-478C-A3AD-1F370716CEE0}"/>
              </a:ext>
            </a:extLst>
          </p:cNvPr>
          <p:cNvSpPr txBox="1"/>
          <p:nvPr/>
        </p:nvSpPr>
        <p:spPr>
          <a:xfrm>
            <a:off x="6779914" y="2009221"/>
            <a:ext cx="3042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All Local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Local, Local, . . ., Local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916DFC-25C0-4284-A787-4072E1D5ACA5}"/>
              </a:ext>
            </a:extLst>
          </p:cNvPr>
          <p:cNvSpPr txBox="1"/>
          <p:nvPr/>
        </p:nvSpPr>
        <p:spPr>
          <a:xfrm rot="5400000">
            <a:off x="2299794" y="4111471"/>
            <a:ext cx="6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 . 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349F63-9804-48AB-8936-22992972EC7C}"/>
              </a:ext>
            </a:extLst>
          </p:cNvPr>
          <p:cNvSpPr txBox="1"/>
          <p:nvPr/>
        </p:nvSpPr>
        <p:spPr>
          <a:xfrm rot="5400000">
            <a:off x="2299794" y="4697408"/>
            <a:ext cx="6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2718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 animBg="1"/>
      <p:bldP spid="20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B734537-D031-E231-35A2-976CC83796F8}"/>
              </a:ext>
            </a:extLst>
          </p:cNvPr>
          <p:cNvSpPr/>
          <p:nvPr/>
        </p:nvSpPr>
        <p:spPr>
          <a:xfrm>
            <a:off x="3807567" y="1594078"/>
            <a:ext cx="3761372" cy="366984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F40FF1-43C1-DC1F-5F4E-9F58CC3F4C12}"/>
              </a:ext>
            </a:extLst>
          </p:cNvPr>
          <p:cNvSpPr/>
          <p:nvPr/>
        </p:nvSpPr>
        <p:spPr>
          <a:xfrm>
            <a:off x="2880046" y="3005407"/>
            <a:ext cx="3761371" cy="3669843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solidFill>
              <a:schemeClr val="accent2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8AD7E-3CAA-ACDC-16B6-2F456A62660C}"/>
              </a:ext>
            </a:extLst>
          </p:cNvPr>
          <p:cNvSpPr/>
          <p:nvPr/>
        </p:nvSpPr>
        <p:spPr>
          <a:xfrm>
            <a:off x="4539784" y="3005407"/>
            <a:ext cx="3761372" cy="3669843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solidFill>
              <a:schemeClr val="accent6">
                <a:lumMod val="50000"/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FAF78-92BE-7BCB-315C-69C9C3AA6EF0}"/>
              </a:ext>
            </a:extLst>
          </p:cNvPr>
          <p:cNvSpPr txBox="1"/>
          <p:nvPr/>
        </p:nvSpPr>
        <p:spPr>
          <a:xfrm>
            <a:off x="4643186" y="4224556"/>
            <a:ext cx="1968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Trustworthy Autonomy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B986E-1BD1-977F-C699-5A3B5076752A}"/>
              </a:ext>
            </a:extLst>
          </p:cNvPr>
          <p:cNvSpPr txBox="1"/>
          <p:nvPr/>
        </p:nvSpPr>
        <p:spPr>
          <a:xfrm>
            <a:off x="4540440" y="1955867"/>
            <a:ext cx="262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Formal Methods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268D8-7B5F-2F1D-72C4-A561BC92B99B}"/>
              </a:ext>
            </a:extLst>
          </p:cNvPr>
          <p:cNvSpPr txBox="1"/>
          <p:nvPr/>
        </p:nvSpPr>
        <p:spPr>
          <a:xfrm rot="19048374">
            <a:off x="6254074" y="5203160"/>
            <a:ext cx="262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Theory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A6CBC-966E-48B7-6B3E-FA7CD45DA0EA}"/>
              </a:ext>
            </a:extLst>
          </p:cNvPr>
          <p:cNvSpPr txBox="1"/>
          <p:nvPr/>
        </p:nvSpPr>
        <p:spPr>
          <a:xfrm rot="2472611">
            <a:off x="2858812" y="5263660"/>
            <a:ext cx="262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Real-Time &amp; Embedded Sys.</a:t>
            </a:r>
          </a:p>
        </p:txBody>
      </p: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973F9F03-0491-EF28-044C-D924FB85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44" y="4840328"/>
            <a:ext cx="1653198" cy="16373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0" descr="Mars Rover PNG Transparent Images - PNG All">
            <a:extLst>
              <a:ext uri="{FF2B5EF4-FFF2-40B4-BE49-F238E27FC236}">
                <a16:creationId xmlns:a16="http://schemas.microsoft.com/office/drawing/2014/main" id="{47A89841-147C-BF14-34CC-19DFADE9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00" y="4500317"/>
            <a:ext cx="2079846" cy="19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E5BF4C-788F-4EFA-64C1-C3DCF856E026}"/>
              </a:ext>
            </a:extLst>
          </p:cNvPr>
          <p:cNvSpPr txBox="1"/>
          <p:nvPr/>
        </p:nvSpPr>
        <p:spPr>
          <a:xfrm>
            <a:off x="8693966" y="6368619"/>
            <a:ext cx="3761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Mars rover safe navigation</a:t>
            </a:r>
          </a:p>
        </p:txBody>
      </p:sp>
      <p:pic>
        <p:nvPicPr>
          <p:cNvPr id="16" name="Picture 2" descr="2 Die and Many Are Hurt as Plane Crashes in San Francisco - The New York  Times">
            <a:extLst>
              <a:ext uri="{FF2B5EF4-FFF2-40B4-BE49-F238E27FC236}">
                <a16:creationId xmlns:a16="http://schemas.microsoft.com/office/drawing/2014/main" id="{2411FF09-003B-2BE3-8AD4-0FA482DF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357" y="2191725"/>
            <a:ext cx="1963019" cy="1288204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D449A3-51A9-C871-B3CE-3EC8DB0DA292}"/>
              </a:ext>
            </a:extLst>
          </p:cNvPr>
          <p:cNvSpPr txBox="1"/>
          <p:nvPr/>
        </p:nvSpPr>
        <p:spPr>
          <a:xfrm>
            <a:off x="8123878" y="47801"/>
            <a:ext cx="4522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Crash Detection/Prevention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B21D9-7DEC-66A7-C044-7FBCAD543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236" y="583616"/>
            <a:ext cx="2043024" cy="15237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B064E0-9520-C808-AA53-011AF1FCA4B8}"/>
              </a:ext>
            </a:extLst>
          </p:cNvPr>
          <p:cNvSpPr txBox="1"/>
          <p:nvPr/>
        </p:nvSpPr>
        <p:spPr>
          <a:xfrm>
            <a:off x="8359847" y="583616"/>
            <a:ext cx="1577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Logged behavior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411EE7-33AF-20F2-5AA6-2A5D7F49078A}"/>
              </a:ext>
            </a:extLst>
          </p:cNvPr>
          <p:cNvSpPr txBox="1"/>
          <p:nvPr/>
        </p:nvSpPr>
        <p:spPr>
          <a:xfrm>
            <a:off x="8383080" y="945870"/>
            <a:ext cx="144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Recreated behavior to detect crash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B063C0-FE1B-963D-5F1D-3F0A4A511DC5}"/>
              </a:ext>
            </a:extLst>
          </p:cNvPr>
          <p:cNvSpPr/>
          <p:nvPr/>
        </p:nvSpPr>
        <p:spPr>
          <a:xfrm>
            <a:off x="8123879" y="619320"/>
            <a:ext cx="259201" cy="237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1A50B6-40CD-87C5-7B57-644CFD477EF9}"/>
              </a:ext>
            </a:extLst>
          </p:cNvPr>
          <p:cNvSpPr/>
          <p:nvPr/>
        </p:nvSpPr>
        <p:spPr>
          <a:xfrm>
            <a:off x="8123878" y="1056916"/>
            <a:ext cx="259201" cy="2379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D8004A-D712-A10F-57DC-440F154B9807}"/>
              </a:ext>
            </a:extLst>
          </p:cNvPr>
          <p:cNvSpPr txBox="1"/>
          <p:nvPr/>
        </p:nvSpPr>
        <p:spPr>
          <a:xfrm>
            <a:off x="8383079" y="1788574"/>
            <a:ext cx="11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Unsafety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C4D7B7-A14D-0C06-1461-1AC2140D235E}"/>
              </a:ext>
            </a:extLst>
          </p:cNvPr>
          <p:cNvCxnSpPr>
            <a:cxnSpLocks/>
          </p:cNvCxnSpPr>
          <p:nvPr/>
        </p:nvCxnSpPr>
        <p:spPr>
          <a:xfrm>
            <a:off x="8104622" y="1983617"/>
            <a:ext cx="32786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Best Cars of 2023 - Top-Rated New Cars Ranked | KBB.com">
            <a:extLst>
              <a:ext uri="{FF2B5EF4-FFF2-40B4-BE49-F238E27FC236}">
                <a16:creationId xmlns:a16="http://schemas.microsoft.com/office/drawing/2014/main" id="{B51C941D-5D40-9045-12B6-93F9D67A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53" y="3005407"/>
            <a:ext cx="1915960" cy="9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011990-0A22-42D6-E8F2-1019BD7555E1}"/>
              </a:ext>
            </a:extLst>
          </p:cNvPr>
          <p:cNvSpPr txBox="1"/>
          <p:nvPr/>
        </p:nvSpPr>
        <p:spPr>
          <a:xfrm>
            <a:off x="-225686" y="32300"/>
            <a:ext cx="3671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Workload balancing </a:t>
            </a:r>
          </a:p>
        </p:txBody>
      </p:sp>
      <p:pic>
        <p:nvPicPr>
          <p:cNvPr id="27" name="Picture 2" descr="Cpu icon cartoon style Royalty Free Vector Image">
            <a:extLst>
              <a:ext uri="{FF2B5EF4-FFF2-40B4-BE49-F238E27FC236}">
                <a16:creationId xmlns:a16="http://schemas.microsoft.com/office/drawing/2014/main" id="{CF954459-9019-CB05-3132-E134CCCA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5" y="1554482"/>
            <a:ext cx="702677" cy="7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0FB4F4C-192B-F8C4-CCF5-3EB6AEE48CFB}"/>
              </a:ext>
            </a:extLst>
          </p:cNvPr>
          <p:cNvSpPr/>
          <p:nvPr/>
        </p:nvSpPr>
        <p:spPr>
          <a:xfrm>
            <a:off x="1955830" y="1936549"/>
            <a:ext cx="1603327" cy="225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Heat Control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BBD362-699A-7D3E-ED94-DC66DA36569F}"/>
              </a:ext>
            </a:extLst>
          </p:cNvPr>
          <p:cNvSpPr/>
          <p:nvPr/>
        </p:nvSpPr>
        <p:spPr>
          <a:xfrm>
            <a:off x="1943713" y="1504742"/>
            <a:ext cx="1615444" cy="28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Perception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996ACF-9BAC-C14A-B2CB-1284181DBDB1}"/>
              </a:ext>
            </a:extLst>
          </p:cNvPr>
          <p:cNvSpPr/>
          <p:nvPr/>
        </p:nvSpPr>
        <p:spPr>
          <a:xfrm>
            <a:off x="1952938" y="770880"/>
            <a:ext cx="1500123" cy="28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Lane Departure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43E64B-82E1-0D55-311D-D50553B47E10}"/>
              </a:ext>
            </a:extLst>
          </p:cNvPr>
          <p:cNvCxnSpPr/>
          <p:nvPr/>
        </p:nvCxnSpPr>
        <p:spPr>
          <a:xfrm>
            <a:off x="2700949" y="1057334"/>
            <a:ext cx="0" cy="443883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DED0CFBB-1CB9-3D54-4487-7D0689F0FBE2}"/>
              </a:ext>
            </a:extLst>
          </p:cNvPr>
          <p:cNvSpPr/>
          <p:nvPr/>
        </p:nvSpPr>
        <p:spPr>
          <a:xfrm>
            <a:off x="1428064" y="659528"/>
            <a:ext cx="629797" cy="1652934"/>
          </a:xfrm>
          <a:prstGeom prst="leftBrace">
            <a:avLst>
              <a:gd name="adj1" fmla="val 8333"/>
              <a:gd name="adj2" fmla="val 8124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7A748D-696A-0B04-4A3E-E44E49ED7DC6}"/>
              </a:ext>
            </a:extLst>
          </p:cNvPr>
          <p:cNvSpPr txBox="1"/>
          <p:nvPr/>
        </p:nvSpPr>
        <p:spPr>
          <a:xfrm>
            <a:off x="-282078" y="2337870"/>
            <a:ext cx="278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Low bandwidth processor installed on a vehicle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BC8985-69B6-D87E-4EDF-543545006D05}"/>
              </a:ext>
            </a:extLst>
          </p:cNvPr>
          <p:cNvSpPr txBox="1"/>
          <p:nvPr/>
        </p:nvSpPr>
        <p:spPr>
          <a:xfrm>
            <a:off x="-15785" y="605784"/>
            <a:ext cx="169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/>
                </a:solidFill>
              </a:rPr>
              <a:t>Smartly processes the jobs </a:t>
            </a:r>
            <a:r>
              <a:rPr lang="en-US" sz="1600" i="1" dirty="0" err="1">
                <a:solidFill>
                  <a:schemeClr val="accent1"/>
                </a:solidFill>
              </a:rPr>
              <a:t>s.t.</a:t>
            </a:r>
            <a:r>
              <a:rPr lang="en-US" sz="1600" i="1" dirty="0">
                <a:solidFill>
                  <a:schemeClr val="accent1"/>
                </a:solidFill>
              </a:rPr>
              <a:t> the vehicle is safe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4C2DDB-8FAA-227D-0BC0-E5B982637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80" y="5046481"/>
            <a:ext cx="2713881" cy="1586979"/>
          </a:xfrm>
          <a:prstGeom prst="rect">
            <a:avLst/>
          </a:prstGeom>
        </p:spPr>
      </p:pic>
      <p:pic>
        <p:nvPicPr>
          <p:cNvPr id="36" name="Picture 2" descr="DJI FPV Drone Combo with Remote Controller and Goggles CP.FP.00000001.01 -  Best Buy">
            <a:extLst>
              <a:ext uri="{FF2B5EF4-FFF2-40B4-BE49-F238E27FC236}">
                <a16:creationId xmlns:a16="http://schemas.microsoft.com/office/drawing/2014/main" id="{4C68E6E4-FF78-926D-45C8-78D33182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" y="4640398"/>
            <a:ext cx="850852" cy="4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70E0793-5573-BF3E-532C-88037B0B7220}"/>
              </a:ext>
            </a:extLst>
          </p:cNvPr>
          <p:cNvSpPr/>
          <p:nvPr/>
        </p:nvSpPr>
        <p:spPr>
          <a:xfrm>
            <a:off x="893641" y="4790379"/>
            <a:ext cx="227727" cy="681225"/>
          </a:xfrm>
          <a:custGeom>
            <a:avLst/>
            <a:gdLst>
              <a:gd name="connsiteX0" fmla="*/ 0 w 4652837"/>
              <a:gd name="connsiteY0" fmla="*/ 18052 h 2779008"/>
              <a:gd name="connsiteX1" fmla="*/ 106532 w 4652837"/>
              <a:gd name="connsiteY1" fmla="*/ 9175 h 2779008"/>
              <a:gd name="connsiteX2" fmla="*/ 1313895 w 4652837"/>
              <a:gd name="connsiteY2" fmla="*/ 18052 h 2779008"/>
              <a:gd name="connsiteX3" fmla="*/ 1535837 w 4652837"/>
              <a:gd name="connsiteY3" fmla="*/ 35808 h 2779008"/>
              <a:gd name="connsiteX4" fmla="*/ 1695635 w 4652837"/>
              <a:gd name="connsiteY4" fmla="*/ 53563 h 2779008"/>
              <a:gd name="connsiteX5" fmla="*/ 1819922 w 4652837"/>
              <a:gd name="connsiteY5" fmla="*/ 89074 h 2779008"/>
              <a:gd name="connsiteX6" fmla="*/ 1953087 w 4652837"/>
              <a:gd name="connsiteY6" fmla="*/ 124584 h 2779008"/>
              <a:gd name="connsiteX7" fmla="*/ 2077374 w 4652837"/>
              <a:gd name="connsiteY7" fmla="*/ 168973 h 2779008"/>
              <a:gd name="connsiteX8" fmla="*/ 2139518 w 4652837"/>
              <a:gd name="connsiteY8" fmla="*/ 186728 h 2779008"/>
              <a:gd name="connsiteX9" fmla="*/ 2210539 w 4652837"/>
              <a:gd name="connsiteY9" fmla="*/ 195606 h 2779008"/>
              <a:gd name="connsiteX10" fmla="*/ 2396971 w 4652837"/>
              <a:gd name="connsiteY10" fmla="*/ 239994 h 2779008"/>
              <a:gd name="connsiteX11" fmla="*/ 2485747 w 4652837"/>
              <a:gd name="connsiteY11" fmla="*/ 275505 h 2779008"/>
              <a:gd name="connsiteX12" fmla="*/ 2636668 w 4652837"/>
              <a:gd name="connsiteY12" fmla="*/ 311015 h 2779008"/>
              <a:gd name="connsiteX13" fmla="*/ 2760955 w 4652837"/>
              <a:gd name="connsiteY13" fmla="*/ 364281 h 2779008"/>
              <a:gd name="connsiteX14" fmla="*/ 2894120 w 4652837"/>
              <a:gd name="connsiteY14" fmla="*/ 399792 h 2779008"/>
              <a:gd name="connsiteX15" fmla="*/ 3089429 w 4652837"/>
              <a:gd name="connsiteY15" fmla="*/ 506324 h 2779008"/>
              <a:gd name="connsiteX16" fmla="*/ 3595456 w 4652837"/>
              <a:gd name="connsiteY16" fmla="*/ 763776 h 2779008"/>
              <a:gd name="connsiteX17" fmla="*/ 3657600 w 4652837"/>
              <a:gd name="connsiteY17" fmla="*/ 799287 h 2779008"/>
              <a:gd name="connsiteX18" fmla="*/ 3764132 w 4652837"/>
              <a:gd name="connsiteY18" fmla="*/ 879186 h 2779008"/>
              <a:gd name="connsiteX19" fmla="*/ 4048217 w 4652837"/>
              <a:gd name="connsiteY19" fmla="*/ 1056740 h 2779008"/>
              <a:gd name="connsiteX20" fmla="*/ 4172504 w 4652837"/>
              <a:gd name="connsiteY20" fmla="*/ 1172149 h 2779008"/>
              <a:gd name="connsiteX21" fmla="*/ 4279037 w 4652837"/>
              <a:gd name="connsiteY21" fmla="*/ 1269804 h 2779008"/>
              <a:gd name="connsiteX22" fmla="*/ 4314547 w 4652837"/>
              <a:gd name="connsiteY22" fmla="*/ 1323070 h 2779008"/>
              <a:gd name="connsiteX23" fmla="*/ 4376691 w 4652837"/>
              <a:gd name="connsiteY23" fmla="*/ 1385213 h 2779008"/>
              <a:gd name="connsiteX24" fmla="*/ 4403324 w 4652837"/>
              <a:gd name="connsiteY24" fmla="*/ 1465112 h 2779008"/>
              <a:gd name="connsiteX25" fmla="*/ 4421079 w 4652837"/>
              <a:gd name="connsiteY25" fmla="*/ 1545011 h 2779008"/>
              <a:gd name="connsiteX26" fmla="*/ 4429957 w 4652837"/>
              <a:gd name="connsiteY26" fmla="*/ 1598277 h 2779008"/>
              <a:gd name="connsiteX27" fmla="*/ 4447712 w 4652837"/>
              <a:gd name="connsiteY27" fmla="*/ 1633788 h 2779008"/>
              <a:gd name="connsiteX28" fmla="*/ 4465468 w 4652837"/>
              <a:gd name="connsiteY28" fmla="*/ 1722565 h 2779008"/>
              <a:gd name="connsiteX29" fmla="*/ 4474345 w 4652837"/>
              <a:gd name="connsiteY29" fmla="*/ 1775831 h 2779008"/>
              <a:gd name="connsiteX30" fmla="*/ 4545367 w 4652837"/>
              <a:gd name="connsiteY30" fmla="*/ 1980017 h 2779008"/>
              <a:gd name="connsiteX31" fmla="*/ 4589755 w 4652837"/>
              <a:gd name="connsiteY31" fmla="*/ 2166448 h 2779008"/>
              <a:gd name="connsiteX32" fmla="*/ 4607510 w 4652837"/>
              <a:gd name="connsiteY32" fmla="*/ 2264103 h 2779008"/>
              <a:gd name="connsiteX33" fmla="*/ 4616388 w 4652837"/>
              <a:gd name="connsiteY33" fmla="*/ 2290736 h 2779008"/>
              <a:gd name="connsiteX34" fmla="*/ 4634143 w 4652837"/>
              <a:gd name="connsiteY34" fmla="*/ 2494922 h 2779008"/>
              <a:gd name="connsiteX35" fmla="*/ 4651899 w 4652837"/>
              <a:gd name="connsiteY35" fmla="*/ 2601454 h 2779008"/>
              <a:gd name="connsiteX36" fmla="*/ 4651899 w 4652837"/>
              <a:gd name="connsiteY36" fmla="*/ 2779008 h 27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52837" h="2779008">
                <a:moveTo>
                  <a:pt x="0" y="18052"/>
                </a:moveTo>
                <a:cubicBezTo>
                  <a:pt x="35511" y="15093"/>
                  <a:pt x="70928" y="10628"/>
                  <a:pt x="106532" y="9175"/>
                </a:cubicBezTo>
                <a:cubicBezTo>
                  <a:pt x="587511" y="-10456"/>
                  <a:pt x="701128" y="5673"/>
                  <a:pt x="1313895" y="18052"/>
                </a:cubicBezTo>
                <a:cubicBezTo>
                  <a:pt x="1387876" y="23971"/>
                  <a:pt x="1462630" y="23608"/>
                  <a:pt x="1535837" y="35808"/>
                </a:cubicBezTo>
                <a:cubicBezTo>
                  <a:pt x="1624252" y="50543"/>
                  <a:pt x="1571165" y="43190"/>
                  <a:pt x="1695635" y="53563"/>
                </a:cubicBezTo>
                <a:cubicBezTo>
                  <a:pt x="1846565" y="118248"/>
                  <a:pt x="1670887" y="49331"/>
                  <a:pt x="1819922" y="89074"/>
                </a:cubicBezTo>
                <a:cubicBezTo>
                  <a:pt x="1989813" y="134379"/>
                  <a:pt x="1800303" y="102759"/>
                  <a:pt x="1953087" y="124584"/>
                </a:cubicBezTo>
                <a:cubicBezTo>
                  <a:pt x="2001859" y="142874"/>
                  <a:pt x="2029564" y="154262"/>
                  <a:pt x="2077374" y="168973"/>
                </a:cubicBezTo>
                <a:cubicBezTo>
                  <a:pt x="2097965" y="175309"/>
                  <a:pt x="2118393" y="182503"/>
                  <a:pt x="2139518" y="186728"/>
                </a:cubicBezTo>
                <a:cubicBezTo>
                  <a:pt x="2162913" y="191407"/>
                  <a:pt x="2186865" y="192647"/>
                  <a:pt x="2210539" y="195606"/>
                </a:cubicBezTo>
                <a:cubicBezTo>
                  <a:pt x="2507768" y="294682"/>
                  <a:pt x="2027846" y="139324"/>
                  <a:pt x="2396971" y="239994"/>
                </a:cubicBezTo>
                <a:cubicBezTo>
                  <a:pt x="2427720" y="248380"/>
                  <a:pt x="2455189" y="266451"/>
                  <a:pt x="2485747" y="275505"/>
                </a:cubicBezTo>
                <a:cubicBezTo>
                  <a:pt x="2535298" y="290187"/>
                  <a:pt x="2587483" y="295149"/>
                  <a:pt x="2636668" y="311015"/>
                </a:cubicBezTo>
                <a:cubicBezTo>
                  <a:pt x="2679565" y="324853"/>
                  <a:pt x="2718344" y="349587"/>
                  <a:pt x="2760955" y="364281"/>
                </a:cubicBezTo>
                <a:cubicBezTo>
                  <a:pt x="2804385" y="379257"/>
                  <a:pt x="2850896" y="384231"/>
                  <a:pt x="2894120" y="399792"/>
                </a:cubicBezTo>
                <a:cubicBezTo>
                  <a:pt x="2967226" y="426110"/>
                  <a:pt x="3019482" y="472808"/>
                  <a:pt x="3089429" y="506324"/>
                </a:cubicBezTo>
                <a:cubicBezTo>
                  <a:pt x="3623017" y="762002"/>
                  <a:pt x="3217615" y="534373"/>
                  <a:pt x="3595456" y="763776"/>
                </a:cubicBezTo>
                <a:cubicBezTo>
                  <a:pt x="3615850" y="776158"/>
                  <a:pt x="3638513" y="784972"/>
                  <a:pt x="3657600" y="799287"/>
                </a:cubicBezTo>
                <a:cubicBezTo>
                  <a:pt x="3693111" y="825920"/>
                  <a:pt x="3726980" y="854894"/>
                  <a:pt x="3764132" y="879186"/>
                </a:cubicBezTo>
                <a:cubicBezTo>
                  <a:pt x="3877599" y="953376"/>
                  <a:pt x="3937806" y="962103"/>
                  <a:pt x="4048217" y="1056740"/>
                </a:cubicBezTo>
                <a:cubicBezTo>
                  <a:pt x="4208447" y="1194079"/>
                  <a:pt x="4009633" y="1020912"/>
                  <a:pt x="4172504" y="1172149"/>
                </a:cubicBezTo>
                <a:cubicBezTo>
                  <a:pt x="4206684" y="1203887"/>
                  <a:pt x="4248990" y="1233079"/>
                  <a:pt x="4279037" y="1269804"/>
                </a:cubicBezTo>
                <a:cubicBezTo>
                  <a:pt x="4292550" y="1286320"/>
                  <a:pt x="4300763" y="1306780"/>
                  <a:pt x="4314547" y="1323070"/>
                </a:cubicBezTo>
                <a:cubicBezTo>
                  <a:pt x="4333470" y="1345433"/>
                  <a:pt x="4376691" y="1385213"/>
                  <a:pt x="4376691" y="1385213"/>
                </a:cubicBezTo>
                <a:cubicBezTo>
                  <a:pt x="4385569" y="1411846"/>
                  <a:pt x="4395810" y="1438063"/>
                  <a:pt x="4403324" y="1465112"/>
                </a:cubicBezTo>
                <a:cubicBezTo>
                  <a:pt x="4410626" y="1491399"/>
                  <a:pt x="4415728" y="1518258"/>
                  <a:pt x="4421079" y="1545011"/>
                </a:cubicBezTo>
                <a:cubicBezTo>
                  <a:pt x="4424609" y="1562662"/>
                  <a:pt x="4424785" y="1581036"/>
                  <a:pt x="4429957" y="1598277"/>
                </a:cubicBezTo>
                <a:cubicBezTo>
                  <a:pt x="4433760" y="1610953"/>
                  <a:pt x="4441794" y="1621951"/>
                  <a:pt x="4447712" y="1633788"/>
                </a:cubicBezTo>
                <a:cubicBezTo>
                  <a:pt x="4453631" y="1663380"/>
                  <a:pt x="4459906" y="1692903"/>
                  <a:pt x="4465468" y="1722565"/>
                </a:cubicBezTo>
                <a:cubicBezTo>
                  <a:pt x="4468785" y="1740257"/>
                  <a:pt x="4468925" y="1758666"/>
                  <a:pt x="4474345" y="1775831"/>
                </a:cubicBezTo>
                <a:cubicBezTo>
                  <a:pt x="4558484" y="2042272"/>
                  <a:pt x="4485408" y="1760169"/>
                  <a:pt x="4545367" y="1980017"/>
                </a:cubicBezTo>
                <a:cubicBezTo>
                  <a:pt x="4557379" y="2024060"/>
                  <a:pt x="4579890" y="2117121"/>
                  <a:pt x="4589755" y="2166448"/>
                </a:cubicBezTo>
                <a:cubicBezTo>
                  <a:pt x="4597664" y="2205994"/>
                  <a:pt x="4597995" y="2226041"/>
                  <a:pt x="4607510" y="2264103"/>
                </a:cubicBezTo>
                <a:cubicBezTo>
                  <a:pt x="4609780" y="2273182"/>
                  <a:pt x="4613429" y="2281858"/>
                  <a:pt x="4616388" y="2290736"/>
                </a:cubicBezTo>
                <a:cubicBezTo>
                  <a:pt x="4622306" y="2358798"/>
                  <a:pt x="4617573" y="2428643"/>
                  <a:pt x="4634143" y="2494922"/>
                </a:cubicBezTo>
                <a:cubicBezTo>
                  <a:pt x="4644379" y="2535864"/>
                  <a:pt x="4650167" y="2552963"/>
                  <a:pt x="4651899" y="2601454"/>
                </a:cubicBezTo>
                <a:cubicBezTo>
                  <a:pt x="4654011" y="2660601"/>
                  <a:pt x="4651899" y="2719823"/>
                  <a:pt x="4651899" y="2779008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1A3491-0E43-7E1C-0919-5DB9B8D12F12}"/>
              </a:ext>
            </a:extLst>
          </p:cNvPr>
          <p:cNvSpPr txBox="1"/>
          <p:nvPr/>
        </p:nvSpPr>
        <p:spPr>
          <a:xfrm>
            <a:off x="-211735" y="6437751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Safe, performance optimal maneuvers</a:t>
            </a:r>
          </a:p>
        </p:txBody>
      </p:sp>
    </p:spTree>
    <p:extLst>
      <p:ext uri="{BB962C8B-B14F-4D97-AF65-F5344CB8AC3E}">
        <p14:creationId xmlns:p14="http://schemas.microsoft.com/office/powerpoint/2010/main" val="36443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/>
      <p:bldP spid="8" grpId="0"/>
      <p:bldP spid="11" grpId="0"/>
      <p:bldP spid="12" grpId="0"/>
      <p:bldP spid="15" grpId="0"/>
      <p:bldP spid="17" grpId="0"/>
      <p:bldP spid="19" grpId="0"/>
      <p:bldP spid="20" grpId="0"/>
      <p:bldP spid="21" grpId="0" animBg="1"/>
      <p:bldP spid="22" grpId="0" animBg="1"/>
      <p:bldP spid="23" grpId="0"/>
      <p:bldP spid="26" grpId="0"/>
      <p:bldP spid="28" grpId="0" animBg="1"/>
      <p:bldP spid="29" grpId="0" animBg="1"/>
      <p:bldP spid="30" grpId="0" animBg="1"/>
      <p:bldP spid="32" grpId="0" animBg="1"/>
      <p:bldP spid="33" grpId="0"/>
      <p:bldP spid="34" grpId="0"/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8201-9180-7637-7271-6C3E2CE7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Car Example: Modeling Autonomous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8B0D1-857E-CA2F-3944-C1DCEED22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17149" y="4579239"/>
            <a:ext cx="1914525" cy="890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6D25E-5840-2179-E3AD-CD98C901519C}"/>
              </a:ext>
            </a:extLst>
          </p:cNvPr>
          <p:cNvSpPr txBox="1"/>
          <p:nvPr/>
        </p:nvSpPr>
        <p:spPr>
          <a:xfrm>
            <a:off x="1107282" y="2276475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Moves in a 2-D space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81AC32-3CAE-F111-BBDD-AB7294701C45}"/>
              </a:ext>
            </a:extLst>
          </p:cNvPr>
          <p:cNvCxnSpPr>
            <a:cxnSpLocks/>
          </p:cNvCxnSpPr>
          <p:nvPr/>
        </p:nvCxnSpPr>
        <p:spPr>
          <a:xfrm flipV="1">
            <a:off x="714375" y="1762125"/>
            <a:ext cx="0" cy="462915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32AD39-8BAD-61CD-796B-3C74C68BAC2B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11020616" cy="952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DA456F-19BE-A6C2-8389-A7D38B070EF7}"/>
                  </a:ext>
                </a:extLst>
              </p:cNvPr>
              <p:cNvSpPr txBox="1"/>
              <p:nvPr/>
            </p:nvSpPr>
            <p:spPr>
              <a:xfrm>
                <a:off x="3974307" y="63912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DA456F-19BE-A6C2-8389-A7D38B070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07" y="63912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28F1E-E48F-C852-CE9B-305642B7A16B}"/>
                  </a:ext>
                </a:extLst>
              </p:cNvPr>
              <p:cNvSpPr txBox="1"/>
              <p:nvPr/>
            </p:nvSpPr>
            <p:spPr>
              <a:xfrm>
                <a:off x="128436" y="3701374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28F1E-E48F-C852-CE9B-305642B7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36" y="3701374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14481DB6-1B25-80AD-6EC0-BE9D637B7013}"/>
              </a:ext>
            </a:extLst>
          </p:cNvPr>
          <p:cNvSpPr/>
          <p:nvPr/>
        </p:nvSpPr>
        <p:spPr>
          <a:xfrm>
            <a:off x="6296025" y="4859983"/>
            <a:ext cx="890395" cy="6286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B2C1191-CBFE-0A1E-F18F-C8F4A793A084}"/>
              </a:ext>
            </a:extLst>
          </p:cNvPr>
          <p:cNvSpPr/>
          <p:nvPr/>
        </p:nvSpPr>
        <p:spPr>
          <a:xfrm rot="16200000">
            <a:off x="5129214" y="3107624"/>
            <a:ext cx="890395" cy="6286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699B74-A6C9-759C-D09F-ACCE309885BE}"/>
                  </a:ext>
                </a:extLst>
              </p:cNvPr>
              <p:cNvSpPr txBox="1"/>
              <p:nvPr/>
            </p:nvSpPr>
            <p:spPr>
              <a:xfrm>
                <a:off x="7336632" y="2440048"/>
                <a:ext cx="43791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Model the movement of the toy car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direction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699B74-A6C9-759C-D09F-ACCE30988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632" y="2440048"/>
                <a:ext cx="4379118" cy="830997"/>
              </a:xfrm>
              <a:prstGeom prst="rect">
                <a:avLst/>
              </a:prstGeom>
              <a:blipFill>
                <a:blip r:embed="rId5"/>
                <a:stretch>
                  <a:fillRect l="-222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6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8201-9180-7637-7271-6C3E2CE7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Example: Modeling Autonomous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8B0D1-857E-CA2F-3944-C1DCEED22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17149" y="4579239"/>
            <a:ext cx="1914525" cy="89039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81AC32-3CAE-F111-BBDD-AB7294701C45}"/>
              </a:ext>
            </a:extLst>
          </p:cNvPr>
          <p:cNvCxnSpPr>
            <a:cxnSpLocks/>
          </p:cNvCxnSpPr>
          <p:nvPr/>
        </p:nvCxnSpPr>
        <p:spPr>
          <a:xfrm flipV="1">
            <a:off x="714375" y="1762125"/>
            <a:ext cx="0" cy="462915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32AD39-8BAD-61CD-796B-3C74C68BAC2B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11020616" cy="952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DA456F-19BE-A6C2-8389-A7D38B070EF7}"/>
                  </a:ext>
                </a:extLst>
              </p:cNvPr>
              <p:cNvSpPr txBox="1"/>
              <p:nvPr/>
            </p:nvSpPr>
            <p:spPr>
              <a:xfrm>
                <a:off x="3974307" y="63912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DA456F-19BE-A6C2-8389-A7D38B070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07" y="63912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28F1E-E48F-C852-CE9B-305642B7A16B}"/>
                  </a:ext>
                </a:extLst>
              </p:cNvPr>
              <p:cNvSpPr txBox="1"/>
              <p:nvPr/>
            </p:nvSpPr>
            <p:spPr>
              <a:xfrm>
                <a:off x="128436" y="3701374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328F1E-E48F-C852-CE9B-305642B7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36" y="3701374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B51224-6BBB-E540-57CF-D36D2DFB27C3}"/>
                  </a:ext>
                </a:extLst>
              </p:cNvPr>
              <p:cNvSpPr txBox="1"/>
              <p:nvPr/>
            </p:nvSpPr>
            <p:spPr>
              <a:xfrm>
                <a:off x="1177507" y="1867497"/>
                <a:ext cx="6006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The position of the car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axis,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B51224-6BBB-E540-57CF-D36D2DFB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07" y="1867497"/>
                <a:ext cx="6006830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13E300-8236-3C94-176B-DFE39B10467E}"/>
                  </a:ext>
                </a:extLst>
              </p:cNvPr>
              <p:cNvSpPr txBox="1"/>
              <p:nvPr/>
            </p:nvSpPr>
            <p:spPr>
              <a:xfrm>
                <a:off x="1177507" y="2496152"/>
                <a:ext cx="6006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The position of the car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axis,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13E300-8236-3C94-176B-DFE39B104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07" y="2496152"/>
                <a:ext cx="6006830" cy="461665"/>
              </a:xfrm>
              <a:prstGeom prst="rect">
                <a:avLst/>
              </a:prstGeom>
              <a:blipFill>
                <a:blip r:embed="rId6"/>
                <a:stretch>
                  <a:fillRect l="-30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385964-E5E4-A089-9A40-1A3FE8BF7BFB}"/>
                  </a:ext>
                </a:extLst>
              </p:cNvPr>
              <p:cNvSpPr txBox="1"/>
              <p:nvPr/>
            </p:nvSpPr>
            <p:spPr>
              <a:xfrm>
                <a:off x="1177507" y="3205457"/>
                <a:ext cx="6006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Time is discrete,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1, 2, ⋯,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385964-E5E4-A089-9A40-1A3FE8BF7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07" y="3205457"/>
                <a:ext cx="6006830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E611E1-F873-E058-105D-82B9B2755140}"/>
                  </a:ext>
                </a:extLst>
              </p:cNvPr>
              <p:cNvSpPr txBox="1"/>
              <p:nvPr/>
            </p:nvSpPr>
            <p:spPr>
              <a:xfrm>
                <a:off x="6564548" y="4628291"/>
                <a:ext cx="5381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Position of the vehicle: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⋯,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E611E1-F873-E058-105D-82B9B2755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48" y="4628291"/>
                <a:ext cx="5381018" cy="830997"/>
              </a:xfrm>
              <a:prstGeom prst="rect">
                <a:avLst/>
              </a:prstGeom>
              <a:blipFill>
                <a:blip r:embed="rId8"/>
                <a:stretch>
                  <a:fillRect l="-1812"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6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2AA544-E406-0556-9B9C-5F81D45E3855}"/>
                  </a:ext>
                </a:extLst>
              </p:cNvPr>
              <p:cNvSpPr txBox="1"/>
              <p:nvPr/>
            </p:nvSpPr>
            <p:spPr>
              <a:xfrm>
                <a:off x="919165" y="57901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2AA544-E406-0556-9B9C-5F81D45E3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65" y="5790104"/>
                <a:ext cx="171450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1876270" y="1130748"/>
                <a:ext cx="78902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Dependent on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&amp;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Dependent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both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70" y="1130748"/>
                <a:ext cx="7890297" cy="830997"/>
              </a:xfrm>
              <a:prstGeom prst="rect">
                <a:avLst/>
              </a:prstGeom>
              <a:blipFill>
                <a:blip r:embed="rId6"/>
                <a:stretch>
                  <a:fillRect t="-5839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5ECAF2-BCD7-5916-297F-EC55957BEA08}"/>
              </a:ext>
            </a:extLst>
          </p:cNvPr>
          <p:cNvSpPr/>
          <p:nvPr/>
        </p:nvSpPr>
        <p:spPr>
          <a:xfrm>
            <a:off x="5590733" y="219218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6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+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blipFill>
                <a:blip r:embed="rId6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C5479-474B-EEDD-3982-61D59ABDA83C}"/>
                  </a:ext>
                </a:extLst>
              </p:cNvPr>
              <p:cNvSpPr txBox="1"/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(0.2,0.2)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C5479-474B-EEDD-3982-61D59ABDA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5083200"/>
                <a:ext cx="17145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/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=(0.1,0.1)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3FAE86-F3AD-6BE5-87AF-0B47613E21EA}"/>
                  </a:ext>
                </a:extLst>
              </p:cNvPr>
              <p:cNvSpPr txBox="1"/>
              <p:nvPr/>
            </p:nvSpPr>
            <p:spPr>
              <a:xfrm>
                <a:off x="9220201" y="86677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3FAE86-F3AD-6BE5-87AF-0B47613E2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1" y="866775"/>
                <a:ext cx="2343149" cy="830997"/>
              </a:xfrm>
              <a:prstGeom prst="rect">
                <a:avLst/>
              </a:prstGeom>
              <a:blipFill>
                <a:blip r:embed="rId9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AD26DD-D3FD-6C9D-F39A-7B1EFF555B46}"/>
                  </a:ext>
                </a:extLst>
              </p:cNvPr>
              <p:cNvSpPr txBox="1"/>
              <p:nvPr/>
            </p:nvSpPr>
            <p:spPr>
              <a:xfrm>
                <a:off x="9220200" y="199072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=0.4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AD26DD-D3FD-6C9D-F39A-7B1EFF55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1990725"/>
                <a:ext cx="2343149" cy="830997"/>
              </a:xfrm>
              <a:prstGeom prst="rect">
                <a:avLst/>
              </a:prstGeom>
              <a:blipFill>
                <a:blip r:embed="rId10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181502-A55A-529D-2444-7D95EBE063E2}"/>
                  </a:ext>
                </a:extLst>
              </p:cNvPr>
              <p:cNvSpPr txBox="1"/>
              <p:nvPr/>
            </p:nvSpPr>
            <p:spPr>
              <a:xfrm>
                <a:off x="9220199" y="3114675"/>
                <a:ext cx="23431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=0.8 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181502-A55A-529D-2444-7D95EBE06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199" y="3114675"/>
                <a:ext cx="2343149" cy="830997"/>
              </a:xfrm>
              <a:prstGeom prst="rect">
                <a:avLst/>
              </a:prstGeom>
              <a:blipFill>
                <a:blip r:embed="rId11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DDC27367-F16C-6297-153E-BBCF6FE7A21E}"/>
              </a:ext>
            </a:extLst>
          </p:cNvPr>
          <p:cNvSpPr/>
          <p:nvPr/>
        </p:nvSpPr>
        <p:spPr>
          <a:xfrm>
            <a:off x="2002835" y="5075077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/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(0.1,0.1)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429250-CDC1-FFB5-6193-D56F6C1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5" y="5942504"/>
                <a:ext cx="171450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F8A248-64BC-F91C-3454-F89870FD161B}"/>
              </a:ext>
            </a:extLst>
          </p:cNvPr>
          <p:cNvCxnSpPr>
            <a:cxnSpLocks/>
            <a:endCxn id="15" idx="7"/>
          </p:cNvCxnSpPr>
          <p:nvPr/>
        </p:nvCxnSpPr>
        <p:spPr>
          <a:xfrm flipV="1">
            <a:off x="1416796" y="5099927"/>
            <a:ext cx="763051" cy="634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3B88A5-767E-D764-F937-4385200FCEFB}"/>
              </a:ext>
            </a:extLst>
          </p:cNvPr>
          <p:cNvSpPr/>
          <p:nvPr/>
        </p:nvSpPr>
        <p:spPr>
          <a:xfrm>
            <a:off x="3874174" y="3663109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EC0F-0218-4BDE-640E-60254D234E3E}"/>
              </a:ext>
            </a:extLst>
          </p:cNvPr>
          <p:cNvSpPr/>
          <p:nvPr/>
        </p:nvSpPr>
        <p:spPr>
          <a:xfrm>
            <a:off x="6592474" y="1507358"/>
            <a:ext cx="207383" cy="169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D4CA3-F6AF-89EC-7B64-7195FD672966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2179847" y="3807942"/>
            <a:ext cx="1724698" cy="1305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61FB10-2203-5E95-320D-68457B328AD0}"/>
              </a:ext>
            </a:extLst>
          </p:cNvPr>
          <p:cNvCxnSpPr>
            <a:cxnSpLocks/>
          </p:cNvCxnSpPr>
          <p:nvPr/>
        </p:nvCxnSpPr>
        <p:spPr>
          <a:xfrm flipV="1">
            <a:off x="3977865" y="1649181"/>
            <a:ext cx="2617755" cy="21184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8BCEC5-3127-9526-ACB5-56C09EAA7839}"/>
                  </a:ext>
                </a:extLst>
              </p:cNvPr>
              <p:cNvSpPr txBox="1"/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(0.4,0.4)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8BCEC5-3127-9526-ACB5-56C09EAA7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16" y="3778055"/>
                <a:ext cx="1714500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B4C707-43C0-E8B7-76A6-EABA3CEC748E}"/>
                  </a:ext>
                </a:extLst>
              </p:cNvPr>
              <p:cNvSpPr txBox="1"/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(0.8,0.8)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B4C707-43C0-E8B7-76A6-EABA3CEC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75" y="1555432"/>
                <a:ext cx="1714500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0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 animBg="1"/>
      <p:bldP spid="20" grpId="0" animBg="1"/>
      <p:bldP spid="21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D1C92-017D-39A2-2300-E3CF6809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9909" y="5600882"/>
            <a:ext cx="819762" cy="3812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7C635-443B-BE36-4BD8-A54BF4417C96}"/>
              </a:ext>
            </a:extLst>
          </p:cNvPr>
          <p:cNvCxnSpPr>
            <a:cxnSpLocks/>
          </p:cNvCxnSpPr>
          <p:nvPr/>
        </p:nvCxnSpPr>
        <p:spPr>
          <a:xfrm flipV="1">
            <a:off x="714375" y="266700"/>
            <a:ext cx="0" cy="61245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EFF5D-0A44-6873-5A68-29232E0160F0}"/>
              </a:ext>
            </a:extLst>
          </p:cNvPr>
          <p:cNvCxnSpPr>
            <a:cxnSpLocks/>
          </p:cNvCxnSpPr>
          <p:nvPr/>
        </p:nvCxnSpPr>
        <p:spPr>
          <a:xfrm>
            <a:off x="695134" y="6381750"/>
            <a:ext cx="681056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/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681BC6-4214-B556-4015-43584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315075"/>
                <a:ext cx="36480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/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EC91E0-FC36-0F2A-92FB-BF805E3C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" y="3198167"/>
                <a:ext cx="585939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/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+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727F60-228B-CDCD-CB2A-E5C4D6F2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40" y="282369"/>
                <a:ext cx="7890297" cy="830997"/>
              </a:xfrm>
              <a:prstGeom prst="rect">
                <a:avLst/>
              </a:prstGeom>
              <a:blipFill>
                <a:blip r:embed="rId6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/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=(0.1,0.1)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0507D2-F727-4C0F-4E98-F1D1148E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570" y="266700"/>
                <a:ext cx="3038476" cy="461665"/>
              </a:xfrm>
              <a:prstGeom prst="rect">
                <a:avLst/>
              </a:prstGeom>
              <a:blipFill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6B5DC02-85AE-3B18-6B14-A788BF135AB3}"/>
              </a:ext>
            </a:extLst>
          </p:cNvPr>
          <p:cNvSpPr txBox="1"/>
          <p:nvPr/>
        </p:nvSpPr>
        <p:spPr>
          <a:xfrm>
            <a:off x="2121030" y="1923068"/>
            <a:ext cx="588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represent this ‘compactly’?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5142A-8890-4C33-338C-748D2065D206}"/>
              </a:ext>
            </a:extLst>
          </p:cNvPr>
          <p:cNvSpPr txBox="1"/>
          <p:nvPr/>
        </p:nvSpPr>
        <p:spPr>
          <a:xfrm>
            <a:off x="2121030" y="2595185"/>
            <a:ext cx="694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System of linear equations – matrix form?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5DA17-E55B-1D77-997F-8194F9FFF48B}"/>
                  </a:ext>
                </a:extLst>
              </p:cNvPr>
              <p:cNvSpPr txBox="1"/>
              <p:nvPr/>
            </p:nvSpPr>
            <p:spPr>
              <a:xfrm>
                <a:off x="2969443" y="4025245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5DA17-E55B-1D77-997F-8194F9FFF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43" y="4025245"/>
                <a:ext cx="697582" cy="461665"/>
              </a:xfrm>
              <a:prstGeom prst="rect">
                <a:avLst/>
              </a:prstGeom>
              <a:blipFill>
                <a:blip r:embed="rId8"/>
                <a:stretch>
                  <a:fillRect r="-78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075FD-1761-B08F-4A95-0060AD8D0825}"/>
                  </a:ext>
                </a:extLst>
              </p:cNvPr>
              <p:cNvSpPr txBox="1"/>
              <p:nvPr/>
            </p:nvSpPr>
            <p:spPr>
              <a:xfrm>
                <a:off x="2969443" y="4559126"/>
                <a:ext cx="69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075FD-1761-B08F-4A95-0060AD8D0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43" y="4559126"/>
                <a:ext cx="697582" cy="461665"/>
              </a:xfrm>
              <a:prstGeom prst="rect">
                <a:avLst/>
              </a:prstGeom>
              <a:blipFill>
                <a:blip r:embed="rId9"/>
                <a:stretch>
                  <a:fillRect l="-2609" r="-78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80A672E6-E27F-246D-40E0-4FC3E7E52379}"/>
              </a:ext>
            </a:extLst>
          </p:cNvPr>
          <p:cNvSpPr/>
          <p:nvPr/>
        </p:nvSpPr>
        <p:spPr>
          <a:xfrm>
            <a:off x="2969443" y="3940404"/>
            <a:ext cx="697577" cy="1227802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5DD0A7-7C74-BF9C-B197-D3A19A8BC1AA}"/>
                  </a:ext>
                </a:extLst>
              </p:cNvPr>
              <p:cNvSpPr txBox="1"/>
              <p:nvPr/>
            </p:nvSpPr>
            <p:spPr>
              <a:xfrm>
                <a:off x="7203648" y="4032487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5DD0A7-7C74-BF9C-B197-D3A19A8B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648" y="4032487"/>
                <a:ext cx="1365316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425F5-E8F1-A0CA-79EB-0293A1EDB598}"/>
                  </a:ext>
                </a:extLst>
              </p:cNvPr>
              <p:cNvSpPr txBox="1"/>
              <p:nvPr/>
            </p:nvSpPr>
            <p:spPr>
              <a:xfrm>
                <a:off x="7203647" y="4566368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4425F5-E8F1-A0CA-79EB-0293A1EDB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647" y="4566368"/>
                <a:ext cx="1365311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04B001FB-378F-5ED5-1175-AC939825BCE5}"/>
              </a:ext>
            </a:extLst>
          </p:cNvPr>
          <p:cNvSpPr/>
          <p:nvPr/>
        </p:nvSpPr>
        <p:spPr>
          <a:xfrm>
            <a:off x="7203649" y="3947646"/>
            <a:ext cx="1440730" cy="122296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A76CDD-D89A-498C-BF56-675907F805FD}"/>
              </a:ext>
            </a:extLst>
          </p:cNvPr>
          <p:cNvSpPr txBox="1"/>
          <p:nvPr/>
        </p:nvSpPr>
        <p:spPr>
          <a:xfrm>
            <a:off x="3817366" y="4274453"/>
            <a:ext cx="33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2C9A30-3F66-1180-D127-8F5B6992AEE3}"/>
                  </a:ext>
                </a:extLst>
              </p:cNvPr>
              <p:cNvSpPr txBox="1"/>
              <p:nvPr/>
            </p:nvSpPr>
            <p:spPr>
              <a:xfrm>
                <a:off x="4267986" y="402524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2C9A30-3F66-1180-D127-8F5B6992A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86" y="4025245"/>
                <a:ext cx="13653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3A9EF1-FD0D-A880-6EFD-1298CB6F72F9}"/>
                  </a:ext>
                </a:extLst>
              </p:cNvPr>
              <p:cNvSpPr txBox="1"/>
              <p:nvPr/>
            </p:nvSpPr>
            <p:spPr>
              <a:xfrm>
                <a:off x="4267985" y="4559126"/>
                <a:ext cx="13653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3A9EF1-FD0D-A880-6EFD-1298CB6F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85" y="4559126"/>
                <a:ext cx="136531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15FBF066-F835-F9E5-A7AC-8173A3FC16BD}"/>
              </a:ext>
            </a:extLst>
          </p:cNvPr>
          <p:cNvSpPr/>
          <p:nvPr/>
        </p:nvSpPr>
        <p:spPr>
          <a:xfrm>
            <a:off x="4267987" y="3940404"/>
            <a:ext cx="2754982" cy="122292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119F58-1DEB-BC2D-4DF1-B4C94BF61060}"/>
                  </a:ext>
                </a:extLst>
              </p:cNvPr>
              <p:cNvSpPr txBox="1"/>
              <p:nvPr/>
            </p:nvSpPr>
            <p:spPr>
              <a:xfrm>
                <a:off x="5667866" y="402524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119F58-1DEB-BC2D-4DF1-B4C94BF6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66" y="4025245"/>
                <a:ext cx="136531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4AE97C-ACBC-CA5F-A68E-3F6F27E252AA}"/>
                  </a:ext>
                </a:extLst>
              </p:cNvPr>
              <p:cNvSpPr txBox="1"/>
              <p:nvPr/>
            </p:nvSpPr>
            <p:spPr>
              <a:xfrm>
                <a:off x="5678078" y="4559125"/>
                <a:ext cx="136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4AE97C-ACBC-CA5F-A68E-3F6F27E25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078" y="4559125"/>
                <a:ext cx="136531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9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9|5.5|5.6|6|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1309</Words>
  <Application>Microsoft Office PowerPoint</Application>
  <PresentationFormat>Widescreen</PresentationFormat>
  <Paragraphs>283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Cambria Math</vt:lpstr>
      <vt:lpstr>Courier New</vt:lpstr>
      <vt:lpstr>Office Theme</vt:lpstr>
      <vt:lpstr>Trustworthy Autonomy Lecture 4</vt:lpstr>
      <vt:lpstr>Introduction: Model Selection Problem</vt:lpstr>
      <vt:lpstr>Optimality: Problem Statement Illustration</vt:lpstr>
      <vt:lpstr>PowerPoint Presentation</vt:lpstr>
      <vt:lpstr>Toy Car Example: Modeling Autonomous Systems</vt:lpstr>
      <vt:lpstr>Toy Example: Modeling Autonomous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Trustworthy Autonomy Lecture 4</dc:title>
  <dc:creator>Bineet Ghosh</dc:creator>
  <cp:lastModifiedBy>Bineet Ghosh</cp:lastModifiedBy>
  <cp:revision>14</cp:revision>
  <dcterms:created xsi:type="dcterms:W3CDTF">2024-01-17T16:46:20Z</dcterms:created>
  <dcterms:modified xsi:type="dcterms:W3CDTF">2024-01-25T16:12:09Z</dcterms:modified>
</cp:coreProperties>
</file>