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826" r:id="rId3"/>
    <p:sldId id="827" r:id="rId4"/>
    <p:sldId id="828" r:id="rId5"/>
    <p:sldId id="859" r:id="rId6"/>
    <p:sldId id="829" r:id="rId7"/>
    <p:sldId id="830" r:id="rId8"/>
    <p:sldId id="831" r:id="rId9"/>
    <p:sldId id="833" r:id="rId10"/>
    <p:sldId id="832" r:id="rId11"/>
    <p:sldId id="834" r:id="rId12"/>
    <p:sldId id="835" r:id="rId13"/>
    <p:sldId id="836" r:id="rId14"/>
    <p:sldId id="837" r:id="rId15"/>
    <p:sldId id="838" r:id="rId16"/>
    <p:sldId id="839" r:id="rId17"/>
    <p:sldId id="84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923" autoAdjust="0"/>
  </p:normalViewPr>
  <p:slideViewPr>
    <p:cSldViewPr snapToGrid="0">
      <p:cViewPr varScale="1">
        <p:scale>
          <a:sx n="96" d="100"/>
          <a:sy n="96" d="100"/>
        </p:scale>
        <p:origin x="11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B46F6-1DB2-4F52-BA24-82CB5FF2610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30BE2-A3AB-4174-A889-4FFE678AE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18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m= # control inputs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N= dimension (no of states)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A7BB-4185-4FE5-BB58-0066A18368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00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Transfer function &amp; State Space Approach are equivalent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A7BB-4185-4FE5-BB58-0066A18368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16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q=x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c=\rho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30BE2-A3AB-4174-A889-4FFE678AE9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62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q=x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c=\rho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A7BB-4185-4FE5-BB58-0066A18368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21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Is this a good controller?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A7BB-4185-4FE5-BB58-0066A183683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32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E3509-05AC-4F9F-B108-70B0D4381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0E5BE5-ED4B-467F-BDBE-670615EAB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C342C-94A1-4C8A-A508-CB60DC1CC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71AE-918D-41E0-A89C-8415CB57E50E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7CF0D-B714-4BDA-9C3A-3318F8FC4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EC521-B19D-4C09-91F2-1A624EB92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74DE-3A50-4F65-A72F-B776005E7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1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66846-0D81-4FDC-ADF3-FCCAB2431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34305F-BA36-465B-8177-9498BBAFE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866C3-280B-4031-AB07-DD6D5F978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71AE-918D-41E0-A89C-8415CB57E50E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75C36-24B9-46D7-B06C-5ABD4B7A9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18ADD-D93C-4DA4-B853-A97089BD6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74DE-3A50-4F65-A72F-B776005E7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71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F8E3E9-4E42-4503-A0B2-E2C9B1547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BF3E96-17BC-4485-AEC9-94DB9C358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F254A-4CDE-4E6D-AB34-5020AAA5E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71AE-918D-41E0-A89C-8415CB57E50E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39B7A-E563-4DE3-BD46-8DB234774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110BE-A110-4A6F-B9DB-3902CA713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74DE-3A50-4F65-A72F-B776005E7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2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BD8B5-1B3E-4745-8A34-5512E8BC6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4BB43-217F-42C7-95F0-9A52EDDEB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E7A0B-7260-4BA0-BD6A-5B6D43F6F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71AE-918D-41E0-A89C-8415CB57E50E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50497-3422-4118-A73E-47F9E1DFF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21BCE-C4F8-4255-94E1-D55ABF809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74DE-3A50-4F65-A72F-B776005E7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5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C4D40-D485-4DC8-A799-694C55F21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F7F11-442F-40C3-9CC9-27BCC93BF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021FD-3FF7-4E14-9F47-16BC1793E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71AE-918D-41E0-A89C-8415CB57E50E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332E7-C84E-4345-93EF-AA3C2BB9F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10848-4689-4B16-A732-3F4026FEF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74DE-3A50-4F65-A72F-B776005E7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86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17DC-8ED8-48DA-9EB2-DC2D18992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18B0D-98A8-47FE-8FBE-82E7A1E9A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34D1D-8F19-4A1E-A4E7-2FB83F0AB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D20F3-C791-46A4-9725-543251D38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71AE-918D-41E0-A89C-8415CB57E50E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425C1-887F-4C7F-88D9-5D8A707B8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B74D61-84DD-4A5E-8D47-5BEB1B341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74DE-3A50-4F65-A72F-B776005E7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2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6E00E-FE4C-4D46-9D2A-27D1FE6A3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325A4-C1F3-464E-A951-C38DF82E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27301E-C8DF-495F-81A6-63B3C38D8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FDAB51-6FF3-4E98-B54F-11B00C99A0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D67CE-F243-497D-9DEA-45B6EA03D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F3E800-6936-4983-8DBC-E95CAF961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71AE-918D-41E0-A89C-8415CB57E50E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B7E306-C9F2-4FA8-8C73-387811E81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987B36-95E8-42D1-A5C8-5B6CA722E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74DE-3A50-4F65-A72F-B776005E7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7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F920D-EC36-4059-88CF-775B5C387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C202CA-FA08-42E0-AB9C-37074C775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71AE-918D-41E0-A89C-8415CB57E50E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5380D4-1BE2-4147-96D6-47E288BA9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A752F0-E737-40D8-A8C9-C2B32991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74DE-3A50-4F65-A72F-B776005E7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08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7FDE34-9B4D-4F2D-A133-EDDEAF9C1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71AE-918D-41E0-A89C-8415CB57E50E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B3365A-FD97-4303-9E04-7469CD8C9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54C7C-9D80-49E1-8D05-1C999F56D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74DE-3A50-4F65-A72F-B776005E7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5507F-02A4-4259-95DF-4C9FC216F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5F024-7C02-4353-82EB-D97100C57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B29CD5-FB44-490F-B2DF-2A33B2C90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E2364-2561-4E8F-BC44-A6B96F65B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71AE-918D-41E0-A89C-8415CB57E50E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CFA6B-D739-4733-BCD3-AFAE87C2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40B9A-FA11-432F-80A5-84C9AC44A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74DE-3A50-4F65-A72F-B776005E7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7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76CD4-DBE3-457B-B094-773BC64B1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3C4D5F-A818-4814-BFA8-0465BEF29D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7B448-D33A-457E-835B-AF1392F0F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9C746D-D342-4A80-ABBF-CC0EE0001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71AE-918D-41E0-A89C-8415CB57E50E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2ABBA-34C7-4250-AD71-593A6B832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E5990-2C7E-4FC6-8B9A-A76890AB8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74DE-3A50-4F65-A72F-B776005E7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7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369685-D239-470E-8495-0DB775F0B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8D44E-30EF-445C-8835-4EFEC10EA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37D33-279F-439F-ABFB-CB8EAF4FBF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F71AE-918D-41E0-A89C-8415CB57E50E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39FF5-833F-4513-A71A-269ADD3D1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F1401-76DD-40CB-AE48-7B970E8E0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474DE-3A50-4F65-A72F-B776005E7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3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ineet@ua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7B26F-2C17-F8C7-0A49-CAA12FC153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Trustworthy Autonomy</a:t>
            </a:r>
            <a:br>
              <a:rPr lang="en-US" dirty="0"/>
            </a:br>
            <a:r>
              <a:rPr lang="en-US" sz="4800" dirty="0"/>
              <a:t>Lecture 20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6DDE6A-20F0-D446-C223-B44AB63492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Bineet Ghosh</a:t>
            </a:r>
          </a:p>
          <a:p>
            <a:r>
              <a:rPr lang="en-US" dirty="0">
                <a:hlinkClick r:id="rId2"/>
              </a:rPr>
              <a:t>bineet@ua.edu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1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684255-AD97-E103-656B-AA14A71CC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728" y="643466"/>
            <a:ext cx="735454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63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F099EA-33C4-AF8E-7CCD-4F8CF8914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3169" y="643466"/>
            <a:ext cx="698566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59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EB91C6-84F6-E60E-4176-DFE69FFCA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9006" y="643466"/>
            <a:ext cx="755398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52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46821F-A886-7C5F-BE15-C59E928BC1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4440" y="643466"/>
            <a:ext cx="750312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22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CD9BB2-92E1-E567-E34B-135DB1FB5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4803" y="643466"/>
            <a:ext cx="714239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44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3D7774-4959-A034-8C33-CA3D5CD5F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4632" y="643466"/>
            <a:ext cx="816273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66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600575-5B17-FD89-C3F9-5801BB3FB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6158" y="643466"/>
            <a:ext cx="757968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76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74B56A-D669-A987-11E3-590DE57BC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8424" y="643466"/>
            <a:ext cx="723515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75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6D43C9-C4DF-FB81-266F-0F02A9E42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7203" y="643466"/>
            <a:ext cx="773759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45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BD9FB8-F20F-0B34-EEC1-6D5EBF98B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3944" y="643466"/>
            <a:ext cx="828411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48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C7A795-4805-8457-4236-0B199923B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467" y="648207"/>
            <a:ext cx="10905066" cy="55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98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EE36D-2596-49F1-8E49-3A84D71E4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8AC8D-1069-448F-8443-A09DC1305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be due after Homework 3 (as Homework 4)</a:t>
            </a:r>
          </a:p>
          <a:p>
            <a:endParaRPr lang="en-US" dirty="0"/>
          </a:p>
          <a:p>
            <a:r>
              <a:rPr lang="en-US" dirty="0"/>
              <a:t>Group work, but individual submissions required detailing their contributions</a:t>
            </a:r>
          </a:p>
          <a:p>
            <a:endParaRPr lang="en-US" dirty="0"/>
          </a:p>
          <a:p>
            <a:r>
              <a:rPr lang="en-US" dirty="0"/>
              <a:t>Integrates/Segway from homework to the project</a:t>
            </a:r>
          </a:p>
          <a:p>
            <a:endParaRPr lang="en-US" dirty="0"/>
          </a:p>
          <a:p>
            <a:r>
              <a:rPr lang="en-US" dirty="0"/>
              <a:t>Will be posted in </a:t>
            </a:r>
            <a:r>
              <a:rPr lang="en-US"/>
              <a:t>Blackboard soon.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80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4F7D5E-71C5-632B-C429-072A9FA7B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1765" y="643466"/>
            <a:ext cx="752847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18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AA5055-643D-F408-B7AE-16C0127560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029" y="643466"/>
            <a:ext cx="747794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75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D6CDE4-150D-83FA-9D5B-B030B6EC7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88039" y="643466"/>
            <a:ext cx="801592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53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685AD1-EDD4-79FF-E70B-4ED7175FF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8424" y="643466"/>
            <a:ext cx="723515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46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94</Words>
  <Application>Microsoft Office PowerPoint</Application>
  <PresentationFormat>Widescreen</PresentationFormat>
  <Paragraphs>26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Trustworthy Autonomy Lecture 20</vt:lpstr>
      <vt:lpstr>PowerPoint Presentation</vt:lpstr>
      <vt:lpstr>PowerPoint Presentation</vt:lpstr>
      <vt:lpstr>PowerPoint Presentation</vt:lpstr>
      <vt:lpstr>Handouts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Trustworthy Autonomy Lecture 20</dc:title>
  <dc:creator>Bineet Ghosh</dc:creator>
  <cp:lastModifiedBy>Bineet Ghosh</cp:lastModifiedBy>
  <cp:revision>6</cp:revision>
  <dcterms:created xsi:type="dcterms:W3CDTF">2024-03-27T15:47:16Z</dcterms:created>
  <dcterms:modified xsi:type="dcterms:W3CDTF">2024-04-01T15:39:29Z</dcterms:modified>
</cp:coreProperties>
</file>