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7" r:id="rId2"/>
    <p:sldId id="361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70" r:id="rId11"/>
    <p:sldId id="371" r:id="rId12"/>
    <p:sldId id="374" r:id="rId13"/>
    <p:sldId id="888" r:id="rId14"/>
    <p:sldId id="890" r:id="rId15"/>
    <p:sldId id="827" r:id="rId16"/>
    <p:sldId id="891" r:id="rId17"/>
    <p:sldId id="887" r:id="rId18"/>
    <p:sldId id="889" r:id="rId19"/>
    <p:sldId id="894" r:id="rId20"/>
    <p:sldId id="896" r:id="rId21"/>
    <p:sldId id="897" r:id="rId22"/>
    <p:sldId id="912" r:id="rId23"/>
    <p:sldId id="898" r:id="rId24"/>
    <p:sldId id="899" r:id="rId25"/>
    <p:sldId id="900" r:id="rId26"/>
    <p:sldId id="910" r:id="rId27"/>
    <p:sldId id="901" r:id="rId28"/>
    <p:sldId id="904" r:id="rId29"/>
    <p:sldId id="902" r:id="rId30"/>
    <p:sldId id="903" r:id="rId31"/>
    <p:sldId id="91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103" autoAdjust="0"/>
  </p:normalViewPr>
  <p:slideViewPr>
    <p:cSldViewPr snapToGrid="0">
      <p:cViewPr varScale="1">
        <p:scale>
          <a:sx n="70" d="100"/>
          <a:sy n="70" d="100"/>
        </p:scale>
        <p:origin x="5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1:38.84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118 574 7978,'-19'-10'0,"-1"1"254,2-3 1,7 4-1,3-2 1,-1-1 0,3-2-1,-1-2 887,4 0 0,-3 6-701,1-1 1,0 5 490,5-5-614,0 0 0,0 0 449,0 1-434,0 5-288,0-2 51,6 6 0,4 0-60,10 0 0,-2 0-230,6 0 1,1 5 110,4 0 1,5 6-22,1-1 1,6 1-52,-2-1 1,3 2-77,2-8 0,0 6 85,0-5 0,5 0 37,0-5 0,-4 0-10,-6 0 0,-5-7-150,5-2 1,-6 1 24,1-2 1,-9 0 122,-6-5 1,-7 5-74,-2 1 190,-7 5 1,3-4 180,-6 3 0,-1 4-45,-4-4 0,2 3 228,-7 2 1,5-2-127,-5-2 0,5 2 54,-5-3 1,5-1-163,-4 1 1,4 0-18,-5 5 0,5 0-160,-5 0 1,5 0 5,-4 0 0,0 6 4,0 4 0,-4 5 45,3 4 1,-3 4-119,-2 7 1,0 6 43,1 3 1,-3 5-122,-2 5 0,1 3 80,-7 7 1,2-5-28,-1 0 1,-4-2 124,4 2 0,-3-5-61,3-10 1,-2-3-7,6-7 1,-1-4-19,1-1 1,6-11-96,-1 2 173,0-10 1,12 2 19,-7-7 0,5-7-40,-5-3 0,6-3 27,-6-2 0,2 1 161,-2-1 0,-2-5-11,7 1 1,1-1 414,4 6-214,0-1-91,0 0 1,1 2-47,4 3 0,3 4 48,7 6 0,1 0-65,4 0 0,1 1-86,4 4 0,4 3-137,0 7 0,1 0 50,4 0 0,4 4-106,1 1 1,3 4-29,2-4 1,1 4-162,-1-4 0,0 4 68,0-4 1,-7 5-64,-2-6 0,-6 1-530,-4-6 0,1 0-199,-7-5-1246,1 4 2255,-5-11 0,-14 5 0,-2-7 0</inkml:trace>
  <inkml:trace contextRef="#ctx0" brushRef="#br0" timeOffset="1017">1618 236 7855,'-8'-6'-445,"1"2"723,7-5 0,-2 4 1131,-3-5-588,4 7-569,-12-11 0,9 13 104,-5-4-147,-1-3 1,-5 6 26,0-3 1,1 4-55,-1 1 0,-6 0-74,-4 0 1,2 0-75,-1 0 0,0 0 45,-6 0 0,1-5 31,-1 0 0,3-2 80,2 2 0,-3 2-12,4-7 0,3 5-43,1-4 1,4 4 15,1-5 1,0 5 59,1-5 11,5 7-9,3-10-82,6 11-203,0-4 207,0 6-113,0 0 0,5 6-235,0 4 1,4 3 250,-4 2 1,7 6 219,-2 4 0,-2 4-104,2 5 1,-1 4-24,6 6 0,0 2 91,-1 3 0,-1-2 14,-3 7 1,3 5-69,-3 4 0,2-1-74,-3-8 1,3 4-165,-7-5 1,5-2 144,-6-2 1,3-5-87,-2-5 0,-2 4 64,7-4 1,-5-3-20,5-2 1,-5-3-101,4-1 1,-5-1 84,0 0 0,3-1-14,-2-3 0,0-4 68,-5-6 1,1 4 89,4 1 1,-3-5-77,3-6 13,-3-5-76,-2 2-1,0-6-275,0 0 0,6 0 254,4 0 0,-2 0-100,2 0 1,1 0-115,9 0 0,-4 0-214,4 0 0,3 0-109,1 0 0,-1 0-329,1 0 1,1 0 94,4 0 1,1 0-324,-1 0 0,-4 5 1092,-1 0 0,-6 0 0,3-5 0</inkml:trace>
  <inkml:trace contextRef="#ctx0" brushRef="#br0" timeOffset="1826">1926 765 7906,'-9'-23'66,"-1"2"1,0 2 442,2-1 0,-4-5-69,7 6 0,-4-2 189,4 1 0,-5 4-131,5-4 1,-1-1 9,1 1 1,3-4-174,-3 4 0,3 1 510,2 4-478,-6 0 0,4 5 167,-3 1-17,4 5-278,1-2-333,0 6 146,0 0 1,0 6-212,0 4 0,5 5 166,0 4 1,1 1 39,-1 9 0,-3-2-35,3 7 1,1 3-60,-1 3 0,0 2-104,-5 2 0,0-5 35,0 1 1,5-6-72,0 5 1,0-6 93,-5 1 0,0-3-121,0-2 1,0-4 135,0-1 0,0-6-25,0 2 1,0-9-181,0-1 1,0-6 81,0 2 0,0-8 103,0-2 138,0 2 1,1-11-76,4 3 0,-3-3 133,3-2 0,3 1-113,2-1 0,-2-1 123,2-4 1,-2 2-12,2-7 0,3 1-28,-4-5 0,0-1-20,0 1 1,1 4 10,5 1 0,-5 1 5,-1-2 0,0-2-24,0 2 0,4 4 5,-3 1 0,-2 4-52,2 1 0,-6 6-14,0-1-341,5 6 252,-8-2 1,6 8-51,-7 2 0,0 0 141,0 6 1,0 4-21,0 6 0,-2 6 16,-3-2 1,2-1 83,-7 2 0,5-6 68,-5 6 0,2-6-92,-2 6 0,-1-7 180,6 2 0,-5-4 19,5-1 0,-1-6 130,1 1-327,3 0 1,-6 0 107,3 0-40,4-7-179,-6 10 1,9-7 82,3 4 1,-2 3-138,7-3 0,0 3-430,4 2 0,1-4 231,0 4 0,4-4-627,1 9 1,1-4 99,-1-1 0,-2 0-143,6-1 0,-4 1 332,4 0 662,-6 0 0,23-1 0,-2 1 0</inkml:trace>
  <inkml:trace contextRef="#ctx0" brushRef="#br0" timeOffset="2535">2500 236 7879,'-15'-15'0,"2"1"283,3-1 1,-1 5 461,6 0 0,0 1-124,5-6 1,0 5-220,0 0 1,0 5-159,0-4 1,1 4-81,4-5 0,5 2-140,10-2 0,-2-3 92,6 3 1,-4 2-167,4-2 1,1 2 61,4-2 0,1 4-178,-1 6 0,-4-5 44,-1 0 0,1 0-53,4 5 0,-6 6 107,-4 4 1,-1-2 134,2 2 1,-10 0 15,9 5 0,-17-1 136,3 1 1,-3-5 149,-2 0-20,0 0 1,0 4-129,0 1 1,-5 0 119,0-1 0,0 1-81,5 0 0,0 1-137,0 4 1,0-2 1,0 6 1,0 1 35,0 4 0,0 5-111,0 1 1,6 5 41,4 0 1,3 9-131,2 5 0,1 3 71,4 1 1,-2 1-133,6 0 0,-4-2 50,4-3 0,-1 2 55,2-7 1,-4-7 0,-6-8 0,-1-3 20,1-1 0,-2-1-7,-3 1 0,-2-7 28,-3-4 1,-3-3 7,3-1 1,-5 0 119,-5 0 14,-4-7 1,-7 3 72,-3-6 1,1 5-63,-7-5 1,5 5-108,-4-6 0,-2 1-96,-8-5 1,1 5-245,-6 0 1,4 2 131,-4-2 0,8-4-139,2 4 0,1-3-270,8-2 0,1 0-484,4 0 0,7-2-777,3-3 0,3 2 1784,2-7 0,40-32 0,9-14 0</inkml:trace>
  <inkml:trace contextRef="#ctx0" brushRef="#br0" timeOffset="2860">3764 589 7879,'-10'-15'329,"0"1"0,2-1 519,-2 0 0,4 5-341,6 1 1,0 4 25,0-5 1,1 7-270,4-2 0,3 1-213,7-1 1,0 4 127,-1-4 1,3 3 61,2 2 1,-1 0-680,7 0 1,-6 0-542,6 0 1,-5 2-2601,4 3 3579,-6 3 0,3 72 0,-6 16 0</inkml:trace>
  <inkml:trace contextRef="#ctx0" brushRef="#br0" timeOffset="2993">3911 795 7874,'-20'14'384,"1"1"168,-1 0 0,5-2 702,1-3 565,5 3-681,3-12 72,6 6-1082,0-7 1,6 0-374,4 0 1,10 0-900,4 0 1,4 0 54,1 0 0,1 0 1089,-1 0 0,33-26 0,9-7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2:12.48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74 545 7971,'-13'-23'0,"1"3"274,2 4 0,2 1 423,-2 1 0,2-1 135,3 0 0,4 5 286,-4 1-149,3 5-759,2-2 1,2 7-161,3 4 0,3 5 207,7 10 1,-1 3-15,1 6 0,0 5-53,-1 1 1,1 10-95,0-1 1,0 4-204,-1-4 1,-1-2 41,-3-2 1,3 2-70,-3-3 0,3 2 117,2-2 0,-6-3 34,1-6 0,-6-6-45,0 1-351,-2-14 451,-2 2-2,0-13 129,-6-13 0,-3 2-54,-5-14 1,-1 1-46,0-6 0,1-1-86,-1-3 0,0 1-67,1-6 1,-6-2 91,0-8 0,1 2-14,4-7 0,0 0-6,1-5 0,1 2-128,3 3 1,3 5 144,7 10 0,0 5 147,0 9 1,8-1-227,7 6 1,1 2 20,9 9 0,-1 0-4,6 5 0,6 2 13,3-3 1,-2 5-21,3 5 1,-1 10-54,5 9 0,-6 4-164,-4 1 0,-3 2 65,-2 4 0,-6-3-85,-3 7 0,-6-6 32,-4 1 0,-3 2 178,-7-1 0,0-6-10,0-4 0,-12-3 87,-2 3 1,-9-4 232,3-6 1,-6 0-181,2-1 0,-3-1 217,3-3-171,-4 3 0,12-11 300,-4 3-238,10-4-123,4-1 1,8-5-122,2 1 0,9-6 37,7 5 0,8-7-166,1 3 0,2 2 79,8 2 1,-1 4-78,1 1 0,4 3 98,-4 7 0,3 1-18,2 14 1,-6-1 252,-4 5 0,-4 1-87,-6-1 0,-3 6 70,-6-1 1,-2 0-94,-3-4 0,-3-6 34,-7 1 0,-2-8 56,-3 3 0,-3-4 139,-7-1 0,-1-2-87,-4-3 0,2 3 59,-6-3 0,-1 1-251,-4-1 1,-2 2-108,-3-8 1,1 6-308,-6-5 0,-1 0-86,-4-5 0,5 0-414,0 0 1,6 0 118,-1 0 1,5 0-428,4 0 0,2 0 1242,4 0 0,15-13 0,-1-3 0</inkml:trace>
  <inkml:trace contextRef="#ctx0" brushRef="#br0" timeOffset="2343">809 2808 7891,'0'-14'0,"0"-1"274,0 0 61,0 1 0,0-1 186,0 0 0,0 1-168,0-1 1,0 0 80,0 0 1,0 1-55,0-1 0,-2 0 681,-3 1-590,3-1 0,-11 0-249,4 1 0,0 5 113,0 4-128,-1 4 1,-10 2-98,1 4 1,-1 12 145,5 12 1,-4 9 109,-1 11 0,-4 8-181,4 7 1,5 6 13,6-2 0,5 1-438,-1 4 0,4-9 72,1 5 0,8-14-41,7-6 1,3-5 108,11-4 0,-1-13 56,11-12 0,-5-7-79,5-8 0,1-1 7,4-4 0,0-5-37,0-10 0,-2-4 40,-2-11 0,-4 3 106,-7-7 1,-8 6 20,-6-1 1,-2 1 81,-8-1 0,0 1-73,-5-6 0,-8 1 13,-7-1 1,-1-3-99,-9 2 1,-1-2-82,-8-2 1,3 6-69,-4 4 0,4 9-359,2 6 1,-1 1-790,1-2 1,6 10 259,4 1 1,2 5-921,3 4 2018,5 0 0,29-13 0,13-3 0</inkml:trace>
  <inkml:trace contextRef="#ctx0" brushRef="#br0" timeOffset="3411">1573 163 7995,'-23'-2'0,"4"-3"-252,2-5 1,7 2 538,1-2 0,4 2 537,-5-2 1,7 2-324,-2 3 0,3 2 75,2-7-355,7 7 0,6-9-38,6 8 1,7-6-89,-1 5 1,9-5 38,5 5 1,-1-5-194,1 5 0,5-1 90,5 1 1,0 3-205,-5-2 0,0 2 7,1 2 0,-8 2 40,-3 2 0,-3 3 87,-1 3 0,-7 3 70,-4-3 0,-7-2 2,-2 2 1,-7-6 22,2 6 0,-4-5 114,-1 5 1,0-5-64,0 5 0,0-1 142,0 6 0,0-3 4,0 2 1,0-2-24,0 7 0,0 3 46,0-3 1,0 9-77,0 1 0,0 2 112,0 9 0,2-1-134,3 5 1,-3 5-14,2 0 1,3 8-138,-2 2 0,5 1 101,-5 9 0,4-1 29,-4 6 1,7-5-19,-2-1 1,3 1-9,1 4 0,-4-4-51,0-1 0,0-6-80,4 2 1,1 6 81,0-1 1,-2 1-3,-3-6 1,1-2-110,-6 7 0,5-7 7,-5 1 0,4-7 19,-4-2 0,5-2 30,-5 2 1,2 6-15,-3-6 1,-2 2 48,3-7 0,2-3 16,-3 3 1,6 1-63,-5-1 0,2-5 1,-2-5 1,-4 1 80,4 4 1,2 0-31,-2 0 0,-1-5-2,-4 0 1,5-4-44,0 4 1,5-2-6,-5 3 1,5-5 34,-5-5 1,6 1-3,-1 3 0,3-3-59,2 4 1,-6-4-10,1-2 0,0 0-78,5 1 1,-1 2 64,1-2 0,-5 1 31,0-12 0,-5 1-95,4-5-16,-5 6 157,2-5-6,-6-1 51,0-8 12,0-7 505,0 0-567,-6-7 0,2 5-4,-5-2 0,4 0 3,-5-1 0,0 4-24,-5-4 0,1-2-12,-1 2 0,-1 0-43,-4 5 1,2-4-151,-6-1 1,-1 0-401,-4 5 0,-1 0 246,1 0 1,0 0-218,-1 0 1,1-5-241,-1 0 0,3 0-482,2 5 0,2 0 249,4 0 1,1-6 1030,-7-4 0,-12-82 0,14 36 0,0 0 0</inkml:trace>
  <inkml:trace contextRef="#ctx0" brushRef="#br0" timeOffset="4345">3425 1147 8003,'-24'-19'0,"1"-2"264,1-2 1,3 5 51,4-2 1,5-1 156,1 1 1,4 2-88,-5 9 0,7 0 575,-2 5-328,3 2-368,2-5 0,0 9-87,0 3 12,7 3 1,1 7-1,7-1 1,-1 1-66,1 0 0,1 0-124,4-1 0,3-1-39,6-3 1,0 3-140,1-3 1,-1-4 4,1-1 1,4-1-80,0 1 1,1-4 43,-6 4 1,0-3 66,1-2 0,-6-5 77,1 0 1,-7-7 89,1 3 0,-4 1 156,-5-2 0,-2 0-19,-3-5 211,-3 1-250,4 5-133,-12-4 1,-3 13-80,-5 0 0,-1 7 173,0 8 0,1 6-8,-1 3 1,-6 4-69,-4 1 1,2 6-18,-1-1 1,-1 2 27,-4-2 1,-1-3 27,1 4 0,0-4 29,-1-2 1,-1-4 37,-3-1 0,8-6-29,-4 2 0,11-6-93,-1-4-30,10-3 74,4-7-17,6 0 0,2 0 66,2 0 0,0-5-4,5 0 1,3-2 15,8 2 1,-3 4 154,8-4 0,-1 3-204,6 2 1,-1 2-25,1 3 0,4-2-138,0 7 0,1-2-13,-6 2 0,0 3-289,1-3 1,-1 3 85,1 1 1,-8-1-91,-2-3 1,1 3-204,-1-3 0,-1 2-404,-4-3 0,0 0-137,0-5 0,-1-2 1162,1 3 0,13-43 0,3-11 0</inkml:trace>
  <inkml:trace contextRef="#ctx0" brushRef="#br0" timeOffset="5103">4572 883 7247,'9'-15'-26,"1"0"0,-7 6 1466,2-1-479,-3 0-4,-2 2-315,0-5 21,0 11-445,0-4 0,-2 1-22,-3 0 0,2 0-92,-7 5 1,6 0 49,-6 0 1,0-5-122,-5 0 0,1 0 88,-1 5 0,-5 0-108,1 0 1,-3-5 88,3 0 0,-2 1-91,-4 4 1,-3 0 48,4 0 0,3 0 77,1 0 1,4 0 128,1 0-15,0-7 7,1 5 0,-1-4 37,7 6-80,1 0 8,7 0-213,0 0 1,7 0-175,-6 0 216,6 0-148,-7 0 1,5 1 166,0 4 0,0 0 7,-5 10 0,0-4 25,0 9 0,0 5 203,0 4 0,1 2-79,4 8 1,-3 0-60,3 5 1,-4 5 7,-1 0 1,5 7-27,0-2 1,0 1-7,-5-1 0,5-3-53,0-7 0,1-5-128,-1 0 0,-3-1 76,3 1 1,1-3-82,-1-7 0,0-4 71,-5-1 0,5-1 77,0 2 0,0-9-5,-5-6 1,1-2 69,4 2 18,-3 3-23,4-11 22,-6 4 0,0-6-10,0 0-200,0-6 75,0 4-184,0-5-33,0 7-145,7 0 0,1 0-73,7 0 52,0 0 1,4 2-256,1 3 1,-1-3-534,-4 3 1,6-4-629,4-1 0,1 5 480,-2 0 1,4 5-915,-3-5 2180,2 0 0,29-5 0,6 0 0</inkml:trace>
  <inkml:trace contextRef="#ctx0" brushRef="#br0" timeOffset="5712">4836 1221 7956,'-8'-21'0,"-3"4"206,6-2 1,-5-2 918,5 1-643,0 0 0,5 6 655,0-1-282,0 7 243,0-5-253,0 11-469,0-4-328,0 6 83,0 6 1,2 7-95,3 7 0,-2 6 115,7-2 0,-7 4-183,2 2 0,1 1-79,-1 3 1,0-3-121,-5 3 1,2-3-95,3-1 1,-4-1 75,4 0 0,-3-1 44,-2-3 1,5-4 53,0-6 1,0-1-495,-5 1 105,0-7 273,6-1 1,-3-7 307,7 0 0,-5-8-17,5-7 0,0-2 45,4-7 1,1-2-39,0-8 0,-1 3 93,1-4 0,0-1-39,0 2 1,-1 1 73,1 9 1,-5-2 56,0 6 0,-2 1 505,2 4-297,-4 0 96,1 7-744,-6 1 0,6 9 78,-7 3 1,-5 3 50,0 7 1,-2 0 119,3-1 1,-3 1-36,-3 0 1,-3-1 17,3 1 1,-3 5 24,-1-1 1,-1-4-12,0-5 1,2 0 177,3 4 1,-3-1-164,3-3 1,4-2-22,1-3 0,-1-2-129,1 7 0,0-5 93,5 5 0,0-5-19,0 5 1,1-5-27,4 4 0,-1 1-24,5 5 1,1-5-118,5-1 1,4 1-440,1 5 1,1-2-103,-1-3 0,-4 3 72,4-3 0,1-2-297,-1 2 0,4-2 311,-4 2 660,6 3 0,29-25 0,16 2 0</inkml:trace>
  <inkml:trace contextRef="#ctx0" brushRef="#br0" timeOffset="5963">5380 1383 7956,'-15'-7'1347,"1"-1"-519,6-7 481,1 1-659,7 5-478,0-4 0,7 12-193,2-4 0,4 3-21,2 2 0,0 0-62,-1 0 0,1 0-165,0 0 1,0 0-567,-1 0 0,1 0 220,0 0 0,4 5-418,1 0 0,-1 0 318,-4-5 715,6 6 0,55-17 0,18 1 0</inkml:trace>
  <inkml:trace contextRef="#ctx0" brushRef="#br0" timeOffset="6213">5909 1206 7956,'-13'-23'0,"3"4"0,2 2 888,3 3 0,4-6 503,-4 1-240,3-1-150,2 5 223,0 1-496,0 5-242,0 3-387,0 19 0,0-3 30,0 9 1,5 4-125,0 2 0,0 4 64,-5 5 0,5-3-109,0 4 1,0-4-306,-5-2 1,1 1-364,4-1 1,-3 0-489,3 1 1,-4-3 520,-1-2 0,0 1-513,0-6 0,0-1-233,0-4 1421,0-7 0,26-60 0,7-22 0</inkml:trace>
  <inkml:trace contextRef="#ctx0" brushRef="#br0" timeOffset="6754">6159 780 7956,'-21'-13'0,"9"3"444,-2-10 0,4 4 614,0 1 606,4 1-1174,6-1 0,0 5-213,0 0 1,6 7-78,4-2 0,8 4-73,2 1 1,4 0 36,-4 0 0,6 0-104,-2 0 0,4 0-133,1 0 1,-1 5 55,-3-1 1,2 6-152,-2-5 0,-2 7 90,1-3 0,-4 0 72,4 0 0,-6 0 91,2 0 1,-4 4 23,-1-3 0,-5 3 16,0 2 0,-7 0 165,2-1 0,-2 1-69,2 0 1,-3-1-94,2 1 0,-2 1 142,-2 4 1,-2 1-90,-2 4 0,2 4 9,-3 1 0,3 1-48,2 8 0,0 0-95,0 5 0,0 0 28,0 0 1,0 2-124,0 3 0,0-3 2,0 3 1,0-2 53,0 2 1,0-3 13,0 3 0,5-5 13,0-5 1,7 2-4,-3-7 1,-2-4 27,-2-6 1,1-6 76,-1 2 51,0-4-53,-5-8 167,0 5-156,0-11-64,0 4 1,-6-6-23,-4 0 1,-3 0 5,-2 0 0,0 0-99,1 0 1,-6 0-204,0 0 0,-1 0-77,2 0 1,-4 0-376,-7 0 1,1 0-780,0 0 0,1 0 679,3 0 1,-1 0-783,7 0 1,-1 2 230,5 3 1339,7-3 0,28-35 0,12-16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4:09.55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133 221 7974,'-10'-6'0,"0"-4"247,-1-3 1,4-2 100,2 0 0,-1 6 789,1-1-264,-6 0 254,9-5-285,-5 7-43,7 2-630,0 6 1,2 1 36,3 4 0,-2 3-107,7 7 1,0 0 41,5-1 1,-1 1-89,1 0 1,1 0 23,4-1 1,-4-1-137,4-3 1,1 2 27,-1-8 1,-1 3-62,-4-2 0,4-4 46,1 4 0,0-3 59,-6-2 1,1-5 100,0 0 0,-5-6-59,-1 1 0,0-3 0,0-2 1,0 5-21,-5 1 0,-2-1 38,3-5-102,-3 0-120,-2 1 0,0 4-155,0 0-116,0 7 1,-7 3 347,-3 10 0,-3 8 59,-2 1 1,1 12-10,-1-1 1,-1 9-107,-4 0 0,2 4-12,-6 1 1,-1 1 41,-4 4 0,1-3 18,4 3 1,-4-10 157,3-4 0,2-4 225,-1-2 0,6-11 690,-2-3-657,4-10 1,6 1 32,0-6 1,7-2-117,-2-2 1,4 0 0,1-6 1,0 1-30,0-6 0,0 5-74,0 0 0,6 1 36,4-6 0,-2 5-23,2 0 0,1 7-73,9-2 0,-2 2-9,6-2 1,1 3-127,4-3 0,-4 5-13,-1 5 0,1 2-170,4 3 1,5 3 65,1-3 0,4 3-111,-5 1 0,1 3-280,-6 2 0,-1-2-516,-4 2 1,-3-3-263,-6-1 0,-5-2-854,0-3 106,-7 3 2078,4-5 0,-27 0 0,-5-1 0</inkml:trace>
  <inkml:trace contextRef="#ctx0" brushRef="#br0" timeOffset="1001">1265 162 7725,'0'-14'262,"1"1"1389,4 3-1145,-3-3 0,9 5-110,-6-7 0,5 5-90,-5 0 1,0 5 161,-5-4 0,1 4 83,4-5-90,-3 7-524,5-10 1,-9 11-79,-3-3 1,-3-1-60,-7 1 1,-4 0 134,-1 5 1,-6 0-135,1 0 1,-7 5 142,-3 0 0,-1 1 39,2-1 1,3-2 55,-3 7 1,8-7 269,1 2 1,7-3 513,-1-2-170,2 0 143,9 0-247,2 0-353,6 0 0,0-2 15,0-3 1,1 4 8,4-4 0,-3 1 205,3 0-2,3 2-262,-7-5-159,6 7-146,-1 0 1,-2 2 173,6 3 1,-6 3 51,6 7 1,-2 6 58,2 4 0,2 4 118,-7 5 1,4-1-234,-4 6 0,5 0 71,-5 5 1,5 2 63,-5 3 0,0-3-80,-5 3 1,0-3-79,0-2 1,0 0 63,0 0 1,0-5-138,0 0 1,-5-6 192,0 1 1,0-4-1,5-6 0,0-3 117,0-6 40,0 0-242,0-1 1,0-4 49,0 0-119,0-7 1,1 4 70,4-7 1,-1 0-113,5 0 0,-4 0 55,5 0 0,2 0-150,7 0 0,-1 0-32,7 0 0,-6 0-289,6 0 1,1 0-532,8 0 1,-8 0 252,4 0 1,-4-2-14,3-3 1,1 4-106,-1-4 0,-4 3-1325,-1 2 2209,-6 0 0,-10-6 0,-9-3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4:05.15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104 721 8002,'0'-15'-142,"0"6"469,0-1 1,0 5 484,0-5 1,0 5-273,0-5 0,0 1-41,0-6 0,0 5 223,0 0 154,0 0-327,0-4 219,0-1-656,0 7-74,0-5 1,0 13-115,0 0 1,0 6 244,0 9 1,0 8-15,0 6 0,0 2-100,0 9 1,0 5-39,0 9 0,0 3-33,0 2 1,-5-5 42,0 0 0,-5 0 60,5 5 0,-5-12-41,6-3 1,-6-15-7,5 1 1,-2-11 105,2 1-49,4-10 128,-6-4 25,7-12-50,0-2 0,0-7-113,0 0 0,0 1-35,0-1 0,0-6-64,0-4 0,0-4-177,0-6 1,0 3 146,0-7 1,0-1-91,0-4 1,0 0 80,0 0 1,0 0-146,0 0 1,0 0 261,0 0 0,5 5-31,0-1 1,6 8 51,-1-3 0,-2 6-47,2 4 0,0-1 127,5 7 0,-1 1-86,1 8 1,0 2 18,0 3 1,-6 3 31,1-3-67,0 4 0,5 2-70,-1 4 0,1 3-8,0 7 0,-1 6 181,1 4 1,0 3-74,-1 1 0,1 5-31,0 1 1,0 5 49,-1 0 0,1 0 134,0 0 0,-1 1-228,1-7 0,0 7-4,-1-2 1,-4-3-44,0-2 1,-7 2-194,2-2 1,2 1-336,-2-6 0,0 0 204,-5 1 1,0-2-57,0-4 0,1-3-611,4-6-429,-3 0 761,11-1 1,-7-4-115,4 0 0,-2-7-1474,-3 2 1200,-3-3 1074,11-2 0,-31-39 0,0-10 0</inkml:trace>
  <inkml:trace contextRef="#ctx0" brushRef="#br0" timeOffset="200">236 1133 8187,'-44'-15'642,"6"5"-278,4 0 0,5 5 420,4-4 0,2 4 204,4-5-165,9 7-23,-3-4-603,13 7 1,8 0-176,7 0 0,8-2-58,11-2 1,0 2-248,10-3 1,-1 3-189,11 2 0,-7 0-605,2 0 1,-2 2 82,2 3 0,-5 1-51,1 4 1044,-1 3 0,32 35 0,-29-16 0,-1-1 0</inkml:trace>
  <inkml:trace contextRef="#ctx0" brushRef="#br0" timeOffset="1537">971 1309 7918,'-7'-8'41,"6"0"48,-4 3 1,-2 1 678,2-5-289,1-1 0,2-3-51,-3 3 1,3-3-89,-3 3 1,4 2 195,1-2 1,0 0-113,0-4 0,0 4 122,0 0 1,0 5-184,0-5 1,0 5 12,0-4 0,1 5-209,4 0 123,-3 2-238,5 2 0,-6 2 110,4 2 1,-2 9 26,7 7 1,-7 6-39,2-1 1,2 2-173,-2 3 0,1-1 43,-1 1 1,-3 4-184,3 0 0,-2-4 65,2-6 0,-3-1-28,2 2 0,-2 1-55,-2-7 1,0 1-141,0-5 128,0-7 48,0 5-7,0-12 103,0 6 117,-6-14 1,4-1-60,-3-6 0,-2-1 13,3 0 1,-3-1 22,2-4 0,3-1 8,-2-3 0,-3-4 16,2 3 0,0-3-25,5-1 1,0 0 8,0-1 1,0 1 60,0-1 1,0 3 140,0 2 1,0-1-103,0 6 0,2 1 114,3 4 0,-2 2-174,7 3-67,-7-3-344,10 12 268,-5-6 0,2 14-100,0 2 1,0 4 17,4 2 1,-4 5-66,0-1 0,0 6 7,5-6 1,-1 8-24,1-3 0,0-3 30,-1-1 0,1-4 55,0-1 1,-4 0 5,4-1 0,-9-1 68,9-3 0,-3-2-5,2-3-1,1-3 7,0 3 1,-6-5 7,1-5 1,-2 2 43,2-7 0,3 0 152,-3-5 0,-3 1 203,-3-1 0,3-1-152,-2-4 0,0 2-13,-5-6 1,5 1-51,0-2 1,0-1 7,-5 6 0,0 1-27,0 4 0,0 0 89,0 1-87,0 6 1,0-1 96,0 5-277,0 2 27,0-5-75,0 14 1,1 3 221,4 9 0,-3-1 110,3 7 0,1-6-161,-1 6 0,2-1 6,-3 6 0,-2-2-72,3-4 1,2 4 10,-3-4 1,3 4-386,-2 1 0,-4-4-39,4-1 0,-3-1-234,-2 2 1,0-2 66,0-4 0,2-7-1303,3 2 498,-4-2 446,6-4 1,-6-1 236,4-7 701,-3 0 0,4-27 0,-6-5 0</inkml:trace>
  <inkml:trace contextRef="#ctx0" brushRef="#br0" timeOffset="2536">1015 133 7918,'-15'-8'-32,"7"-5"7,3 3 0,-1-3 687,1-2 648,-7 1-363,11-1-426,-6 0 0,7 5 101,0 1 43,0 5-389,0-2-151,0 6 1,2 6-80,3 4 1,1 3 59,4 2 0,3 0-229,-3-1 1,3 1 4,2 0 0,-1-1-87,1 1 0,5 0 54,-1-1 0,1 1-41,-5 0 0,-1-5 152,1-1 1,1-4 47,4 5 0,-9-7-3,4 2 1,-3-3 14,2-2 1,-1-2 137,-3-3 1,2-3-77,-8-6 1,1 4 158,-5 0 1,2 0-150,3-5 0,-4 6 137,4-1-396,-3 7 0,-4-9 11,-3 7 0,2 2 124,-7 8 1,6 3 25,-6 7 1,0 4-35,-5 1 1,-1 8 14,-4 1 0,4 1-16,-4 4 1,-1 2 60,2-2 0,-1 0 136,5-4 1,-4-3 112,-1-2 1,2-4 306,8-6-46,-3 0-264,5-7 34,0-2 125,1-6-9,7 0-298,0-6 1,2-1-125,3-3 1,-2 4-97,7 6 0,-5-5-52,5 0 0,-1 0-30,6 5 1,0 0 84,0 0 0,4 0-86,1 0 0,4 2-230,-4 3 0,4-2-361,-4 7 0,4-5 71,-4 5 0,5-2-319,-6 1 0,6 5-808,-6-5 1832,1-2 0,1 12 0,2-2 0</inkml:trace>
  <inkml:trace contextRef="#ctx0" brushRef="#br0" timeOffset="3219">1588 295 7918,'-8'-10'-36,"3"0"0,4 5-47,1-5 0,-5 6 523,0-6 0,0 5-54,5-5 0,0 5 180,0-5-40,0 7 234,0-10-200,0 5 244,0-7-230,0 0-233,0 1 0,0 4 70,0 0 58,0 7-55,6-10-110,-4 11-208,5-4-11,-7-1-513,0 5 334,6 2 1,-4 9-43,3 5 0,-2 6 32,2 0 0,-4 4-56,4-4 0,-1 6-23,1-2 1,-4 4 38,4 1 1,-3-4-80,-2-1 1,1-1 129,4 2 0,-3-4-101,3-6 0,-4-1 256,-1 1-179,0 0 556,0-7-84,0-1-263,7-7 0,-1-7-71,4-3 1,2-8 62,-7-1 0,6-6-62,-1 6 0,-2-8-34,2 3 0,0 1-39,4-1 1,1 1 64,0-2 0,-6 4 100,1 6 0,-2 1-53,2-1 0,-2 7 22,-3 3 1,-3 2-342,3-2-460,-4 3 384,-1-5 182,0 14 0,-1 1 111,-4 7 1,2-5 63,-7-1 1,5 0-60,-5 0 1,7 4 195,-2-3 1,-2-2 210,3 2-253,-1 0 1,3 5 46,-3-1 1,4-4-88,-4 0 0,3 0-22,2 5 1,2-6-37,3 1 1,-2 0-105,7 5 1,-6-1-134,6 1 1,0 0-339,5-1 0,1 1-478,4 0 0,-4 0 110,4-1 1,-4 6 922,-1-1 0,12 21 0,4-1 0</inkml:trace>
  <inkml:trace contextRef="#ctx0" brushRef="#br0" timeOffset="3529">2411 956 7918,'-9'-1'1652,"-1"-4"0,2-3-628,-2-7 0,3 0-70,7 0-672,0 7-314,0-5 1,2 12-332,3-4 0,-2 3-362,7 2 0,-5 0-2060,5 0 2785,-7 0 0,17 7 0,-4 1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4:14.09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207 74 7902,'0'-8'127,"-2"-4"1,-1 6 475,-2-3 1,0 5-22,5-6 1,0 5 974,0-5-559,0 7-289,0-4-228,0 7 1,0 7-68,0 3 0,0 9-160,0 6 1,0 2-181,0 3 0,-6-1-166,-4 1 0,-5 1-338,-5 3 1,2-1-680,-6 6 0,4-5-957,-4 5 2066,6-6 0,-3-17 0,6-11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4:14.94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45 338 7859,'-5'-14'-128,"0"-1"1,-5 0 136,5 1 0,-1-1 783,1 0 0,3 1-191,-2-1 1,2 5-53,2 0 1,0 0 344,0-4-398,0-1 1,0 5 112,0 0-362,0 7 1,6-3-93,4 6 1,0 0 13,5 0 1,-4 1-180,9 4 1,3 3-131,1 7 0,4 0-167,1-1 0,1 1 114,-1 0 1,0 0-182,1-1 1,-1 1 183,1 0 0,-1-2-21,0-4 1,-4-2 71,-1-7 55,-6 0 0,4 0 315,-8 0 0,-5-2 255,-5-3-102,-2-3 1,-2-6-141,0-1 1,-2 0-12,-2 1 1,0-1-142,-6 0 1,7 5-58,-2 1-196,-3 5 154,0-2 0,-7 7 24,1 4 1,-3 10 47,-2 9 1,1 4-8,-7 2 0,6 6-91,-6 3 1,2 3-127,-1 2 1,-4 5 98,3 0 0,-2 5-143,-3-5 1,3-5 168,2-5 0,-1-7 75,6-3 0,1-1 113,4-9 0,0-6-59,1-8 107,5-3-103,3-2 1,6-2 164,0-3 0,0 2-52,0-7 0,0 0-66,0-4 1,2 4-89,2 0 1,-2 5 320,3-5-203,3 7 1,0-3-63,7 6 1,0 0 12,-1 0 1,6 6-1,0 4 1,6 3 8,-2 2 1,4 1-101,1 4 1,6-4-171,-1 4 0,0 1-101,-4-2 1,-1 1-364,0-5 1,-1-1-609,-3 1 1,-4-5 155,-6 0 0,-2-5-1483,-3 4 1262,3-5-28,-12 2 1299,12-6 0,-11-32 0,4-9 0</inkml:trace>
  <inkml:trace contextRef="#ctx0" brushRef="#br0" timeOffset="700">1383 177 7859,'8'-7'232,"-3"-3"1586,-4-3-639,6-1-427,-6-1-596,6 0 0,-7 5-10,0 1 0,-2 4-165,-3-5 0,-3 7 81,-6-2 0,-8 3-84,-2 2 0,-4 0 98,-1 0 0,-1 0-116,1 0 1,0 0 86,-1 0 1,-4 0 176,0 0 0,4 0-42,6 0 1,6 0 155,-2 0 46,-3 0-183,7 7-162,1-6 252,9 6-166,6-7 1,1 0 51,4 0-278,-3 0 343,4 0 0,-1 1-14,0 4 0,0 0-57,-5 10 1,0-2-37,0 12 1,0 1 25,0 8 1,0 4-81,0 6 1,0 6-16,0 4 1,0 3-1,0 2 0,0 0-142,0 0 0,0-7 236,0-3 0,0-8-39,0-2 1,0-6-47,0 1 1,0-10 37,0-4 0,0-4 0,0-1 1,2 0 39,3-1 0,-4-4 153,4 0 0,2-5-169,-2 5 0,6-7 8,-1 2 0,-2-2-277,2 2 0,4-3-177,6 3 1,6-2-229,-1 2 1,2-4 135,3 4 1,1-3-301,3-2 0,-3 5-198,3 0 0,2 0-567,-1-5 0,-1 5 1466,-5-1 0,14-25 0,3-11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4:12.52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83 397 5963,'-9'7'235,"3"-6"-29,6 6 274,0-7 1200,0 0-954,-7 0-31,6 0 309,-6 0-228,7 0 85,0 0-550,0-7 1,-5 4 226,0-7-18,1 7-114,4-10-203,0 5 0,1-7-31,4 1 0,-2 4-76,7 0 1,0 5 22,5-5 1,-4 7-212,4-2 0,-9 3 3,9 2 1,-4 0-218,4 0 1,0 2 71,0 3 0,-2 3-28,-4 7 1,0 1-42,-5 4 0,-2-2 97,3 6 0,-5-6 59,-5 2 1,-3 3 100,-7 1 0,1-3 170,-1-1 0,0-4 3,0-1 1,1-2 317,-1-3 1,0 1-126,1-6 1,4 0 57,0-5-115,7 0-83,-4 0-88,7 0 1,7 0-11,3 0 1,3 0-33,1 0 0,3-5-121,2 0 0,-1 0 120,7 5 0,-6 0 38,6 0 0,-6 5-13,6 0 1,-7 7-6,1-3 1,-2 0-52,-3 0 1,0 1 5,-5 5 0,3 0 29,-7-1 1,0 1 7,-5 0 0,0-1 10,0 1 1,-5 0 53,0-1 0,-8-4 4,-2 0 1,-1 0-132,-9 5 1,6-6-113,-6 1 0,2-2 23,-1 2 0,-4 2-147,3-8 1,-1 6-159,2-5 0,-2 0-456,6-5 0,1 0-1928,4 0 685,0 0 2095,7 0 0,21-33 0,12-7 0</inkml:trace>
  <inkml:trace contextRef="#ctx0" brushRef="#br0" timeOffset="540">465 192 7900,'-21'-15'0,"9"0"1482,-3 0-810,4-6 0,3 5 85,3-4 1,5 9-332,5 1 1,3 2-190,7-2 1,-1 2 6,1 3 0,5-2 0,-1-2 1,7 0-45,-1 5 1,-2 2 13,1-3 0,-4 3-184,4 2 1,-4 0 68,4 0 0,-6 0-340,2 0 1,-2 7 62,2 3 0,-9-2-39,4 2 1,-9 0 86,4 4 1,-7-4 93,2 0 0,-2-2 164,2 2 0,-3 3 215,3-3 0,-3-2 567,-2 2-633,0-1 0,0 6-10,0 0 1,0-5-152,0-1 1,0 1 2,0 5 0,0 0 15,0-1 0,0 6-142,0 0 0,0 1 49,0-2 1,0 3 0,0 2 1,0 4-116,0-4 1,0 4 70,0 2 1,0-1 44,0 0 1,0 6 41,0-1 1,0 0-3,0-4 0,0-1-86,0 0 1,0 1-8,0-1 0,1-1 8,4-4 0,-3 3-9,3-8 1,-4 1 35,-1-6 1,0 1 13,0 0 1,0-5 43,0-1 0,0-5 1,0 4 4,0-3 0,-1-4 89,-4 4-69,-3-3 1,-7 0-192,0 3 1,0-4-192,1 4 0,-6-3-931,1-2 1,-8 5 74,3-1 0,-4 1-356,-1-5 1,-1 5 567,1 0 0,0 0 918,-1-5 0,-12-6 0,-4-3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4:30.43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250 294 8002,'0'-23'370,"-1"-3"-118,-4 7 1,3-7 307,-3 1 1,4 2-39,1-1 1,5 6 149,0-2 1,1 2-212,-1-1 0,-2 7-33,7-3 1,-7 9 83,2-4 1,-2 7 220,2-2-525,-3 3 1,5 4-31,-7 3 0,0 5-117,0 9 0,0 11 189,0 9 1,-5 5 79,0 5 0,-5 3-160,5 7 1,-5 0-148,5 0 0,-6-1-161,1 1 1,2 2 23,-2 2 0,0-7-71,-4 3 1,1-12 149,3-3 1,-3-8-88,3-11 1,2-6 53,-2-9 13,7-4 0,-5-6 23,3 0 0,3-6-8,-3-4 1,3-5-2,2-4 0,0-4-16,0-6 0,0-7-99,0-4 1,0 1 167,0-5 0,0 2-3,0-12 1,0 0-26,0-5 0,5 0-1,0 1 0,7-1 57,-3 0 0,5 7-24,0 3 0,-1 9 87,-3 6 1,3 5 6,-3 4 0,3 9 174,2 6 1,-1 7-115,1-2 1,0 3 86,0 2 0,-1 0-107,1 0 0,0 0-1,-1 0 1,1 2-83,0 3 0,1 8-138,4 7 1,-4 7 71,4 3 1,-4 4 1,-1 5 1,-2 4 4,-3-4 0,3 3 33,-4 2 0,4 1-4,2-1 1,-7-2-70,-3-3 1,2 4 6,-2-4 1,0 2-20,-5-2 1,0-3-153,0-7 0,0 1-378,0-1 0,0-4 3,0-1 1,-5-6-231,0 2 0,0-9-319,5-1-17,0 0-176,0-2-628,0-2-76,0-6 2017,0 0 0,0-52 0,0-13 0</inkml:trace>
  <inkml:trace contextRef="#ctx0" brushRef="#br0" timeOffset="190">148 588 7871,'-30'-6'734,"1"-4"0,1-1 359,4 1 481,2-3-615,14 11-548,2-4 0,7 6-207,4 0 0,5 0 13,10 0 1,4 4-157,10 1 0,-1 7-255,6-2 1,-1-2-372,1 1 0,3 1 22,-2 5 1,-3-5-691,2 0 0,-6-2 351,1 2 882,-3 3 0,-8-5 0,-2 6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4:29.18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0 132 7854,'0'-14'1022,"0"-1"513,0 0 0,0 6 601,0-1-1075,0 0-518,7-5 1,1 2-256,7 3 0,4 2-107,1 3 1,1 4-187,-1-4 0,-2 3-332,6 2 0,-1 0-940,2 0 1,2 7 308,-2 2 1,1 5-747,-1 0 0,-4 1 872,-6 0 0,-7-1 842,-3 1 0,-43 32 0,-11 9 0</inkml:trace>
  <inkml:trace contextRef="#ctx0" brushRef="#br0" timeOffset="148">192 265 7854,'-15'5'0,"0"-1"0,2 3 532,3-2 0,-3-3 164,3 2 1,-1 0 296,1 1 0,-3-4 169,3 4 168,4-3-552,-1 4-567,7-4 1,2 6-426,3-3 0,5-3 240,9 3 0,-1-2-1200,7 2 1,-1-4 251,6 4 922,-1-3 0,26-9 0,8-1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4:28.14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250 309 7819,'0'-14'0,"0"-1"328,0 0 1,0 1 501,0-1 0,5 5 162,0 0 65,0 1-331,-5-6 32,6 7-549,-4 1 20,5 7-173,-7 0 1,-2 0 50,-3 0 1,2 7-177,-7 2 0,0 6 36,-4 5 0,-6-4-46,0 4 0,1 1 52,4-1 0,0 1 56,1-2 1,1-2 86,3 2 1,-2-7 30,7-2-46,1-1 1,4 6-24,0 0 1,0-5-5,0-1 0,6-4-55,4 5 1,8-2-145,1 2 1,8 1-72,-3-6 1,-1 7 137,1-2 0,-6 1 161,2-1 1,-4 3-60,-1-3 0,0 3 117,-1 1 1,0 1-96,-5 0 1,3-1 133,-7 1 0,0 2-153,-5 2 0,0-3 10,0 4 0,-5-4 102,0-1 1,-7 0 10,3-1 0,-6 1 31,-5 0 1,4-5-141,-4-1 0,-1-5-82,1 1 1,-4 1-120,4-1 0,-1 0-319,2-5 1,2 0 138,-2 0 0,2 0-86,3 0 0,-1-7-203,0-2 1,5-4-494,1-2 1,-1-1 71,-5-4 0,7 2 308,3-7 1,3 1 721,2-5 0,14-15 0,5-7 0,1-5 0,1 1 0</inkml:trace>
  <inkml:trace contextRef="#ctx0" brushRef="#br0" timeOffset="165">118 412 7823,'0'-14'883,"0"-1"0,0 0-311,0 1 0,2 4 157,3 0 0,4 0-305,11-5 1,-2 6-183,6-1 1,2 5-270,9-5 1,-3 7-312,8-2 1,-1-2-154,5 3 1,-5-1-168,0 5 1,-4 1-1518,4 4 2175,-6-3 0,48 11 0,6-5 0</inkml:trace>
  <inkml:trace contextRef="#ctx0" brushRef="#br0" timeOffset="724">882 133 7823,'-8'-15'222,"-5"1"0,7-1 367,-4 0 1,-2 5-33,7 1 0,-1 4 735,1-5-683,3 7 0,-4-6 227,6 5-507,6 2 0,7-5-166,7 7 0,8-4-78,1-1 0,2 0-37,8 5 0,-6 0-211,1 0 0,-3 1-119,-1 4 0,2-1 79,-2 5 0,1-4-33,-11 5 1,-6-2 174,-4 2 1,-2-2 91,2-3 2,-4-3 117,-6 11 0,-4-10 260,-1 7-14,-7 0 1,4 4-19,-7 1 0,6 0-101,-1-1 1,5 1-141,-5 0 1,5 4 49,-5 1 0,7 6-43,-2-1 1,4 2-66,1 3 0,0-1-125,0 1 0,0 1 123,0 3 0,0 4 34,0 6 0,5 0-262,-1 0 1,8 5-3,-2 0 1,-2 5 25,2-5 0,-5 0 95,4-5 0,-4-7-14,5-2 0,-7-11 71,2-4 0,-3-9 283,-2-1-151,0-7 0,-7 4-82,-3-7 1,-7 1 336,-3 4 1,-6-3-149,1 3 0,2-4-102,-1-1 1,-2 0-275,-9 0 0,4 0-374,-3 0 0,5 0-164,4 0 0,-1-4-575,7-1 0,-1-2-696,5 2-897,7 4 1021,2-12 1797,12 4 0,41-23 0,19-9 0,6-3 0,1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4:31.86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0 941 7871,'8'-6'-207,"-1"2"-52,-7-5 1,0-1 581,0-5 1,0 5 626,0 0 1,0 1 746,0-6-728,6 0-241,-4 1 1,6 1 279,-3 3-92,-3-3-423,4 11-98,-6-11-278,0 11 0,0-3-132,0 10 0,0 5 84,0 10 1,0 1 107,0 3 1,0 6-391,0-1 0,0 1-163,0 4 1,-5-3-292,0-2 0,0 1 72,5-1 1,0 1-417,0-1 1,0-1 401,0-4 1,0 2-50,0-6 0,2 0-288,3-6 0,-2-1 430,7-3 0,0-3 516,5-7 0,-1-7 0,17-26 0,5-14 0,4-5 0,0 0 0</inkml:trace>
  <inkml:trace contextRef="#ctx0" brushRef="#br0" timeOffset="240">309 1000 7871,'0'-21'0,"0"-2"218,0-7 1,0 6 272,0-1 0,5 8 1445,-1-3-1330,1-3 1,-5 7 860,0-4-394,7 10-33,-5 4-561,4 6-274,-6 0 0,0 1-180,0 4 0,0 0 24,0 10 1,0-2 38,0 11 1,-2 1 3,-2 4 1,2 6-197,-3-1 1,-2 0-175,3-4 0,-3 4-304,2 0 0,4 1 15,-4-6 0,-2 0-442,2 1 1,0-2-20,5-4 0,0-3 368,0-6 0,-5 0 65,0-1 0,1-4-387,4 0 769,0-7 1,0-68 0,0-25 0</inkml:trace>
  <inkml:trace contextRef="#ctx0" brushRef="#br0" timeOffset="406">118 1088 7871,'-25'0'0,"1"0"0,6-5 378,-2 0 1,9 0 1512,1 5-843,7-6 12,-4 4-1008,7-4 1,7 6-92,2 0 1,11 1-186,4 4 0,4-3 51,2 3 1,-1 1-140,0-1 0,1 0-454,-1-5 0,1 0 766,-1 0 0,33-19 0,8-6 0</inkml:trace>
  <inkml:trace contextRef="#ctx0" brushRef="#br0" timeOffset="666">779 691 7871,'-8'-10'471,"3"1"0,-2 4 709,3-5 0,-1 5-453,5-5-652,0 7-44,0-3-679,0-1 91,0 5 1,52 15-1,13 12 1</inkml:trace>
  <inkml:trace contextRef="#ctx0" brushRef="#br0" timeOffset="1341">1396 280 7871,'-8'-7'-1705,"0"6"2276,3-4 590,4-4 1,-8 8-71,4-4-553,4 3 0,-6 1 72,7-4-151,0 3-258,0-4 1,0 7-63,0 4 1,5-2-146,0 7 0,7-2 139,-3 2 0,4 2-84,2-7 0,5 4-99,-1-4 1,6 0-86,-6-5 0,6 0 68,-5 0 1,6 0-52,-2 0 0,-3 0 94,-1 0 1,1-6 69,-1-4 0,-1 2 108,-4-2 1,-5 0-55,0-5 0,-5 2 390,4 3-394,-5-3 1,2 10 139,-6-7-188,0 7 1,-1-3-159,-4 6 1,1 6 31,-5 4 0,-1 5 57,-5 4 0,-1 4 29,-4 6 1,4 1-81,-4-1 1,-3 7-132,-1 3 1,-2-1 78,1 1 0,-3-5-65,4 6 1,-2-8 96,1 3 1,-1-6-10,7-5 0,-1-2 248,5-8 95,1 1 377,-1-7-111,7-1 214,1-7-77,7 0-287,0-7 0,2 6-121,3-4 1,-2 3-35,7 2 0,-5 0-177,5 0 0,-1 0 19,6 0 0,1 0-73,4 0 1,-4 2 10,4 3 0,1 3-143,-1 6 0,4-4-172,-4 0 1,-1 0-365,-4 5 0,0-2 65,0-4 1,-1 5-429,1-5 0,0 4 228,-1 2 0,6 0 124,0-1 707,-1-5 0,2-3 0,2-6 0</inkml:trace>
  <inkml:trace contextRef="#ctx0" brushRef="#br0" timeOffset="2067">2352 147 7872,'6'-14'-84,"1"-1"-43,3 0 0,3 6 472,-3-1 0,3 2 607,1-2 1,-4-2-406,0 7 0,-5-4 65,5 4-186,-7 0-249,3 5 1,-6-2 161,0-3-215,0 4 1,-6-6-166,-4 7 1,-3-1 35,-2-4 0,-1 3-250,-4-3 0,2 3 19,-6 2 1,4 0 135,-4 0 0,6 0 98,-2 0 0,2 2 136,-1 3 96,2-3 1,-4 4 36,6-6 200,1 7-29,-1-6-68,7 6-127,1-7 173,7 6 21,0-4-73,0 5 171,0-7-251,0 0-315,7 0 34,-5 0 1,4 1-150,-6 4 1,0-2 177,0 7-1,-2 5 21,-2 4 1,0 9-1,-6 2 1,6 2-8,-6 12 0,0-1-72,-5 11 1,1 0 19,-1 4 1,0-4 98,0 0 1,-2-2-49,2 2 0,-3 0-13,8-10 0,4 2 23,1-12 0,-2 4 0,2-9 1,0 7 51,5-11 1,0-1 126,0-9-189,7 0 0,-4-2 2,7-3 1,-5-4 61,5-6-69,-1 0 0,6 5 0,0 0 0,1 0-125,4-5 0,-2 0-198,6 0 1,1 1-199,4 4 0,-4-3-450,-1 3 1,2-4 100,9-1 1,-4 0-452,3 0 0,-8 0 1282,-2 0 0,7-6 0,7-2 0</inkml:trace>
  <inkml:trace contextRef="#ctx0" brushRef="#br0" timeOffset="2616">2587 353 7901,'0'-16'0,"0"-4"0,0 4 230,0-4 1,0 4 997,0 1-561,0 1 1,0 4 357,0 0 33,0 7-320,7-10 103,-6 11-538,6-4-317,-7 6 0,0 6 137,0 4 0,0 5-32,0 4 0,-5 4-252,0 6 0,-5 1 88,5-1 0,0 1-412,5-1 1,0-1 164,0-4 1,0 2 5,0-6 1,7 5 191,3-6 1,3-1 74,1-8 1,3 1-22,2-6 0,-1 0 4,7-5 1,-6-2 49,6-2 0,-7-5 190,2-5 1,-4-3 314,-1-2 0,-6 1-96,1-7 0,-2 2 66,2-1 1,-3 3 391,-7 6 148,0 0-491,0 1-566,0 5 0,-2 3 66,-3 6 1,-3 6 98,-7 4 0,4 10-114,-4 4 1,4 6-106,-9 4 0,4-1-49,1 6 0,2-5-149,3 5 0,-1-1-313,6 1 1,-5 2 50,5-7 1,0-1-371,5-9 1,0 3 206,0-8 1,7 1-208,3-6 1,-2-5-268,2-4 1207,-1-4 0,52-53 0,11-13 0</inkml:trace>
  <inkml:trace contextRef="#ctx0" brushRef="#br0" timeOffset="3150">3102 236 7901,'-15'-22'0,"2"6"541,3-4 1,-1 2-4,6-1 1,0 7 686,5-2-440,0 2-465,0-2 0,6 5-122,4 5 0,3 0 0,2-1 0,4 4-170,1-4 1,6 3-18,-1 2 1,2 0-47,3 0 1,-2 0 69,-4 0 1,4 0-151,-4 0 0,-1 2 80,2 3 1,-7-4 60,1 4 1,-2-1 58,-3 0 0,-4-2 65,0 3 36,-7-3 317,4-2-284,-7 0-129,0 6 1,-2-3-33,-3 7 1,4-5 50,-4 5-70,3 0 1,-3 6 44,0 4 1,0-2-25,5 6 1,-5-4 30,0 4 0,-6 2 21,1 9 0,2 1-113,-2 3 1,0 3 102,-4-3 1,4 4 13,0 1 1,7 5-85,-2 0 1,3 0-104,2-5 0,0 0 79,0 0 1,0-1-164,0-4 1,0-5 137,0-9 0,5-2-23,0-4 0,0-7-41,-5 2 26,0-9 399,0 2-141,0-7 1,-2 0 52,-2 0 0,0 0-171,-5 0 1,-1-2 0,-5-3-93,0 4 0,-4-6-168,-1 7 0,-4 0-782,4 0 1,-6 0 9,1 0 1,-7 0-385,-3 0 0,-1 5 488,2 0 0,3 5 843,-3-5 0,-4 6 0,1-3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3:29.56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30 140 7902,'-2'-15'63,"-1"1"1,-4-1 289,-1 0 0,5 1-55,-2-1 1,3 5 135,2 1 0,0 4 256,0-5 112,0 7-12,0-4-568,0 7 1,0 2-157,0 3 0,0 3 236,0 7 1,0 6 109,0 3 0,0 7-131,0 8 1,5 2-23,0 12 0,2 3-85,-2 7 1,-2 6-17,7 9 0,-6 0-248,6 10 0,-5-2 275,5 12 1,-5-9-108,5-1 1,-7-7 29,2-7 1,1-8-153,-1-2 0,2-12 73,-3-8 0,-2-8-46,3-12 0,-2 2-40,2-6 1,-3-1-225,3-4 1,-2-6-1171,2 1 0,-4-7 643,6 4 0,-5-7-484,2 0 599,-2 0 1,11-7 140,-3-2 0,-2-11-99,2-4 1,-1-10 650,6-5 0,4-36 0,3-16 0,-6 24 0,-1 1 0,1 0 0</inkml:trace>
  <inkml:trace contextRef="#ctx0" brushRef="#br0" timeOffset="391">659 169 7921,'-8'-6'117,"-5"-2"1,7-7 289,-4 0 0,4 1 443,6-1-392,0 0 1,0 1 643,0-1-248,0 1 157,0-1-544,0 7-60,0-5-235,0 11 0,0 2-52,0 10 1,1 9 250,4 6 0,-2 9-97,7 5 1,-7 10 111,2 5 1,2 7-127,-2 3 0,4 12-28,-4 2 1,2 7-289,-2 3 1,-4 6 129,4 4 0,-2-4-144,2-1 0,-3-12 105,3-7 1,-2-8-334,2-7 0,-2-13 82,7-7 0,-5-12-1,5-2 0,-7-11-218,2 6 0,1-12-362,-1 7 0,0-9 61,-5 4 0,2-7-868,3 2-749,-4-3 887,6-2 889,-7 0 0,-7-2 577,-3-3 0,-16-49 0,-5-17 0</inkml:trace>
  <inkml:trace contextRef="#ctx0" brushRef="#br0" timeOffset="609">381 1136 7921,'-29'-13'642,"0"3"1,-1-3-201,1 3 0,5 2 133,-1-1 1,12 0-43,-1 0 1,4 0 156,0 5-515,4 2 394,6-5-180,0 7 0,8 0-275,6 0 1,3 0-143,7 0 0,5 0-9,5 0 1,7 0-288,-2 0 0,5 2 122,5 3 0,1-3-194,4 2 1,-2 3-767,-3-2 0,-2 6 136,7-1 1,0 3 1025,4 2 0,27 19 0,6 5 0</inkml:trace>
  <inkml:trace contextRef="#ctx0" brushRef="#br0" timeOffset="809">1201 902 7921,'-24'-12'616,"0"-2"0,1-9-113,-2 3 0,4-6 405,7 2 0,4 1-438,0-1 0,7 6-66,-2-2-636,3 4-358,2 1-157,0 7 1,2 2 125,3 6 0,3 0-528,7 0 0,-1 6 1149,1 4 0,6 75 0,-10-33 0,1 0 0</inkml:trace>
  <inkml:trace contextRef="#ctx0" brushRef="#br0" timeOffset="1001">1143 1033 7921,'-8'0'3668,"-5"0"-3218,11 0 0,-6 7-52,3 3 0,3 3-70,-3 1 1,4 9 84,1 6 0,0 2-281,0 8 1,0-1-116,0 1 0,0 3-501,0-3 1,5-1-90,0 1 0,6-12-483,-1 3 1,3-6 316,1 1 1,3-4-411,2-7 0,-1-6 1149,7-3 0,8-38 0,4-17 0,6-3 0,0 1 0</inkml:trace>
  <inkml:trace contextRef="#ctx0" brushRef="#br0" timeOffset="1275">1582 521 7921,'-14'-59'153,"-1"7"38,0 3 1,5 9 311,1 1 1,4 13 639,-5 1 0,7 12 798,-2 3-680,-3 7-704,6-3 0,-4 7-254,6 4 1,0 5-170,0 9 0,0 6 126,0 9 0,5 12 18,-1 12 1,3 7-101,-2 9 0,-4 0-272,4 4 0,-3-3-362,-2 3 1,5 7 16,0-2 0,0 7-147,-5-7 1,4-4 185,1-1 0,5-11-204,-5-8 0,6-15-5,-1-15 0,-2-8-270,2-11 0,0 1 299,4-6 1,-4-2-196,0-8 1,-5 2-648,5-7 1422,-7 1 0,3-71 0,-6-16 0</inkml:trace>
  <inkml:trace contextRef="#ctx0" brushRef="#br0" timeOffset="1434">1611 1092 7894,'-8'-15'471,"-3"6"831,6-1-67,0 7 391,5-10-1142,0 11 1,2-5-142,3 7 1,3-1-324,6-4 0,8 3-218,2-3 0,4 4-865,1 1 1,5-2 358,0-3 1,7 4-640,-2-4 1343,3 3 0,9-6 0,7-3 0,5-2 0,0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3:36.15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86 103 7900,'0'-15'394,"0"0"-124,0 1 1,0-1 666,0 1-526,0 5-90,0-4-103,0 12-354,0-6 1,5 9-45,0 3 0,0 3 116,-5 7 1,0-1-43,0 1 0,0-1 143,0 1 1,-5-5 53,0 0 0,-5-1-54,6 6 0,-3-7 103,2-3 0,2 2 75,-7-3 216,7 1-611,-10-5 1,6-1-208,-2-4 0,0 2-330,5-7 1,2 5 716,-3-5 0,10-6 0,3-7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3:35.38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132 0 7900,'-8'7'1267,"-5"-5"1147,12 4-388,-13-6-1151,13 0-526,-6 0-182,1 0-453,4 0-594,-4 0-1116,6 0 1355,6 0 641,2 0 0,33 20 0,6 4 0</inkml:trace>
  <inkml:trace contextRef="#ctx0" brushRef="#br0" timeOffset="1134">0 176 7908,'2'-13'427,"3"3"-130,-3-3 0,6 10 298,-3-7-242,-4 7-134,12-10 17,-5 11-370,7-4-28,0 6 0,-6 0 46,1 0 0,-7 6 145,4 3-37,-7 5 106,-7 1-28,-1 0 0,-5-6-137,4 1 1,0-7-344,5 2-1223,2-3 1633,-11-2 0,11-26 0,-4-7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3:40.21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132 337 7865,'-5'-15'115,"0"1"0,1-1 611,-3 0 1,5 1-214,-2-1 0,2 0 48,2 1 0,0-1-116,0 1 1,0 4 22,0 0 1,0 5 152,0-5-58,0 7-458,0-3-16,0 6 0,2 11-43,2 4 0,-2 11 189,3 3 0,-3 7-19,-2 8 0,0 6-118,0 4 1,0 4-15,0 6 0,-5 1 35,0 3 1,-5 2 27,5-6 1,-6 1-102,1-2 0,-1-9 105,1 0 1,-2-14 30,8-5 0,-6-11-89,5-4 0,-2-6-143,3-4 146,2-4-294,-5-6 597,7-6-407,0-2 0,0-8-146,0-4 1,0-3 91,0-6 0,0-2-120,0-3 1,0-5 60,0-10 0,0 2-219,0-7 0,0 5 168,0-4 0,0-1-82,0-5 0,5 6 220,0-1 1,5 7-51,-5-2 1,6-2 135,-1 3 1,-2 4-88,2 5 0,-5 8 18,4 1 1,0-2 13,0 7 0,3 1 125,-7 9 1,6 1-32,-1-1 95,3 0 1,1 2-43,1 4 0,-5 2-83,0 7 0,-1 0-56,6 0 1,-5 7 89,0 2 0,1 9 15,9 2 0,-4 6 8,3-2 0,-2 6 8,-3 4 0,-1-2-4,-3 7 0,8-1 115,-3 1 0,1 3-89,-6-3 1,3 5 114,-4 5 1,8-2-119,-3 7 0,4-7-63,-8 2 1,3-4-138,2-1 0,-1 5 37,1 0 0,0-5-233,-1-5 1,-1-6 182,-3 1 0,3 2 24,-3-2 1,-2-5-185,2-5 1,-7-6-734,2 2 113,3-4 1,-6-6-835,2 0-338,-2-7 544,-2 3-543,0-6 1773,0 0 0,-13-13 1,-3-3-1</inkml:trace>
  <inkml:trace contextRef="#ctx0" brushRef="#br0" timeOffset="231">293 981 7927,'-21'0'310,"-2"-1"588,-6-4-528,6 3 1,2-9 632,6 6-122,7 0 249,2-1-703,6 4 0,1-5-213,4 7 1,0 0-171,10 0 0,-2-1-25,11-4 0,1 3-192,4-3 1,5 2-139,0-2 1,7 4-449,-2-4 0,5-2 143,5 2 1,-2 1-427,7 4 0,-1 0 1042,6 0 0,-12 13 0,4 6 0,2 1 0,1 1 0</inkml:trace>
  <inkml:trace contextRef="#ctx0" brushRef="#br0" timeOffset="824">1128 1186 7922,'-2'-13'-68,"-2"4"1,2-4 376,-3 3 0,3 2 1070,2-2-850,0 0 1,-1-4 14,-4-1 0,3 5 334,-3 0 77,4 7-325,1-10-351,0 11 1,0-6-36,0 3-102,0 4 0,0-4-30,0 10 1,5 3 67,0 7 0,-1 1-14,-4 3 1,0 4-24,0 6 1,5-2-110,0 2 1,0-3 51,-5 8 1,0-3-86,0-2 0,5 2-223,0 3 0,0-3-72,-5 3 1,0-4-220,0-6 1,0 4-27,0-4 0,5-3-435,0-1 0,-1-4 144,-4-1 0,2-5-1422,3-1 1527,-3 1 725,11-2 0,1-27 0,9-14 0</inkml:trace>
  <inkml:trace contextRef="#ctx0" brushRef="#br0" timeOffset="1174">1465 1201 7877,'-7'-15'0,"6"-4"236,-4-1 1,3 1 388,2 4 1,0 1 568,0-1-488,0 0 1,0 6 243,0-1 16,0 6-315,0-2-300,0 6 83,0 0-525,0 6 0,0-1 213,0 10 0,0-4-132,0 9 0,0 3 66,0 1 1,0 4-7,0 1 1,0 0-36,0 1 0,0-1 9,0 0 0,5-4-98,0-1 1,0 4 91,-5 1 0,2 4-127,2-9 0,-2 4-11,3 1 1,1-6-278,-1-4 1,0-2 4,-5-3 0,5 1-681,0-1 288,0 1 0,-3-2-573,2-3-95,-2-4 407,5-6-52,-7 0 1098,0 0 0,-7-6 0,-1-2 0</inkml:trace>
  <inkml:trace contextRef="#ctx0" brushRef="#br0" timeOffset="1450">1216 1523 7879,'-21'0'2,"5"0"145,-4 0 1,9 0 297,1 0 0,0-1 379,-5-4 348,7 3-199,-5-4-257,12 6 6,-6 0-470,7 0 1,2 0-50,3 0 1,-2 0-32,7 0 1,-1 0-58,6 0 1,0 0-53,-1 0 1,6 0-198,-1 0 1,6 0 75,-6 0 1,6 0-210,-6 0 1,2 0-185,-1 0 1,-4 0-491,4 0 0,1 0-1367,-1 0 2308,-1 0 0,9 0 0,3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3:42.96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59 249 7764,'0'-14'-481,"-5"4"329,0 0 171,0 7 0,5-5 136,0 3 1,0 2 129,0-7 21,0 7-10,0-10-155,0 4 0,0 0 19,0-1 1,0 5 165,0-5-124,0 0 1,0-4 19,0-1 1,0 5 78,0 1 1,2 4-66,3-5 0,-4 5-21,4-5 1,-3 5 131,-2-4-179,0 5 0,0-4 77,0 3-281,0 4 68,0-6 0,0 14-86,0 3 0,-5 4 48,0 6 0,0-2 66,5 6 0,0 5 18,0 5 0,-2 7-23,-2-2 1,2 4 11,-3 0 0,3-3 29,2-1 1,0 0-2,0 5 0,0-2-36,0-3 0,0-3-6,0-7 1,0 4-114,0-4 0,0 2 44,0-12 1,0 2-14,0-1-37,0-4-17,0 5 83,0-6-31,0-7-200,0-1 116,0-7-1488,0 0 420,0-7 180,0 6 297,0-6 0,0 5 706,0-2 0,7-31 0,1-12 0</inkml:trace>
  <inkml:trace contextRef="#ctx0" brushRef="#br0" timeOffset="633">396 191 7836,'0'-15'-83,"-5"5"225,0 0 1,0 6-30,5-6 1,0 5 3,0-5 1,0 5 100,0-4 1,0 4-3,0-5 1,0 5 201,0-5 51,0 7-121,0-10-27,0 5-248,0 0 0,0 0 136,0 3-288,0 3 200,0-4 0,0 12 16,0 4 0,0 3 18,0 2 1,0 6-3,0 3 1,0 4-11,0 1 1,2 2 20,2 3 1,-2-3-47,3 3 0,-3 4-6,-2 1 0,0-2-79,0 2 1,0-1 78,0 1 0,0 1-114,0-5 0,0 4 73,0-5 1,0 0-3,0-5 0,0-1-79,0-4 0,-5-3-107,0-6 0,0 0-379,5-1-64,0 1-125,0-7 43,0-1-339,0-7-84,0 0 1,13-46 0,3-11 0</inkml:trace>
  <inkml:trace contextRef="#ctx0" brushRef="#br0" timeOffset="1000">117 615 7877,'-14'-8'-419,"-1"3"1,5-1 575,1 1 1,0-2 1006,0 3-337,-4 2 8,4-11-286,-5 11 268,6-4-558,1 6 108,7 0 30,0 0 1,7 0-211,2 0 1,4 0-17,2 0 1,5 0-131,-1 0 1,7 0 35,-1 0 1,-3 0-148,3 0 0,-1 0-85,6 0 0,-6 0 45,0 0 1,-4 0-16,4 0 0,-6 0-5,2 0 1,-4 0-249,-1 0 1,-1 0 5,1 0 0,-5 0-637,-1 0-57,-5 0-398,2 0 815,-6 0 649,0 0 0,-13 6 0,-3 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3:44.91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177 30 7876,'-15'-9'-170,"0"5"0,6 2 217,-1 2 80,6 0 0,-7-2-148,6-3 193,0 4 48,5-6 395,0 7 1612,0 0-2606,0 7 228,0-6 1,0 8-235,0-5 332,0-2 0,0 6-106,0-3 178,0-3 1,-5 6 7,1-3 160,-1-4 1,3 7 65,-3-3 107,4-3 76,-12 4-314,4-6 1,0 0-26,-1 0 1,5 0 83,-5 0-117,7 0 1,-5 0 55,3 0-455,3 0 7,-4 0 17,6 0 164,0 0-42,6 0 0,2 0-11,7 0 0,0 0-186,-1 0 1,6 0 67,-1 0 0,1 0-251,-5 0 569,6 0 0,34 0 0,15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3:50.20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45 249 7954,'0'-14'0,"0"-1"0,0 1 500,0-1 0,-2-5 45,-3 1 1,2-1-31,-7 6 1,7-1-154,-2 0 1,2 1 76,-2-1 0,3 0 267,-2 1 420,2 6-623,2-5-331,0 11 1,0 2-98,0 10 1,2 9-44,2 6 1,3 7-25,3 2 1,3 9 50,-3 1 0,-2 0-219,1 4 0,0-2 73,0-2 0,4-2 50,-3-3 0,-2 4-16,2-4 0,-2-5 31,2-5 1,1-1 39,-6-9 0,2-1-197,-2-8 52,-4-4 156,6-6 98,-7 0 1,-5-6-119,0-4 0,-6-3 9,1-1 1,-2-3 103,3-2 1,-4 1-115,3-7 1,-3 1 2,-2-5 1,2-5-3,3-1 1,-3-4-110,4 5 1,1-5 144,-2 5 1,6-5-17,0 5 0,2-5-101,2 4 0,0 6 2,0 5 1,2 1 35,2-1 1,5 2-48,5 8 0,6 4-14,-1 0 1,6 7-5,-6-2 1,6 3-162,-6 2 1,7 2 144,-1 3 1,2 8-12,3 7 1,-6 4-42,0-5 1,-6 7-13,2-1 0,-5 3 185,-6 1 1,-2 0-66,-7 0 1,5 1 5,0-1 0,-2-1 8,-8-4 0,2 2 123,-7-6 1,0-1-17,-5-4 1,1-2 183,-1-3 0,1 1-77,-1-6 0,5 0 321,0-5-433,7 0 23,-3 0-54,6 0 1,6-2-16,4-3 0,5 4-138,4-4 0,4 3 46,6 2 1,0 0-189,1 0 0,-3 0 151,-2 0 0,2 7 83,-2 2 1,1 4 215,-2 2 0,-3 5-86,-6-1 1,0 6 11,-1-6 0,-5 5-27,-5-4 1,-2 1-7,-2-1 1,0-4 20,0 3 1,-6-4 97,-4-5 1,-5 3-152,-4-3 1,1 1-17,-7-1 1,6 1-216,-6-6 1,1 5-365,-5-5 0,-1 5-586,1-6 0,0 1 328,-1-5 1,1 0 73,0 0 1,0 0 41,-1 0 695,8 0 0,-6-19 0,5-6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3:48.04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747 206 8110,'-7'-8'630,"4"-4"-19,-7 7-146,1-6 0,-8 5-198,-2-4 0,3 2-47,-4 3 0,-1 2 35,1-7 0,-6 7-34,2-2 0,1 1-125,-1-1 1,-1 4 26,-4-4 1,0 2-162,-1-2 0,0 3 91,-5-3 1,4 4-147,-3 1 0,3-5 164,2 0 0,0-5 28,-1 5 0,3-4 92,2 4 1,-1-2-21,7 2 0,4 2 471,5-7-233,1 7 4,1-4-180,1 1-274,7 4 0,2-4 135,3 6 1,-4 6-179,4 4 1,-2 3 241,2 2 1,-3 4-74,3 1 0,1 7 37,-1 3 1,5 6 17,-5 8 1,4 1 164,-4 4 1,5 11-117,-5 13 1,5 1 20,-5 4 0,4 1-261,-4 0 0,7 5 146,-3-1 0,0-3-8,0-2 0,-4-5-132,5-4 0,-2 2 132,2-2 0,3-6-18,-3-4 0,-2-1-1,2-4 1,-2 1-39,1-1 0,5-2-116,-5-3 1,-1-2 195,2 7 0,-7-7-3,2 2 1,-1-4-34,0-1 1,-2 0 166,3 0 0,-3 0-109,-2 0 1,0 0-58,0 0 1,1-2 16,4-3 1,-3 3-45,3-2 0,-4 0 6,-1-1 0,0 4 8,0-4 0,2-2-13,3 2 1,-4-1-12,4 1 1,-3 3-3,-2-3 1,5 3-21,0 2 1,1-5-20,-1 0 1,-3-4 3,3 4 0,1-2 44,-1 2 0,1-3 4,-1-7 1,-3 5 12,3 0 0,1 1-12,-1-6 1,0 0-38,-5 1 0,2-1 17,3 0 0,-4 0-137,4 1 0,-3-3 60,-2-2 0,5 1 38,0-7 1,-1 6 5,-4-6 0,0 1-12,0-6 0,0 1-46,0 0 0,5-1-94,0 1 1,0-5 227,-5 0 0,0-6-123,0 6-3,0-7-105,0 4-31,0-1 148,0-4-3,0 5 11,0-7 152,0 0-109,0 6-5,0-4-3,0 4-3,0-6-3,0 7 0,0-4 3,0 7 0,-2-5-69,-2 4 0,2-4 67,-3 5 0,3 0 0,2 4 0,0 1 7,0 0 0,-1-1 0,-4 1 0,3-5 90,-3 0 21,4-1 2,1 6-69,0 0-27,0-1 73,0-6 5,0-1-58,0-7 0,0 0-62,6 0 1,-2 0-7,5 0 0,1-2-99,5-3 0,4 2 77,1-7 1,6 2-13,-2-1 1,4-3-4,1 7 0,5-5-100,0 6 1,6-1 34,-6 5 0,0 0-150,-5 0 1,0 0 11,1 0 1,-7 0-165,-4 0 1,-3 0-1349,-1 0 512,-7 0 136,-1 0-205,-7 0 434,0 0 0,-5-2 262,0-3 640,-7-9 0,7-33 0,2-14 0,-4-6 0,0-1 0</inkml:trace>
  <inkml:trace contextRef="#ctx0" brushRef="#br0" timeOffset="901">1523 426 8039,'-1'-15'0,"-3"0"273,-1 1 0,-1-1 78,1 0 1,3 1 661,-2-1-204,2 7 115,2-5-790,0 11 33,0-4 1,0 14 94,0 7 1,0 6 10,0 8 1,0 7 27,0 3 1,0 3-144,0 2 0,0 5-151,0 0 0,-2 1 92,-3-1 0,2 1-229,-7 4 1,7-3 71,-2-7 0,-1-7 195,1-3 0,-5-3-92,5-2 0,-1-8 19,1-6-178,3-7 280,-4-8-77,6 0 1,0-1 54,0-4 1,-2-3 129,-3-7 0,4-5-190,-4 1 1,3-12-123,2 2 1,-5-9-73,0 4 1,0-7 21,5 2 0,0-3 20,0-2 0,0 0 38,0 0 0,5 2-46,0 3 0,5-2 40,-5 7 1,6-5-1,-1 5 0,3 5 60,2 4 0,-1 7 60,1-1 1,0-1 58,-1 6 0,1-3-111,-1 12 0,1 0 17,0 5 1,-1 0-47,1 0 1,-5 5 1,0 0 0,-1 11-20,6-1 1,0 5-11,-1-1 0,1 6 263,0 9 0,-1-2-69,1 7 1,-5-4 77,-1 4 0,1-7-222,5 2 0,-2 4 18,-3 1 1,3-2-4,-4 2 1,0-5 20,0 6 0,1-8-97,5 2 0,-6-3-273,1-2 1,-2-1-384,2-3 0,2 1-21,-8-7 1,6 1-1262,-5-6 473,6 1-420,-9 0 707,11-7 657,-11-2 0,3-6 557,-10 0 0,3 0 0,-30-26 0,-1-6 0</inkml:trace>
  <inkml:trace contextRef="#ctx0" brushRef="#br0" timeOffset="1110">1655 865 7954,'-29'-7'0,"-1"-2"0,6 1 613,0-2 0,6 5 15,-2-5 0,9 7 714,1-2-493,7-3-32,-4 6-763,7-4 0,7 6-210,3 0 0,4 0-43,6 0 1,7 1-250,8 4 1,5-3-624,-1 3 1,4-2 305,1 2 1,-1-4-1069,1 4 1833,0-3 0,21-4 0,12-3 0,6 1 0,0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3:45.60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147 162 7907,'-13'-18'154,"2"3"1,3 2 965,1 0 0,-3-1 353,6-1-611,-1 0-495,5 1 1,0 4 65,0 0-230,0 7 0,0-5 59,0 3-299,0 3-671,0-4-174,0 6-733,0 0 559,6 0-393,-4 0 1004,4 0 1,-1 1-114,0 4 77,0-3 240,-5 11 1,5-10-86,0 7 326,0 0 0,-18 37 0,-4 8 0</inkml:trace>
  <inkml:trace contextRef="#ctx0" brushRef="#br0" timeOffset="717">89 191 7908,'-15'0'-93,"5"-1"-18,1-4 366,-1 3 1,0-6 347,0 3 212,7 3-221,-10-11-232,11 12 1,-4-7 249,6 3 197,0 3-266,0-4-337,0 6 1,1 0-132,4 0 16,4 0 1,10-5-108,1 0 1,1 0-7,-2 5 1,-1 0-130,7 0 0,-1 0 46,5 0 1,1 0 74,-1 0 0,2 0-160,3 0 1,-2 0-245,8 0 1,-8 0-277,2 0 0,2 0 38,-2 0 1,5 0-122,-5 0 0,-4 0-201,-6 0 994,-6 0 0,-29 13 0,-15 3 0</inkml:trace>
  <inkml:trace contextRef="#ctx0" brushRef="#br0" timeOffset="983">162 587 7908,'-20'0'130,"1"0"0,-6 1 558,6 4 855,-1-3-457,6 4 37,6-6-339,1 0-381,7 0 0,7 0-170,2 0 0,11 0-74,4 0 0,4 0-105,1 0 0,1 0-2,-1 0 0,5 0-247,0 0 1,7 0-106,-2 0 1,-2 0-386,2 0 0,-1 0 36,1 0 1,2 0-500,-7 0 0,6 0 361,0 0 0,-5 0 787,0 0 0,-5-13 0,0-3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1:43.23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618 235 7932,'0'-14'261,"0"-1"1,0 0 520,0 1 0,0-1-223,0 0 0,0 5-215,0 1 1,-1 5 74,-4-1 0,1-1-248,-5 1 0,-1-2 0,-5 2 0,0 4 51,1-4 0,-6-2-83,1 3 0,-8-1-88,3 5 1,-4-2 95,-1-3 1,-6 3-226,1-2 0,-2 2 106,2 2 1,3 0 44,-3 0 0,3 0-17,1 0 1,7 0-75,4 0 0,2 0 115,3 0 17,-1 0-172,0 0 112,1 0-30,5 0 0,3 2 52,6 2-41,0-2 0,0 6-12,0-3 0,0-2 1,0 7 1,0 2 270,0 7 0,5-1-40,0 7 0,6 1-121,-1 8 0,3 5-68,2 10 0,-1 4-101,1 5 0,1 8 145,4 2 0,-4 6 6,4 4 1,-4-3-276,-1 4 0,-2-6-108,-3-4 1,3 4 195,-3 1 1,3-7 63,1 1 0,-4-6 163,0-3 0,-2 0-13,2 0 0,1-5 89,-6 0 0,2-5-96,-2 5 0,-4-5-28,4 4 1,2-5 3,-2 1 1,0-4 14,-5 0 0,5-1 81,-1 0 0,1-2-210,-5-3 1,5 4-51,0-4 1,0 0 99,-5 5 1,0-4-17,0 4 0,5 0 34,0-5 0,0 7-5,-5-2 1,0 3-29,0-8 1,1-1 2,4 1 1,-3-6 16,3 1 0,-2-3 5,2-1 0,-2 1-56,7 3 0,-7-3 77,2 3 1,2 2 0,-2-2 0,1 6-50,-1-6 1,-3 5-10,3-5 0,1 6-26,-1-6 1,2 0-4,-3-4 1,0 4 9,6 0 1,-7 1-3,2-6 1,1-5 52,-1 1 1,0-1-36,-5 6 1,5-6 1,0 1 1,0-6 51,-5 6 0,0-2 8,0 1 0,0-3-59,0-6-1,0 0 1,0 0-267,0-1 185,0-6-231,0-1 154,0-7-93,0 0 229,0-7-53,0 6 21,0-6-259,0 7 98,0 0 144,6 0 1,2 0 5,7 0 0,-3 0-55,2 0 0,-1 0-88,12 0 0,-1 0 54,6 0 1,1 0-20,3 0 0,-3 0-77,3 0 1,-3-1 33,-1-4 0,-1 3-158,1-3 1,-6 4 76,1 1 1,-9-2-403,-1-3-229,-1 3-478,-12-4 206,5-1 0,-14 4 1180,-3-7 0,-36-26 0,-9-11 0</inkml:trace>
  <inkml:trace contextRef="#ctx0" brushRef="#br0" timeOffset="2034">1045 573 6154,'-9'0'499,"3"0"-371,6 0 213,0 0-141,-7 0 9,6 0 33,-6 0 260,7 0 2355,0 0-2355,-6 0-90,4-6-239,-5-2 0,7-7-92,0 0 1,5 1 48,0-1 0,7 0-201,-3 0 1,5-4 107,0-1 0,1 1-85,0 4 0,-1-5-33,1 1 0,5-1 42,-1 6 0,1 4-98,-6 0 95,1 7 0,0-4-132,0 7 0,-6 2 122,1 3 0,-7 3 27,2 7 1,2 6 62,-2 3 0,0 4 114,-5 1 1,0 6-125,0-1 0,0 5 32,0-5 0,-5 6 21,0-6 1,-5 0 1,5-4 0,-6-1 123,1 0 1,-1-1-87,1-3 0,-2-4 3,7-6 1,-4-1 30,4 1 1,-5-5-26,5 0-2,-6-7 46,9 3-5,-5-6 53,1 0 4,4 0-151,-4-6-17,6-2-122,0-7 0,0 0 61,0 1 1,0-1-16,0 0 0,0 1 6,0-1 1,0-1-18,0-4 1,5 4-6,-1-4 1,3 2-117,-2-2 0,1 2 55,4-6 0,3 4-134,-3-4 1,-2 6 166,2-2 1,0-3 41,5-1 0,-1 3 3,1 1 1,-5 4 10,0 1 0,-1-1 13,6-4 0,-5 9 3,0-4 1,-5 8 45,4-2 110,-5 5 203,2-2-251,-6 6-39,0 0-96,0 6 0,0-2 87,0 5 1,-1 0 87,-4 0 1,3 5-95,-3-5 1,2 6 10,-2 5 0,3-4 200,-3 4 0,-1 1-76,1-2 0,0 6-120,5-6 0,0 6-2,0-5 1,0 6-140,0-2 1,0 2 25,0-1 1,0 3-233,0-4 1,2-3 117,3-1 1,1 1-112,4-1 1,8-6-519,-3-4 1,4-2-11,1 2 1,1 2-229,4-7 1,2-1 276,-2-4 741,3 0 0,8-19 0,1-6 0</inkml:trace>
  <inkml:trace contextRef="#ctx0" brushRef="#br0" timeOffset="2826">2118 221 8095,'0'-15'0,"0"0"298,0 1 1,0-1 27,0 0 1,0 0 294,0 1 0,0 4 124,0 0-262,0 7 67,0-10-151,0 11 0,-2-4-451,-3 6 1,-3 0 37,-7 0-1,-4 1 37,-1 4 0,-6 2 71,1 2 1,2 3-129,-1-7 0,-1 6 116,-4-1 1,1-2 17,4 2 0,3-7 22,6 2 1,0-3 413,0-2-219,1 0-120,-1 0 32,7 0-65,1 0-13,7 0-32,0 0-35,0-7-219,0 6-62,7-6 1,-4 12 99,7 0 1,-2 11 151,2-1 0,3 9-59,-3 1 0,3 3 10,2 1 0,-2 7-11,-4 3 1,4 9 12,-3 1 1,-2 1 45,2-1 1,-6-3 21,0 3 0,3-3-58,-2-2 0,0-7 48,-5-2 0,0-4 86,0-2 1,0-1-79,0-4 1,0-2 111,0-8 1,0 1 67,0 0 25,0-7-42,6-2-105,-4-6 0,6 0-89,-3 0 1,-2 0-49,7 0 0,-5 0-191,5 0 0,0 0-121,4 0 1,1-1-409,0-4 0,1 3 28,4-3 0,-2 2-508,6-2 0,-4 3 301,4-2 1,-4 2-303,4 2 0,-6 0 1207,2 0 0,16-13 0,3-3 0</inkml:trace>
  <inkml:trace contextRef="#ctx0" brushRef="#br0" timeOffset="3544">2412 617 7957,'-9'-22'-212,"-2"-1"-54,6 3 1,-2 2 493,3-6 1,2 6 501,-3-2 1,3-1-235,2 1 0,-4-4-82,-1 4 1,0-4 58,5 4 1,0 1-96,0 4 1,-2 0 570,-3 0-251,4 7-247,-6-5-130,7 12-285,0-6 1,0 14 91,0 2 1,0 4-213,0 2 0,5 6 83,0 4 0,1 3 73,-1 1 1,-3 2-18,3 3 0,1-1-50,-1 6 1,2-6-82,-2 1 1,-4 2 108,4-2 1,2 1-106,-2-6 1,0 0 57,-5 1 0,4-6-504,1 1 168,0-7-58,-5 3 232,0-13 126,0-1 0,2-9 94,3-3 1,-4-3-124,4-7 1,2-6 10,-2-3 1,6-4 46,-1-2 0,1 1 8,-1 0 1,3-1 66,-3 1 0,1 1-81,-1 4 0,3-4 51,-3 3 0,-2 4-3,2 2 0,-2 2 109,2 2 0,2 1-23,-8-1 98,1 7 1,-3 1-184,3 7-16,-4 0 1,6 2-220,-7 3 0,0 3 86,0 7 0,-5-1 72,0 1 1,-5 2 40,6 2 0,-6-3-15,5 4 1,-5-4 27,5-1 1,-5 0 88,5-1 0,-4 1 44,4 0 107,-7 0 0,9-6-71,-7 1-43,7-7-242,-4 11 90,7-13-295,0 6 304,0-7 0,2 1-107,3 4 1,3-2-14,7 7 1,-5-2-195,-1 2 0,3 3-51,7-3 0,-2 3-293,2 2 0,-2-5-87,-3-1 1,3 3-4,2 8 0,-2-4-716,2 3 1482,-2-2 0,17-16 0,5-2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4:10.08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0 132 7838,'0'-9'-277,"0"-1"1219,0 0-185,0-5-466,0 1 0,0 4 144,0 0 0,0 5 22,0-4-107,0 5 373,0-9 338,0 12-798,0-12 1,2 11-130,3-3 70,-4 4 0,6 7-14,-7 4 1,0 4-17,0 6 0,2 4 1,2 11 1,-2 2-157,3 7 1,-3 1 89,-2 4 1,4 3-126,1 7 1,0 0 86,-5-1 1,0-1-9,0-3 0,0 1 22,0-6 1,0-7-16,0-8 0,0-4-111,0-6 0,0 2 89,0-6-261,0-7 77,0-7-141,0-6 0,0-1 148,0-4 1,0 1-105,0-5 0,5-3 34,0-7 0,6 1-190,-1-7 1,1-1 62,-1-8 1,5 2 109,0-7 1,-1 6 93,6-1 0,-4 1 19,-1-1 0,-1 3 185,1-3 1,0 3-49,-1 2 0,1 4 144,0 1 1,-1 1 148,1-1 1,-5 3-139,-1 6 0,-4 0 28,5 1 0,-2-1 19,2 0 223,-4 7-337,-6 2-181,0 6 1,0 1 70,0 4 1,0 3-143,0 7 0,-1 0 48,-4-1 0,2 1 147,-7 0 0,0 4-7,-5 1 0,1 4 1,-1-4 1,5 4 6,1-4 0,-1 1 31,-5-2 1,-4-2 152,-1 2 0,2-1-93,9 2 1,-5-9 303,5 4-316,-4-4 73,-2 4 28,7-7 63,1-2-157,7-6 0,2 0-31,3 0 0,5 0-9,9 0 1,-3 0-43,4 0 1,1 7-60,-1 3 1,6-2-15,-2 1 0,4 1-11,1 5 0,0 4-195,1 1 0,4 4-105,0-4 1,0 4-356,-5-4 1,2 6 180,4-2 1,-4-1-243,3 1 1,-8-6-75,-2 2 1,-4-4-338,4-1 0,-1-2 1141,1-3 0,23-17 0,1-9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4:10.69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293 3062 7870,'-10'-15'736,"0"0"1,2 1 160,-1-1 195,-4 0-747,4 1 0,-5 1-16,-1 3 0,5 4-26,1 6 0,-1 0-24,-5 0 1,1 8-27,-1 6 1,0 7 32,1 9 1,-1 6 135,0 3 1,-4 9-115,-1 6 0,6 1-37,4-1 1,7 3-136,-2-3 1,3 6-183,2-1 0,7-4-175,2-11 1,12-7 127,9-2 1,6-6-105,8-5 1,-1-9 68,1-10 0,2-5-43,3-5 1,1-5-42,4-9 0,-9-4-82,-5-7 1,-13-4 209,2 0 0,-11-5 148,-3 5 1,-2-5 137,-8 5 0,-2-7-3,-8 2 0,-8 2-6,-6-3 0,-12 1-97,2-5 0,-12 1 32,-3-1 1,-2 6-285,-7 4 0,1 5-267,-2 4 1,-1 4-117,6 6 0,6 2-465,9 4 0,10 2-1819,4 7 1592,11 0 1231,2 0 0,40-20 0,25-12 0,-1 0 0,0-1 0</inkml:trace>
  <inkml:trace contextRef="#ctx0" brushRef="#br0" timeOffset="843">1216 191 7992,'-23'-19'42,"3"-1"0,4 2 314,1 2 1,7 6 1440,3 0-1390,4 1 1,2-1-67,4 0 0,10 5-144,9-5 0,4 2-29,1-1 1,7-3-112,3 7 0,-1 0 80,1 5 0,-2-4-98,2-1 1,2 0 108,-7 5 1,0 1-172,-5 4 0,4-1 94,-4 5 1,2 1 15,-11 5 1,-1-1 1,-4 1 1,0 0 50,-1-1 0,-1 6 114,-3-1 0,-2 7 15,-3-1 1,-3 4 103,3 5 0,1-1-128,-1 6 0,1 5 152,-1 5 1,-3 6-235,3-1 1,-4 4 25,-1 6 0,5 4 0,0 10 1,0 4-387,-5 5 0,0 1 291,0 0 0,2-3 38,3 3 0,-4-10-154,4 5 0,3-7 141,2-3 1,-2 6-9,2-1 1,0 0-8,4-5 1,1-5-48,0 1 1,-6-1 78,1 5 0,0-1-17,5-4 1,-1-3 60,1-6 1,-1 1-77,1 4 0,0-4-6,-1 3 0,-1-7-37,-3-3 0,3 1-21,-3 5 0,-2-7 39,2-4 1,-2-4 3,2-5 0,1 4-37,-6-4 1,5-2 259,-5 2 0,4-6-283,-4 1 0,7-1 76,-3 1 0,0-3-63,0 3 1,-4-5-22,5-4 0,-7 2-8,2-2 1,2-4-92,-2-2 1,-1-7 136,-4-3 44,0 1 1,0 0-23,0 0 1,-1-7 9,-4 2 1,-3-2-53,-7 2 0,1-3 11,-1 3 0,-1-4-25,-4-1 0,-3 0-76,-6 0 1,-2 0-684,-3 0 1,-5 0 352,-10 0 0,3 0-748,-2 0 1,4 0 33,5 0 1,4-5-205,11 0 0,-2-4-972,6 4-773,7-7 3050,7 4 0,25-52 0,6-12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4:20.13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88 687 7977,'-4'-16'0,"-1"-2"147,1-1 0,-2-1 130,1 6 1,0 4 263,5 0 1,-2 2 419,-2-2 385,2 4-437,-5 6-523,7 0 0,2 13 21,3 6 0,3 9-96,7 6 0,-1 3-139,1 7 0,1 2-106,4 3 1,-4-4-166,4 4 0,-4 2 137,-1-3 0,1 1-68,3-5 1,-7-2-131,2-2 0,-4-5 52,0-5 0,-4-12-179,-6-4 232,0-9 206,0 2 0,-6-9-39,-4-3 1,-4-3 187,-6-7 0,4-1-117,-4-4 0,-1-2-35,2-8 0,-6 1 114,6 0 0,-3-7-101,3-3 1,3-5-120,-4-5 1,4 0 31,1-9 1,7 2-161,3-7 1,4 9 90,1 5 0,1 4 13,4 1 0,5 8-18,9 7 1,-1 8-12,7 11 0,1-1-15,8 6 1,-3 0-46,3 5 0,2 6-146,-2 4 1,5 10 76,-5 4 1,-1 5-127,-9 5 1,2-1 92,-6 6 1,-6 0 11,-4 5 0,-7-7 95,2-2 1,-3-4-6,-2-2 1,-2 0 67,-3 0 0,-4-1 209,-11-3 1,4-4 21,-4-7 0,4-1 191,1-3 113,7-3-405,-5-7-206,12 0 0,-4 0 102,10 0 1,4 0-146,11 0 0,3 0 47,6 0 1,0 0-208,0 0 0,1 5 102,-1-1 1,2 13 161,3-3 1,-9 11 128,-1-1 1,-6 4-100,-3 1 0,-6 0 175,1 1 0,-7-3-157,2-2 1,-10 1 104,-4-7 0,-9 6-220,-2-6 1,-6 1 84,2-6 1,-4 1-691,-1 0 0,-5-2 88,-1-4 1,-4 3-145,5-7 0,-7 5-157,2-6 1,-9 6-1327,-6-5 2229,3 0 0,-32-5 0,-1 0 0</inkml:trace>
  <inkml:trace contextRef="#ctx0" brushRef="#br0" timeOffset="1266">894 3119 7912,'0'-15'0,"0"0"320,0 1 1,5-1 496,0 0 0,0 1 496,-5-1-574,0 0 1,1 2-311,4 4 1,-3 1 290,3 3-544,-4 3 0,-6 4-124,0 12 0,-6 14 419,1 11 0,-4 10-55,-6 5 1,4 3-10,-4 1 1,6 6-331,4-1 1,-1 10-236,6-4 0,1-1 30,9-9 1,5-7-170,10-4 1,7-5 160,7-9 1,7-8-32,-2-16 0,5-5 6,5-10 1,-4-5-46,4-10 0,-10-4 10,-5-10 0,-4 1 184,-6-6 0,-3 5 163,-6-5 0,-7 6 8,-3-1 1,-5-2 172,-5 2 1,-5-6-101,-9 1 1,-4 1 60,-6-1 0,-7 2-852,-3-2 1,-8-7 39,-2 7 1,0-5-147,5 10 0,5-2-198,0 2 0,2 5-1994,-2-1 2857,9 1 0,35-13 0,13-12 0</inkml:trace>
  <inkml:trace contextRef="#ctx0" brushRef="#br0" timeOffset="2209">1978 204 8018,'-15'-28'0,"0"2"0,2 4 829,4 0 1,2 3-222,7 4 1,2 2-75,3 4 1,4-3-289,11 7 0,3-5-183,6 6 1,2-1 125,3 5 1,4-2-102,5-3 1,1 4 32,0-4 0,0 5-146,0 5 0,0-2-231,0 7 1,-6-1 71,-4 6 0,-8 0-26,-2-1 0,-6 6 228,2-1 0,-6 3 180,-4-3 1,1-3-115,-6 4 0,5 1 142,-5-1 0,0 4 217,-5-5 1,0 7-23,0-1 0,0 7 41,0 3 1,0 5-100,0-1 0,1 5-61,4 5 1,-1 8-111,5 7 1,-1 4-95,2-5 0,3 12 7,-3-2 0,3 10 97,2 0 1,-1-1-108,1 1 0,-2-5 59,-3 5 1,3-2-42,-4 2 1,0 2 10,0-7 1,-4 0-90,5-5 0,-5 4 133,5-4 0,-5-3-9,4-11 1,-5 4-12,0 1 0,3 4-19,-2-5 0,0 6-41,-5-6 0,0 2 79,0-1 0,0-4-17,0 3 0,5-4-80,0-5 0,-1 3-147,-4-4 0,5-1 198,0 2 0,2-7-17,-2 2 0,-2-3-52,7-2 0,-7 0 57,2-1 0,1 0-204,-1-4 1,2 3 73,-3-3 1,-2 4 27,3 0 1,2 1 13,-3 0 0,3-5-8,-2 0 1,-4-4-33,4 4 1,2-7-24,-2 2 1,0-3-21,-5-1 0,4-6 8,1 0 0,2-4 59,-2 4 0,-4-4 79,4 4-44,-3-6 1,-2 3-32,0-6 8,0-7 61,0-1 23,0-7 196,0 0 0,-7-2-452,-2-3-1,-4 4-69,-2-4 0,-1 3-269,-4 2 1,1-5 86,-11 0 1,4 0-134,-8 5 1,-3-1-228,-2-4 0,3 3-460,2-3 0,8 4 224,1 1 1,7-5-448,-1 0 1,7 0 1449,3 5 0,38-52 0,5-13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4:18.32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731 206 7906,'7'-22'2,"-4"6"182,7-3 1,0 1 328,4-2 1,-4 4 806,0-4-119,-7 4 37,4 1-836,-7 1 0,-7 6-190,-3 3 1,-9 1-23,-6 0 0,-4 2-121,-5-3 1,1 3 144,-6 2 0,0 0 0,-5 0 0,5 0-110,0 0 1,5 0-43,-5 0 1,1 0-91,-1 0 0,-1 0 114,6 0 1,-5 2-66,4 3 1,1-3 122,5 2 0,6-2 145,4-2 302,2 0-228,3 7-328,6-6 0,3 6 91,10-7-224,-4 0 0,7 1 178,-3 4 1,-2 3 33,7 7 0,-5 8 34,5 6 0,0 4 129,4 11 0,-4 4-148,0 16 0,-2 14 5,2 10 0,1 10-330,-6-1 1,-2-44-1,-1 2 293,-2 0 0,0 2 1,0 2-1,0 1 43,0-2 1,0 1 0,2-2-1,1 0 3,-1-6 0,1 0 1,3 47-145,-1 0 0,1-4 121,4-1 0,3-1 7,-3-9 0,3-3 43,2-2 0,-1 5-20,1-5 0,-2 5 134,-3-9 0,1-1-101,-6 5 0,5 0-28,-5-5 1,1 5-40,-1-4 0,-3 0-57,3 9 1,1-1 46,-1 1 1,5-3-106,-5-7 1,1 0 34,-1 0 0,-3 0-176,3 1 1,1-3 113,-1-2 1,1-4 135,-1-7 0,-3-7 121,3-7 0,-4 0-153,-1-5 0,5-2 396,0 2 0,0-8-448,-5-2 1,0 1 163,0-6 0,0-3-252,0-1 0,0-4-492,0-1 329,0-7 1,0 0 5,0-3 108,0-4 33,0 6 52,0-7 0,0-2 67,0-3 11,7 4 1,1-6-34,6 7 1,1 0-49,0 0 0,6 0-150,3 0 1,4-5 28,1 1 0,2-1-74,3 5 1,4 0-90,6 0 1,1 0-244,4 0 0,-8 5 213,3-1 0,-9 6-105,5-5 0,-8 5-105,2-5 0,-9 5-782,-6-6-9,4 1 1,-7-5-927,4 0 972,-4 0 0,-6-6 1298,0-4 0,-20-49 0,0-12 0</inkml:trace>
  <inkml:trace contextRef="#ctx0" brushRef="#br0" timeOffset="809">1595 586 8141,'0'-29'0,"0"1"364,0 4 0,0-4-17,0 4 0,0 1 106,0-1 1,0 6 975,0-2-332,0 4 47,0 1-896,0 7 1,0 8 20,0 10 0,0 6 71,0 9 1,0 6-100,0 12 0,0 8 13,0 3 1,0 4-89,0 6 1,0 1-149,0 3 1,-1-3 63,-4-6 1,3 4-244,-3 1 0,-1-7 128,1-8 1,-5-10 80,5-5 1,-1-10 54,1-4 53,3-11-57,-4-9 0,6-8-46,0-6 1,0-3 13,0-2 1,-5-1-42,0-9 0,0 1-163,5-11 0,0-5-127,0-4 0,0-8 28,0 3 0,0-6 36,0-5 1,5-1 152,0-3 0,5 3 145,-5 6 1,6 2-118,-1 4 1,-2 2 150,2 7 0,4 7-55,6 3 0,4 4-2,-4 6 1,4 4 61,-4 11 0,4 2-22,-4 7 0,1 0 83,-2 0 0,-2 7-43,2 2 1,-3 11-37,-1 4 1,5 6 81,-1 4 1,1-2 184,-6 7 0,1 5-179,0 5 1,-1 7-57,1-3 1,-2-1 56,-3 2 0,3-5 16,-4 5 0,4-2-404,2 1 0,-2-2-168,-3-7 1,3-2-215,-3-3 1,1 0-16,-1-10 1,1 2-513,-6-11 0,5-1-747,-5-4-589,0 0 1776,-5-1 1,0-4-778,0 0 448,0-7 1,-7 4 977,-3-7 0,-29-13 0,-8-4 0</inkml:trace>
  <inkml:trace contextRef="#ctx0" brushRef="#br0" timeOffset="984">1727 967 7945,'-36'-15'0,"5"1"339,-3-1 0,8 2 503,2 3 1,6-1 544,-2 6 299,11-6-1143,2 9 1,9-4-57,3 6 1,4 0-332,11 0 0,4 0-242,11 0 0,7 4-120,7 1 1,6 5-307,-1-5 1,3 6-704,1-1 0,1-2 228,-1 2 0,1 0 987,0 4 0,-9 2 0,4 3 0,4 0 0,-1 1 0</inkml:trace>
  <inkml:trace contextRef="#ctx0" brushRef="#br0" timeOffset="2500">1786 3340 7918,'5'-28'145,"0"4"1,-1-6 280,-4 1 0,2 1-23,3-1 1,-3 0 158,2 4 0,-2 3 372,-2-3-404,0 7 1,-2 4 242,-2 9-312,-5 3 0,-5 10-92,-1 7 0,1 8-27,-1 11 1,-1 10 165,-4 10 0,9 2-195,-4 3 1,9 5 51,-4-1 0,6 4-275,0-9 0,4 3-193,4-13 0,6 0 162,10-9 1,9-5-134,10-10 0,5-9-278,5-10 1,3-10 125,7-5 0,2-14-70,-2-6 1,1-9-13,-11 0 1,-7-3-80,-8-2 0,-4-3 201,-6 3 0,-9-3 218,-10 8 1,-4 1 11,-1-1 1,-13 2 300,-6-2 0,-9-2-1,-6 7 0,-5-5-274,-10 5 1,-3 1-215,-7 9 1,7 2-115,4 8 1,4 6-488,5 3 0,-1 3-44,11 2 0,10 12-653,14 2 0,5 12 1442,5 4 0,25 2 0,13 4 0,5 6 0,0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4:17.12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88 118 7875,'-14'-7'497,"-1"-1"125,0-7 1,2 6-136,4-1 1,-3 5 671,7-5 59,0 7-402,5-4 0,2 2-158,3 1 0,5-1-324,9 5 1,-1-2-258,7-3 1,4 4-188,5-4 0,7 1-446,-2 0 0,1 2 271,-1-3 1,4 3-514,-4 2 1,3 0-967,2 0 1,-2 7 669,-3 3 0,-3 4 1094,-6 6 0,-47 55 0,-10 19 0</inkml:trace>
  <inkml:trace contextRef="#ctx0" brushRef="#br0" timeOffset="157">425 337 7885,'-36'15'217,"5"0"136,-3-1 0,5 1 130,5-1 0,-2-4 362,6 0 0,0 0 618,6 4 388,-1-5-713,1-3 52,5-6-1461,3 0 316,25 0 1,-1 5-1140,16 0 1,-1 0 332,1-5 0,4 0-198,6 0 0,3-5 282,-3 0 677,3 0 0,23-8 0,15-3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4:15.60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176 352 7878,'-15'-52'6,"2"5"0,3 4 873,6 4 1,0 7-170,-1-2 0,4-1 118,-4 6 0,3 8 135,2 11-4,0 7-207,0-4-182,0 27 1,0 0-174,0 19 0,0 6 22,0 9 0,0 4-61,0 6 1,5 7-328,0 8 0,0 10 10,-5-1 1,-2 3-187,-3-3 0,-3 11 99,1-47 1,0-1 0,-8 46 130,0-9 0,2-10 7,4-14 1,-4-9 82,3-16 1,3-9 122,2-11-394,-3-9 81,7-4 75,-6-6 0,7-1-1,0-4 1,0-3 245,0-7 0,0-6-404,0-4 1,0-9-267,0-5 1,0-10 45,0-4 1,0-9-88,0-2 1,0-7-102,0-2 0,0-2 223,0-8 0,0 1 120,0-1 0,7 4 29,2 5 1,4 3 136,2 2 1,0 6-39,-1 9 0,1 10 217,0 10 1,-1 5 178,1 4 0,0 4-121,-1 7 1,1 6 44,0 3 1,-1 3-176,1 2 1,-1 0-77,1 0 0,0 2 153,-1 3 0,3 9-98,2 11 0,-1 2 67,7 3 1,-8 5 130,3 4 1,1 10 57,-1 5 0,-1-2-109,-4 2 0,-1-1-78,1 6 0,0 0-7,-1-1 0,1-1-2,0-3 0,-6 3 7,1-4 1,-2 8-145,2-3 0,2 2 8,-8-11 1,6 5-164,-5-5 0,2 5-358,-3-6 0,-2 1 81,3-5 0,-3-6-134,-2-4 0,1 0 9,4-5 0,-3 2-1259,3-11 326,-4-1 522,-1-4 1,2-7-247,3-3-265,-4-4 809,6-1 659,-7 0 0,-26-13 0,-7-3 0</inkml:trace>
  <inkml:trace contextRef="#ctx0" brushRef="#br0" timeOffset="191">308 1304 7926,'-34'-5'348,"-1"0"0,1-5 531,5 6 0,0-1 445,-1 5 324,1-7-632,6 6-552,9-6 0,9 7-282,10 0 1,9 0-151,11 0 0,6 0-533,8 0 1,0 0-248,10 0 0,1 5-716,-1 0 1,8 6 1463,1-1 0,23 13 0,14 6 0,-24-8 0,-1 0 0,1 0 0</inkml:trace>
  <inkml:trace contextRef="#ctx0" brushRef="#br0" timeOffset="1092">1128 1641 7875,'-5'-15'0,"0"1"0,0 0 252,-1 5 1,4-4 408,-3 3 1,4 2 496,1-2 122,-7 0-796,5 2 1,-4 0 642,6 3-614,0 3-271,0 9 0,5 4 27,0 14 0,0-6-23,-5 6 0,4 4 0,1 5 0,0 7-60,-5-2 0,2 2-138,3-2 1,-4 3 31,4-3 1,-3-2-185,-2 3 0,0-8-104,0 2 1,0-9-30,0-6-28,0-3 316,0-1 389,0-7-374,0-8 1,0-8 124,0-7 0,0-6-111,0-3 0,0-4 29,0-1 0,0-5-213,0 0 1,0-5 28,0 4 1,0-4-14,0 5 1,0-5 100,0 5 1,0-5-17,0 5 1,5 0 25,0 4 0,1 3 13,-1 2 0,-3 4 29,3 6 1,-2 6 340,2-1-415,-4 7 1,11-2-41,-7 10 0,4 3-189,-4 6 1,7 7 139,-3 4 1,4 3-95,2 1 1,0 2 64,-1 3 0,-4-3-156,0 3 0,0-3 65,4-2 0,-4 1 14,0-1 1,-2-2 205,2-2 1,3-6-25,-4-9 1,0 2 127,0-8-111,1 1 0,5-6 141,-1-4 1,-4-3-93,0-7 1,-2-4 89,2-1 0,1-6 29,-6 2 1,5-4-27,-5-1 0,5-2 60,-6-3 1,1 3-143,-5-4 1,5 3 1,0-2 1,2 4 113,-3 1 0,-2 6 491,3 9-421,-3-1 0,-1 2 104,4 3 1,-3 5-205,3 10 1,1 5-33,-1 10 1,5 2 114,-5 8 1,6 1-39,-1 3 0,-2 3-7,2 7 0,-2 0-183,2 0 0,3 0-238,-4 0 0,0 1-25,0 4 0,-5-3-191,0 3 0,3-2-93,-2 2 1,1-5-394,-1-1 0,-3-12-1686,3-11 772,-4-4 1001,6-8 1,-6-3 856,4-10 0,1-43 0,-3-22 0,1-7 0,0 1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4:14.37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44 103 10616,'-13'-15'0,"2"1"1138,1-1 1,7 0-982,-2 1 1,3 4 1044,2 0-1687,0 7-899,0-4 0,0 9 477,0 3 0,5 3 907,0 7 0,20 64 0,-1 17 0</inkml:trace>
  <inkml:trace contextRef="#ctx0" brushRef="#br0" timeOffset="106">88 454 7834,'-9'0'319,"-1"0"0,5 0 1300,-5 0-856,7 0-964,-10 0-1065,11 0 1266,-4 0 0,19-19 0,3-6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4:13.01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44 103 7832,'-8'-7'406,"-5"-1"0,10-7 595,-7 1 38,7-1-192,-4 1 67,7-1-353,0 7-61,0 1-270,0 7 0,0 2 45,0 3 1,2 6 20,3 14 0,-4 2 31,4 17 0,-3 0 123,-2 15 0,2-2-281,2 11 1,-2 8-530,3 12 0,-3 7 381,-2-44 1,0 0 0,0 0 0,0-1-103,0 48 1,1-5 171,4-11 1,-3-16-108,3-18 1,-2-12-37,2-16 86,-4-1-22,6-17 0,-2 3 79,0-10 1,-1 2 91,-4-7 0,0 3 202,0-7 0,0-4-313,0-11 1,2-4-158,3-6 0,-3-2-264,3-12 0,-4-1 0,-1-5 0,0-1 82,0-3 0,0 1 139,0-7 1,0 8 93,0-3 1,-1-1 111,-4 2 1,3 1 16,-3 8 1,-3 5 323,-2 10 1,2-2-72,-2 7 1,5 7 136,-4 7 1,4 5 578,-5 6-348,7 2-493,-4 7 1,7 7-163,0 2 1,0 4-319,0 2 0,7 6 164,3 4 0,-2 9-94,1 5 1,1 3 9,5 2 0,-1 0-97,1 0 1,5 0-255,-1 0 1,1-2 213,-6-3 0,8 2 70,2-7 0,4-6 134,1-9 0,0 1 8,0-6 1,6-2-3,-1-12 1,5-2 173,-5-3 0,3-8-35,-7-6 1,2-7 154,-7 1 1,-4-2 112,-2-3 1,1 1-148,-5 0 0,2-5-96,-7-1 0,-3 0 37,-2 0 1,1 5 64,-1-5 0,0 4-40,-5 2 0,-2 2 140,-3 2 0,2-1-95,-7 7 0,7 4 430,-2 5 222,-3 7-393,6-4-507,-4 7 0,6 12 199,0 2 0,0 12-12,0 4 0,0 6 79,0 7 0,5 8-13,0 3 1,6-2-75,-1 1 1,-2 6 17,2 4 0,0 7-195,4-1 1,-1-4 16,-3-2 0,3-9-88,-3-5 0,-2-4-95,2-1 0,-5-8-382,4-7 0,-5-1 3,0-8 0,0-6-1433,1-4 772,-4-7-142,6 4-22,-1-7 0,-3-5 192,7 0 1257,-7-6 0,24-43 0,-3-18 0</inkml:trace>
  <inkml:trace contextRef="#ctx0" brushRef="#br0" timeOffset="182">1128 454 7882,'-21'-21'0,"5"0"680,-4-3 1,4-6 928,1 1 0,5 5-1003,1-6 0,5 11-166,-1-1 1,4 9-378,1 1-946,0 7-1064,0-4 1182,0 20 0,5-1-1713,0 12 2478,6 0 0,-6 38 0,-2 16 0,4 6 0,1 0 0</inkml:trace>
  <inkml:trace contextRef="#ctx0" brushRef="#br0" timeOffset="365">1099 747 12206,'0'15'579,"0"-4"-322,0 4 1,0-2-104,0 11 0,0-1-122,0 1 1,0 9 47,0-4 0,5 4-247,-1-4 1,1 0-818,-5 1 0,5-6 21,0 1 0,2-3-1275,-3 3 2238,-2-4 0,44-33 0,3-5 0</inkml:trace>
  <inkml:trace contextRef="#ctx0" brushRef="#br0" timeOffset="733">1436 894 7847,'0'-22'576,"-2"6"148,-3-3 1,3-3-179,-2 3 0,2-1 56,2 6 0,-5-2-111,0-4 1,-5 9 36,5-4 0,-1 10-173,1 0 0,2-1-16,-7 1-292,0 0 0,1 7 69,-1 2 0,5 5-163,-5 5 0,7 7 35,-2 4 1,5 2-230,5 3 1,-2 1 115,7 3 1,0-3-121,4 3 0,6-3 23,-1-2 0,3 0-55,-3 1 1,-1-3 276,6-2 0,-1 1 20,2-7 1,1 3 114,-7-3 0,1-8 74,-6 4 49,1-4 1,-7-1-58,-3 0 1,-5-7 111,-5 2 0,-8-3 31,-6-2 1,-8 5-66,3 0 1,1-1-430,-1-4 0,4 0-102,-4 0 0,4 0-474,-4 0 0,11-1 182,-2-4 0,6 2-463,-1-7 0,3 5 250,7-5 0,0 0-157,0-4 0,7 1-219,3 3 1133,3-3 0,66-47 0,-31 20 0,0 0 0</inkml:trace>
  <inkml:trace contextRef="#ctx0" brushRef="#br0" timeOffset="1017">1685 938 7847,'8'-15'396,"3"-5"-185,-6 1 0,0-6 558,-5 6 1,0-6-230,0 6 1,0-1 465,0 6-625,0-7 0,-2 1 41,-3 1 1,4 4 212,-4 10-31,-3 3-509,6-4 0,-4 8-175,6 2 0,0 6 154,0 10 1,1 3 69,4 6 1,-2 0-17,7 0 1,0 6-42,4-1 0,6 5-149,0-5 1,1 2 102,-2-2 1,-1-5 11,7 1 1,-8 2 21,3-8 0,1 6 9,-1-11 1,-6 1-15,-4-6 0,-7-4-34,2 0 1,-3-5 63,-2 5 1,-8-7-64,-7 2 0,-1 1-112,-9-1 1,3 0-210,-3-5 1,-3 0-510,4 0 0,-2 0-49,2 0 1,2 0-1675,8 0 2516,-1 0 0,14-26 0,2-7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5:30.60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132 192 7843,'-14'-9'0,"4"-4"157,0 4 0,2-5 315,-2 0 1,-1-1 7,6 0 1,-7 1 7,3-1 0,0 2 22,0 3 0,4-3-128,-5 3 0,7 2 632,-2-2-537,3 7-246,2-3-81,0 6 0,2 1-179,3 4 1,-2 3 36,7 7 1,0 0 12,4-1 1,1 6-255,0-1 1,4-4 85,1-5 0,-1 0-30,-4 4 1,0-4 137,0 0 1,-1-7 12,1 2-1,0-3-39,-1-2 0,1 0-6,0 0 0,-1 0-6,1 0 64,0 0 1,0-5 3,-1 0 0,-6-1 90,-3 1 85,-3 3 0,-2-6-46,0 3 49,0 3-213,0-4-66,0 6 1,-7 0 9,-2 0 0,0 6 141,0 4 1,-1 8-11,-5 2 0,0 4-40,1-4 0,-1 6-22,0-2 0,1 3 45,-1-3 0,0 2 105,1-6 0,4-1 147,0-4 0,5 0 253,-5-1-293,7-5 0,-4-1 44,7-3-14,0-4-148,0 6 1,0-9 118,0-3-31,0 4-224,0-6-40,0 1 0,2 4 29,3-3 0,3 3-29,7 2 1,0 0-35,-1 0 1,1 0-222,0 0 1,-1 5-72,1 0 0,1 2-352,4-2 0,-4-2 232,4 7 1,-2-5-223,1 4 1,-2-4-1390,2 5 2126,-2 0 0,17-2 0,5-1 0</inkml:trace>
  <inkml:trace contextRef="#ctx0" brushRef="#br0" timeOffset="625">662 206 7900,'-7'-16'34,"-3"-4"0,2 4-34,-2-4 0,7 4 911,-2 1 1,-1 1 481,1-1-748,0 0 1,5 1 379,0-1 39,-7 7-584,6 1-273,-6 7-65,7 0 0,0 2-125,0 3 0,5 8 183,0 6 1,0 8-28,-5-3 0,1 4-131,4 1 1,-3 1 15,3-1 0,-3 4-181,-2-4 0,0 4 30,0-9 0,4 4-162,1 1 0,0-1 80,-5-3 0,0-4-567,0-6 34,0-1-32,0 1-73,0-7 646,7-1 1,-6-9 189,4-3 0,-1-5-83,0-9 1,-2-2 134,3-4 0,2-3 122,-3 4 0,6-4-36,-5-1 0,7-1 8,-3 1 1,0 1-88,0 4 1,-4-3 75,5 8 0,-5-1 131,5 5 21,-7 1 1,5 1-147,-3 3-62,-3 3-220,4 7 0,-6 7 9,0 3 0,0 3 103,0 1 0,-1 1 35,-4 0 0,1 4-25,-5 1 1,4 0 25,-5-6 0,7 1 1,-2 0 0,-2-1 53,2 1 0,-4 0 166,4 0 0,-2-6 40,2 1 0,4-5 77,-4 5 84,3 0-372,2 4 1,2-1-101,3-3 0,-2 3 83,7-3 1,-1-3-132,6-2 1,0 1-192,0-1 0,-1 5-401,1-5 1,0 4 18,-1-4 1,6 2-482,0-2 0,-1-2-105,-4 7 1,-5-5 1227,-1 5 0,-5-14 0,2 3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5:28.81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118 162 8162,'-17'-15'0,"-1"-1"599,-1-4 1,4 4-256,5-4 0,2 4 88,-2 1 1,2 6-61,3-1 0,4 5 741,-4-5-372,3 7-397,2-4 1,2 7-295,3 0 1,3 0 71,6 0 0,6 0-122,0 0 1,6 7 38,-2 3 1,9 3-170,1 1 0,5-4 53,-4 0 0,1 0-157,-2 5 0,-3-1 13,3 1 0,-3 0-88,-1-1 0,-6-4 77,1 0 0,-7-7 68,1 2 203,-2 3-128,-9-6 233,-2 4-85,-6-6 287,0 0-105,-6 0 0,2-5-76,-5 1 1,4-3-72,-5 2 78,7 4-179,-10-6 1,9 5 4,-5-3 0,4 4-12,-5-4 1,5 3-7,-5 2 0,5 7-17,-5 3 0,1 3 56,-6 1 1,0 1 10,1 0 0,-1 4 90,0 1 1,0 6-103,1-1 0,-1 1 130,0-2 0,-4 2-52,-1-6 0,1 4-27,4-4 1,5 0-9,0-6-5,0-5 170,2 4-9,-5-12 194,12 6-259,-6-7-10,7-7-95,0 6 0,0-8 54,0 5-59,0 2-291,0-5 260,7 7 0,1 0-30,6 0 1,-2 0 4,3 0 1,-4 0-62,9 0 0,-4 0-143,-1 0 1,-1 0-37,1 0 1,0 5-220,-1 0 0,1 0-71,0-5 0,0 5-328,-1 0 0,1 5-283,0-5 1,-1 4 400,1-4 0,0 7 754,-1-2 0,14-4 0,3 1 0</inkml:trace>
  <inkml:trace contextRef="#ctx0" brushRef="#br0" timeOffset="583">691 250 8013,'-8'-23'386,"0"4"-29,3 9 1,3-8 223,-3 3 0,3-3-139,2 4 0,-4 4 686,-1 0-275,0 0-48,5-4-342,0 5 57,0 3-692,0 6 1,0 1 136,0 4 0,0 0 34,0 10 0,0-4 15,0 9 0,5 3-85,0 1 1,1 4 62,-1 1 0,-3 1-31,3-1 1,1-4-42,-1-1 1,0-1-110,-5 2 0,5 1 70,0-7 1,0 1-256,-5-5 1,0-6-710,0 1 377,6 0 260,-4-2 294,11-1 0,-10-14 197,7-3 0,-5-4-128,5-6 0,-7 2 84,2-6 0,1-1 23,-1-4 0,5-1 183,-5 1 0,5 0 208,-5-1 1,1 2-66,-1 4 1,-3 3 88,3 6 0,-2 0 190,2 1 6,-4 5-382,6 3-348,-7 6-132,0 0 0,0 6 128,0 4 0,-5 3-7,0 2 1,-1 0 106,1-1 0,3 1 134,-3 0 0,-1-1-101,1 1 1,0 0 149,5 0 0,-2-2-90,-3-4 82,4 5-204,-6-6 0,7 6 21,0 1 1,0-5-152,0 0 1,7-2-57,2 2 1,1 3-252,5-3 0,-4 3-40,9 1 0,-4 1-234,-1 0 1,5-1 66,-1 1 1,6 1-265,-6 4 1,6-4 935,-6 4 0,27 9 0,1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1:49.17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89 515 7887,'-8'-8'191,"1"-5"459,1 5-112,4-7-135,-5 0 0,3 1-1,-1-1 0,0 5-14,5 0 0,0 6 36,0-6 0,0 5-175,0-5 1,-5 5 386,0-5-35,0 7-54,5-10-319,0 11-240,0-4 0,-5 14 139,0 7 0,0 1 53,5 9 1,-5 4-125,1 5 1,-1 5-3,5-4 1,0 4-118,0-5 1,0 5 82,0-4 0,1-1-66,4-5 1,3-4 42,7-1 1,0-6-232,-1 2 1,6-10 43,0-5 0,4-4-117,-4-1 1,6-1-21,-2-4 0,-2-5 142,-3-10 0,2 2 214,-1-6 0,0-1-92,-6-4 1,-1 1 144,-3 4 0,-2-4-42,-3 4 0,-3 1 216,3-2 1,-4 1-91,-1-6 1,0 6 56,0-1 1,-1 2 14,-4-1 0,2-2-10,-7 6 0,5 1 59,-5 4 0,5 2 203,-5 3 140,7-3-260,-10 11-52,12-4-261,-6 6 1,7 6-226,0 4 1,0 5 235,0 4 0,2 4 40,3 7 0,-2-1-2,7 0 1,-6 1-76,6-1 1,0 1-102,5-1 0,-1 0-21,1 1 1,0 1-218,0 3 1,-1-8-147,1 4 0,0-11 207,-1 1 1,6 1-812,0-1 1,-1-6-16,-4-4 1,4-7-233,1 2 1,0 2 1304,-6-2 0,34-13 0,7-9 0</inkml:trace>
  <inkml:trace contextRef="#ctx0" brushRef="#br0" timeOffset="1359">1280 148 7923,'8'-7'214,"0"1"124,-3-4 0,-4 2 661,4 3-251,-3 3 258,-2-11-691,0 12 1,0-8 211,0 4-418,0 4 1,-2-6 62,-3 7 1,-3-5-135,-6 0 0,-1 1 8,0 4 0,0 0-93,1 0 1,-6 0 61,1 0 0,-1 0-9,5 0 1,-4 0 59,-1 0 0,-1 0 8,1 0 0,4 0 21,-4 0 1,4-2 40,1-3 0,1 3 160,-1-2 79,0-5-2,0 8-110,7-12-109,2 11 0,6-6-15,0 3-3,0 3-93,0-4 82,0 6-86,0 0 56,6 0 3,-4 0 10,4 0-90,-6 0 399,0 0-436,7 0-24,-5 0-92,4 0-271,-6 0-13,0 0 416,0 6 101,0 2 1,5 12-24,0 0 0,5 7-30,-5 3 1,4 6-32,-4 8 0,7 6 10,-2 4 0,-2 4-16,2 0 1,-6 0-18,6-5 1,-7-2 24,2-7 0,2-6-10,-2-4 0,0-3 49,-5-2 0,0-6 136,0-3 0,0-4 96,0-1-181,0 0 20,0-1-104,0 1 1,0-5 5,0 0 38,0-7-44,0 3-88,0-6-624,0 0 676,6-6 1,-2 4 10,5-3 0,-4 4-265,5 1 152,0 0 1,5 0 21,-1 0 0,3 0 1,2 0 0,-1-5-16,7 0 1,-3 0-11,3 5 1,3 0-102,-4 0 0,2 0 57,-1 0 0,1 0-101,-6 0 0,-1 0-26,-4 0 1,0 0-233,-1 0-86,-6 0 15,-1 0-464,-7 0-1418,0 0 1836,-7 7 0,-1-6-465,-6 4 1104,5-3 0,-17-9 0,2-1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5:00.48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559 295 7934,'5'-30'0,"0"2"-24,-1 4 0,2-2 367,-1 6 0,1 1 836,-1 4 1,-3 5-195,3 0-151,-3 7-536,-2-10 1,-7 6 78,-3-2 1,-3-3-270,-2 7 1,-1-5-16,-3 6 1,1-6-119,-7 5 1,1-2 100,-6 2 1,-6 2-162,-3-7 0,3 7 54,2-2 0,3 4 75,1 1 1,1 0-18,0 0 0,4 0-1,1 0 0,6 0 170,-2 0 0,4 0 125,1 0 113,7 0-352,-5 0 1,9 0-5,-5 0 1,5 6-24,0 4 1,2 3-13,2 2 1,0 8 111,0 6 1,0 9 96,0 11 1,5 4-19,0 11 0,6 6-183,-1 14 0,-2 5-247,-3-38 1,0 1-1,-1 3 1,2 0 243,1 1 1,0 0-1,-1 0 1,-2 0-1,1 0 1,0 0 0,0-3-1,0-1-102,2-1 0,0 1 0,1-1 0,-1-1 290,8 43 0,0-5-103,-1-5 0,1-4-4,0 4 0,-1-6-58,1 1 0,1-1-107,4 1 1,-7-4 151,7-1 0,-7-1-17,6-8 0,-2 8-17,-3 1 0,1-4-3,0 4 0,-5-4-3,-1 0 0,1 4-32,5 1 0,0-6-132,-1 6 1,1-4 128,0 3 0,-6-1-20,1-3 0,-2-4-11,2-6 1,2 0 74,-7 0 1,1-1-6,-1 1 1,-3-11 367,3-4 1,1-5-396,-1 0 1,1 2 347,-1-7 0,-3 1-138,3-6 1,1 0-338,-1 1 0,0-3-75,-5-2 1,2-5 205,3-11-214,-4 4 17,6-11 64,-7 5-57,0-7 106,0 0 49,6 0 1,1-2-11,3-3 0,3 3-40,-3-2 1,8 2-104,1 2 0,7 0 43,-1 0 1,9-5-127,5 0 0,-1 0-65,1 5 1,0 0-325,5 0 0,5-1-613,0-4 0,-5 3 91,-4-3 0,-8 4-288,3 1 0,-11 0 452,-4 0 0,-4-2 961,-1-3 0,-27-82 0,3 31 0,0 0 0</inkml:trace>
  <inkml:trace contextRef="#ctx0" brushRef="#br0" timeOffset="717">1559 618 7996,'0'-21'20,"0"-2"1,0-2 293,0 1 1,0 6 459,0-2 0,0 2 421,0-1 62,0 9-919,0-10 0,5 20-163,0 0 1,0 8 70,-5 12 1,5 5 14,-1 9 0,1 3-49,-5 8 0,0 5-85,0 4 1,0-2-121,0 2 1,0-1 9,0 0 0,-1-4-201,-4-9 1,3 0 91,-3-5 0,-1-1-167,1-5 161,0-6-199,-2-1 349,6-14 0,-7-8 24,3-10 1,3-5 162,-3-4 0,-1-4-161,1-7 1,-5-6-22,5-3 1,-1-5-115,1-5 0,3-8-222,-3-7 0,3-4-76,2 4 0,0 2 197,0 8 0,0 3 247,0 7 0,5 7-128,0 2 1,7 6 71,-2 5 0,7-1-4,3 10 0,0-1 185,-6 11 0,6 0-27,0 5 1,4 2 81,-4 3 0,6 5-73,-2 9 1,4 4-40,1 6 1,1 1-7,-1-1 1,1 2-60,-1 3 1,-4-2 2,-1 2 1,-1 2-19,1-2 0,-2 5 0,-8-4 1,1 4-37,0-5 0,-5 5-101,-1-4 0,-5-1-258,1-5 0,-4 1-59,-1-1 1,0-1-216,0-4 0,0 2-3,0-6 0,0 0-1416,0-6 1431,0 1 1,0-5-35,0 0 1,-5-5-5,0 4 0,-1-5-622,1 0 1240,3-2 0,-11-2 0,-8-59 0,-10-14 0</inkml:trace>
  <inkml:trace contextRef="#ctx0" brushRef="#br0" timeOffset="884">1779 883 7996,'-29'-10'182,"0"0"1,-1 5 336,1-5 1,6 2 364,3-2 0,4 4-184,1 6 0,7-2 766,3-3-843,4 4-580,1-6 1,11 9 31,4 3 1,14-2-164,1 7 1,14-7-930,0 2 0,10 1 588,0-1 0,-2 2-2734,2-2 3163,-7-4 0,8 5 0,6 1 0,2-3 0,0 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4:59.36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44 30 7080,'-15'0'378,"1"0"968,6-7 0,1 4-148,7-7-247,0 7-735,0-4 1,2 7-26,3 0 1,3 0-339,6 0 1,3 0-252,2 0 1,3 0-468,2 0 0,4 0 189,-4 0 1,4 7-1563,2 3 2238,-1-4 0,13 33 0,4 2 0</inkml:trace>
  <inkml:trace contextRef="#ctx0" brushRef="#br0" timeOffset="150">176 368 7912,'-22'5'420,"2"-1"1,4 3 180,1-2 1,5-3 2025,0 2-407,7-2-1256,-3-2-798,6 7 0,6-6-342,4 4 1,5-3-509,4-2 1,6 0-186,9 0 1,-1 0-2452,6 0 3320,0 0 0,31-26 0,7-7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4:58.22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162 677 7889,'-8'-21'1,"-3"4"162,6-2 1,-2 1 282,2-2 0,4 2 21,-4-6 0,3 11 329,2-2 1,0 4 416,0-4-554,0 7-618,0 1 0,0 9 87,0 3 1,0 4 25,0 11 0,5 5 41,0 9 1,0 3 0,-5 7 0,0 7-46,0 3 1,-2-2-161,-3 2 0,2 0-62,-7 5 1,7-7 74,-2-3 1,-1-10 131,1-4 0,-5-4-89,5-2 1,-2-8-3,3-6 95,2-7-74,-5-8 0,3-1 70,-1-4 0,-2-8 152,2-7 0,4-6-330,-4 1 0,-2-9-48,2-5 1,0-9-139,5-1 1,-5-11 91,1 1 0,-1-9-120,5-1 0,0-4-34,0-6 1,0-1 75,0-3 0,6 4 101,4 11 1,3 4 145,2 10 1,-1 10 244,1 10 1,1 9-50,4 6 1,-4 4 56,4 5 0,-4 4-64,-1 6 1,0 0 84,-1 0 0,3 1-187,2 4 0,-1 5 124,7 10 0,-7 3-92,1 6 1,3 7 65,-3 3 1,6 4-31,-6 1 1,6 5 8,-6 0 0,8 6 164,-3-1 1,-1 3-240,1 2 1,-4 0 12,4 0 1,-6-1-4,2 1 0,-4 0-133,-1 0 0,-5-7-176,0-3 0,-5-3 14,4-2 0,-4-2-17,5-2 1,-7-5-107,2-5 1,2-6-353,-2 1 0,0-7 8,-5 1 1,4-7-419,1-2 1,0-5 216,-5 4 0,0-4-1328,0 5 1362,0-7 0,-1 9-1340,-4-7 2138,-3 0 0,-33-32 0,-7-5 0</inkml:trace>
  <inkml:trace contextRef="#ctx0" brushRef="#br0" timeOffset="183">324 1147 7924,'-28'-5'644,"4"0"0,-2-6-170,6 1 0,0 2 204,6-2 0,-1 2 556,0-2 355,7-3-1010,2 12-360,6-6 1,6 7-885,4 0 1,11 0-72,9 0 0,1 0-477,8 0 0,5 7 399,5 2 1,6 6-300,-1 5 1,3-2 1112,2 6 0,12 22 0,9 11 0,-23-14 0,1-1 0,0 0 0</inkml:trace>
  <inkml:trace contextRef="#ctx0" brushRef="#br0" timeOffset="459">1177 1309 7924,'-15'-21'471,"0"3"135,0-7 0,2 7 35,4-1 0,-3 2 1105,7 3-691,0-1 172,5 7-352,0 1-318,0 7-415,0 0-21,0 13 0,5-3 58,0 10 0,2 4-16,-2 6 0,-4 1-153,4 8 1,2-5-63,-2 5 0,-1-1-296,-4 1 1,2 4 96,3-4 0,-3-2-196,3 3 0,-4-8-809,-1 2 1,5-4 141,0-6 1,5-2-168,-5-8 0,6-6 1281,-1-3 0,23-42 0,6-12 0</inkml:trace>
  <inkml:trace contextRef="#ctx0" brushRef="#br0" timeOffset="708">1441 1382 7912,'0'-22'0,"-5"0"352,0 8 1,-4-1 1424,4 0-393,0 1 571,5-1-532,-7 7-548,6-5-713,-6 11 1,7-3 18,0 10 0,5 3 50,0 7 1,1 6-49,-1 4 1,-3 2-14,3 3 0,1-1-85,-1 1 0,0 5-212,-5 5 0,5-4-194,0-2 1,1 2-319,-1-2 0,-3 2-485,3-2 1,1-4 331,-1-1 1,2-1 0,-2-8 1,-4-1-739,4-4-467,-3-7 1322,4-1 674,-4-7 0,-15-46 0,-11-11 0</inkml:trace>
  <inkml:trace contextRef="#ctx0" brushRef="#br0" timeOffset="858">1279 1588 7912,'-14'0'256,"-1"0"0,0-5 415,1 0 1,4 1 562,0 4 24,7 0-1109,-4 0-149,7 0 0,7 0-108,3 0 1,4 0-24,6 0 1,3 1-244,6 4 0,7-3 245,3 3 129,4-4 0,14-17 0,8-7 0,6-1 0,0-1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4:54.92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162 162 7961,'-6'-22'-123,"4"6"1,-3-5 0,2 1 1186,-2 1-617,3-1-106,-4 5-255,6 1-536,0 6-142,0 1-14,0 7 1,0 7 605,0 2 0,6 24 0,2 6 0</inkml:trace>
  <inkml:trace contextRef="#ctx0" brushRef="#br0" timeOffset="776">147 176 7920,'-14'-1'-15,"-1"-2"-8,0-2 0,1-5 462,-1 5 1,5-5 396,0 5-305,0-6 125,-4 3 287,-1-7-207,7 0 237,1 1-401,7 5-443,0 3 196,0 6 1,0 11 32,0 4 1,5 14 168,0 1 0,7 14-186,-3 0 0,0 11 23,0 4 0,-5 2-101,1 7 1,1 1-109,-1 4 0,2 7-36,-3 4 1,-2-4 62,3-2 0,-2-3-450,2-1 1,3 1 92,7 3 1,-7-11-147,-3-3 1,2-13 143,-3-17 0,1-6-406,-5-14-305,0-5-671,7-3 58,-5-6 455,11 0 1,-5-2 27,6-3 1,1-9 437,0-11 0,1-4 580,4-5 0,1-41 0,0-19 0,-3 25 0,0 0 0,0 0 0</inkml:trace>
  <inkml:trace contextRef="#ctx0" brushRef="#br0" timeOffset="1068">559 323 7935,'0'-39'0,"0"0"0,0 1 0,0-1 0,0 8 407,0 7 1,0 6 643,0-2 0,0 9-413,0 1 1,-2 7 854,-3-2-288,4 3-857,-6 2 0,7 7-170,0 2 1,0 9 121,0 2 1,0 13 38,0 1 1,2 8-89,3 7 1,-4 4 27,4 6 1,-1 6-50,0 3 0,-2-1-152,3 2 0,2 1-65,-3 9 0,3 2-90,-2 7 1,1-6-78,4-3 1,2-6-3,-7-4 0,4-11-174,-4-9 0,7-14-128,-3-6 1,0-14-432,0 0 0,-4-11-694,5 1-1267,-7-3 1038,4-2 1317,-7 0 1,0-2-834,0-3 1328,0-3 0,-20-33 0,-4-6 0</inkml:trace>
  <inkml:trace contextRef="#ctx0" brushRef="#br0" timeOffset="1268">324 1102 7924,'-30'-6'0,"-1"3"350,-3-7 1,8 5 534,-3-5 0,4 7 473,1-2 451,2-3-781,14 6-786,2-4 1,7 6-315,4 0 1,10 0 87,9 0 0,11 0-103,4 0 1,5-2-188,5-3 1,-2 3-492,7-2 1,-5 2-55,5 2 1,0 0-1702,5 0 2520,-7 0 0,20 8 0,11 4 0,5 0 0,-1 0 0</inkml:trace>
  <inkml:trace contextRef="#ctx0" brushRef="#br0" timeOffset="1443">1118 794 7916,'-25'-30'640,"1"1"0,6 4-321,-2 1 1,4-1 680,1-4 0,0 1-488,1 4 0,0 3-299,5 6 1,1 5-178,3 0-663,3 7-490,-5-4-84,7 7 0,5 9-747,0 5 1948,7 8 0,-7 26 0,-2 11 0,4 5 0,1 0 0</inkml:trace>
  <inkml:trace contextRef="#ctx0" brushRef="#br0" timeOffset="1626">985 941 13972,'0'14'364,"0"1"0,0 6-331,0 4 0,2 3-481,3 1 1,-2 5-108,7 1 0,-5 4-422,5-5 0,-1 5 304,6-4 1,5-6-243,-1-4 0,7-9 398,-1-1 1,-1-7-206,6-8 722,-4-7 0,29-53 0,-1-20 0</inkml:trace>
  <inkml:trace contextRef="#ctx0" brushRef="#br0" timeOffset="1878">1441 632 7906,'-15'-59'324,"2"5"161,3 0 0,-3 7-104,3-2 0,-3 3 90,-1 2 1,4 8 686,0 7-66,7 6 5,-10 15-886,11 1 0,-4 14-155,6 3 0,0 6 170,0 9 1,0 7 29,0 17 1,0 5-13,0 10 1,0 0-2,0 9 0,1-4-330,4 4 0,-3 1 72,3-6 0,-2 1-197,2 4 0,-2-9-25,7 5 0,0-9-182,4-6 1,1-3 20,0-7 1,0-13-252,-1-7 0,1-11-653,0-3 1,-1-7 632,1 2 1,-5-3-534,0-2 1202,-1-7 0,13-27 0,1-13 0</inkml:trace>
  <inkml:trace contextRef="#ctx0" brushRef="#br0" timeOffset="2051">1426 985 7908,'-14'-13'276,"-1"3"1,5-1 1158,0 6-202,7-7-466,-10 4 0,11-2-53,-3 0-601,4 7 1,7-5-253,4 3 0,3 4-204,2-4 0,6-2-397,4 2 1,2-5 162,3 5 1,1 1-1525,3 4 2101,-3-7 0,57 12 0,7-3 0</inkml:trace>
  <inkml:trace contextRef="#ctx0" brushRef="#br0" timeOffset="2218">2117 882 7908,'-15'0'0,"1"0"0,-1 0 593,0 0 1,5-2 836,1-3 1,4 4 61,-5-4-649,7 3-333,-4 2-1379,7 0 1,2 2-3275,3 3 4143,-4 3 0,52 59 0,4 13 0</inkml:trace>
  <inkml:trace contextRef="#ctx0" brushRef="#br0" timeOffset="2325">2205 1249 10802,'44'-29'0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5:03.73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59 251 7686,'-7'-15'-571,"4"0"678,-7 1 1,7 2 358,-2-3 1,-1 9-139,1-9 1,0 4 103,5-4 0,0 0 307,0 1-236,0-1 0,0 0 677,0 1-224,0-1-77,0 0-180,0 0-139,0 7-85,0 2 57,0 6-201,0 0-239,0 6 0,0 2 65,0 7 0,0 0-1,0 0 1,0 6 1,0 3 0,0 4-60,0 1 1,0 1 31,0-1 1,0 7-4,0 3 1,0 4-191,0 1 0,0 2 15,0 3 0,0 3 32,0 7 0,0-7-100,0-3 1,-2-5 122,-3-5 0,4 2-9,-4-7 0,3-6 2,2-8 1,0-9-6,0-1-350,0-7 260,0 4 0,0-19 39,0-2 0,2-4-1,3 3 0,-2-6-73,7-4 0,1-4-144,9-5 0,-4 1 103,4-6 0,2-2-77,3-8 1,-2 8 135,1-3 1,-4 5 39,4 0 1,-1-4-7,2 4 0,1 3-7,-6 2 1,4 3 117,-4 1 0,1 7-39,-2 4 1,-7 2 331,3 3-142,-10 6 185,1 1-536,-6 7 1,0 7 125,0 2 1,0 4-84,0 2 1,-2 0 93,-2 0 0,-3 6 29,-3 3 1,-3 4 10,3 1 1,-8-1 81,-1-3 0,-1 2-36,5-2 0,-1 3 174,-3 1 1,1-6-28,-7-3 0,7 1 153,-2-2 1,-1 1-70,2-5 0,-1-2 161,5-3-27,1 3-161,-1-12-201,7 6 76,1-7 0,14 0-21,3 0 0,4 6-26,6 4 0,-2 5-7,6 4 1,2-1-268,9 7 0,-4-6-70,3 6 1,-3-2-60,-1 1 0,1 4-157,3-3 1,-3 2-389,3 3 1,-1-6 67,1 1 0,-3-1-421,3 6 1,-2-7-313,-3-4 1,0 2 182,1-1 1342,-1 0 0,-6-25 0,-2-5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5:02.22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15 898 7995,'0'-15'76,"0"0"131,0 0 1,0 1 358,0-1 0,0 0-49,0 1 0,0-1 341,0 0-22,0 1 329,0-1-557,0 0-358,0 7-1,2 8-48,3 10 0,-2 9-104,7 6 0,-2 9-82,2 5 0,3 4 102,-3 1 1,1 5-122,-1 0 0,3 0-38,-3-5 0,-2-1-264,2-4 0,-2 0 176,2-10 1,1 2 95,-6-11 0,0 0-420,-5-6 218,0-6 456,0-1 0,0-9-101,0-3 0,-7-3 119,-3-6 0,-3-8-116,-1-2 0,-1-4-24,0-1 1,1-2 37,-1-4 0,0-2 106,1-7 1,4-7-270,0-3 0,2 2 107,-2-2 0,3 7-127,7-2 0,2 4-17,3 6 0,3 3 45,7 7 0,1 8 27,4 6 0,-2 2-9,6 8 0,1 0-94,4 5 0,5 2-129,1 3 1,1 5-188,-2 9 0,-5-1 129,1 7 1,-2-1-28,-9 5 1,1 4 156,-6-3 0,-1 7 43,-3-8 1,-3 4-17,-7-3 1,0-1 187,0 0 0,-2-4-90,-3-1 0,-3-6 182,-7 2 1,1-5 285,-1-6 1,0 3 101,1-7-37,5 0-268,-4-5-172,12 0 1,1 0 10,10 0 1,9 5-42,6-1 0,4 8-33,5-2 1,-3-1-151,4 6 0,2-3 19,2 7 0,-3 2 183,-1-1 0,-6 6 220,-4-1 1,1 1-193,-7-2 1,-6-1-34,-8-3 1,-3-4-27,-2 4 0,0-2 7,0 1 0,-8-7 87,-7 2 1,-1-2 109,-9 3 0,6-1-142,-6 1 1,1-5-119,-6 0 1,-1-6-150,-3 6 0,-2-7-251,-3 2 1,-2-3-550,7-2 0,-7 0 89,2 0 1,1 0-583,-1 0 0,6-7 580,-1-2 894,3 2 0,14-19 0,4 2 0</inkml:trace>
  <inkml:trace contextRef="#ctx0" brushRef="#br0" timeOffset="2218">912 3205 7927,'-7'-16'0,"-3"-2"172,-3-2 0,0-4 340,4 4 1,-3-4-138,7 4 0,-5-4 66,5 4 1,-4-4 59,4 4 1,-5 5 9,5 6 1,0 4 622,5-5-816,-6 7 1,2 4-54,-5 14 0,-1 13 64,-5 11 0,5 10 130,0 5 1,1 3-202,-6 2 1,5 6-149,0 4 0,7-9-90,-2-1 0,10-5 23,5 0 1,5-5-157,4-10 1,6-10 29,9-9 0,4-10-67,6-5 0,6-4-52,4-1 1,-3-13-126,-2-6 0,1-8 84,-1-2 1,-1-5 2,-9-1 0,-10-4 186,-9 5 1,-9-5 24,-1 4 0,-8-5 147,-2 0 0,-8 3-108,-12-2 1,-4 4 157,-11-4 0,-2 2-323,-7-3 1,1 4-262,4 7 1,-2 0-143,7-1 1,0 2-859,4 4 1,2 3 86,4 6 0,4 5 452,11 0 877,2 1 0,31-31 0,17-13 0,0-4 0,0 1 0</inkml:trace>
  <inkml:trace contextRef="#ctx0" brushRef="#br0" timeOffset="2941">2014 133 8112,'-10'-6'27,"2"-4"0,2-3 247,2-2 0,-2 5 139,1 1 1,0 4 186,5-5 0,2 5-227,3-5 0,4 7-192,11-2 0,3-2-15,6 3 1,2-6-1,4 5 1,2 0-129,7 5 0,-5 0 97,1 0 1,-1 0-106,5 0 0,0 6-236,0 4 0,-6 3 118,-4 2 1,-9 1 16,-6 4 0,-3-2 178,-1 6 0,-2 1 110,-3 4 0,-3 6-45,-7-1 1,0 5 200,0-5 0,0 7-111,0-2 1,-2 4 137,-3 1 1,3 7-23,-3 3 0,4 3-134,1 1 1,1 8 118,4 2 0,4 9-162,5 2 1,1 4-344,0-5 1,-1 7 335,1-2 1,0 9-191,-1 1 1,1 0 100,0-5 1,0 0-144,-1 1 1,1 4 2,0 0 0,-2 0 190,-3-5 1,3 0-1,-4 1 0,4-3-78,2-3 0,0-3 0,0-6 0,-6-1-19,1 1 0,-7-2-78,2-4 1,2-2 54,-2-7 0,0-2-2,-5-3 1,5 1-103,-1-6 1,1-2 124,-5-7 0,2 0-82,3-5 0,-3 4 59,2-5 1,-2-1 243,-2-9 0,5 3-295,0-8 1,0 1-63,-5-6 154,0 1 0,-2 0 126,-3 0 1,2-2 4,-7-4-97,7 5 0,-10-11 19,3 7 1,-3-6-30,-2 6 0,1-6 17,-1 0 0,-5 0-153,1 1 1,-7-4-201,1 4 0,-9-3-306,-5-2 0,-6 0-720,-4 0 0,-3 0-832,-7 0 0,5 0 529,1 0 1,5 0 1566,-1 0 0,-3-26 0,0-7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5:09.06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89 381 7900,'0'-15'6,"0"0"0,0 0 203,0 1 0,0-1 14,0 0 0,-5 1 92,0-1 1,0 5 162,5 0 1,0 1-53,0-6 1,0 5 660,0 0 33,0 7-365,0-4-563,0 7 0,0 9 94,0 5 0,0 9 0,0 12 1,0 9 24,0 9 1,0 6 142,0 5 0,0-2-227,0 7 1,0-1-306,0 6 0,-2-1 27,-3 1 1,2-2 61,-7-4 0,5-6 32,-4-13 0,5-6 116,-1-14 0,-1-6 162,1-3-272,0-11 1,5-4 89,0-10-72,0 4 0,0-12 132,0 3 0,-1-3-263,-4-2 0,3-6-7,-3-4 0,3-7-209,2-3 0,0-7 19,0-2 1,0-4-102,0-10 1,0 2 98,0-8 0,0-2-72,0-3 0,5-5 33,0-4 0,7 3 49,-3-4 0,0 11 364,0 4 1,1 10-81,5 5 0,0 12 167,-1 7 0,1 7-24,0 9 1,-1 4 115,1 0 0,-5 7-89,0-2 0,0 10-60,4 5 1,1 3 102,0 1 1,1 8-94,4 2 1,-4 6 109,3 4 0,3 3-67,-3 8 1,6 0 146,-6 4 0,3-1-103,-3 6 1,-2-1 63,2 6 0,-2 0-179,-3 0 1,6 5-89,-1-1 1,1 4 94,-5-8 0,-2 1-147,-3-11 0,3-4 17,-4-6 0,5-2-179,0 2 0,-4 2-305,0-6 0,-2-6-43,2-4 1,1-1-344,-6 5 1,5-6-664,-5-3 370,0-4 1,-4-3-450,4-3-549,-3-3 1375,4-7 1,-12 0 102,-4 0 683,-3 0 0,-47-53 0,-12-12 0</inkml:trace>
  <inkml:trace contextRef="#ctx0" brushRef="#br0" timeOffset="175">265 1160 6868,'-29'-5'-35,"-1"0"1,1-5 1265,-1 5 0,1-6-547,0 1 0,6 2 51,3-2 0,5 5 524,6-5 217,-4 7-1044,11-4 1,-3 7-156,10 0 1,5 0-638,9 0 1,11 0-142,9 0 1,12 0-379,7 0 0,9 0 372,12 0 0,-4 0-489,3 0 0,-3 2 996,-1 3 0,1 18 0,8 8 0,7 5 0,0 0 0</inkml:trace>
  <inkml:trace contextRef="#ctx0" brushRef="#br0" timeOffset="1017">1220 1454 7913,'-9'-15'169,"-1"0"1,0 0 1939,2 1-974,-5-7 234,11 4-463,-4-4-157,6 13-406,0 1-237,0 27 0,1-7 215,4 16 1,-2 2-141,7 4 0,-5 6-46,5-2 0,-7 3-49,2 2 0,-2-5-193,2 1 0,-3-8 72,3 3 0,-4-1-184,-1-5 274,0 4 190,0-17-30,0 6-31,0-14 0,0-8 225,0-10 1,-1-3-229,-4-2 1,3-6-152,-3-4 0,4-4 41,1-5 0,-5-2-197,0-3 1,0-4 93,5 4 0,0 1-130,0-1 1,0 7 86,0-3 1,0 4 197,0 2 1,0 4 188,0 1 0,0 11-42,0-2-22,7 10 1,-4-1-279,7 6 0,-5 6-201,4 4 0,-4 5 148,5 4 1,0 4-153,5 6 1,1 1-229,3-1 1,-2 1 158,2-1 1,-2 2 8,-3 3 1,1-7 42,0 2 1,0-9 60,-1-1 0,1-3 57,0-1 0,-1-7 132,1-3 0,0-3 169,-1-2 0,1-2-93,0-3 1,-5-3 207,-1-7 1,0-6-132,0-3 0,3-4 6,-7-1 0,5-1-84,-6 1 1,3-1-25,-2 1 1,-3-5 129,2-1 1,-2 1 86,-2 5 1,2 1-11,3 3 1,-4 4 578,4 7-66,-3 5-527,-2 3 0,0 7-254,0 4 1,1 5 270,4 10 1,-1 4 0,5 11 1,0-3-116,0 7 1,3 1-35,-7 4 1,4-2-72,-4-3 0,5 9-187,-5-4 1,5 2-570,-5-7 1,0 3 48,-5-3 1,0 4-285,0 1 0,5-6 345,-1-4 0,1-5-863,-5-4 16,0 2 461,0-17 0,0 2-378,0-17 0,0-3 1370,0-7 0,-13-39 0,-3-10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5:07.69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59 89 7895,'-15'-9'122,"0"-4"0,2-5 454,4 0 1,2 7-443,7 1 204,0 7-1241,0-4-165,7 7 0,1 7 1068,6 3 0,21 29 0,4 8 0</inkml:trace>
  <inkml:trace contextRef="#ctx0" brushRef="#br0" timeOffset="140">118 353 7869,'-13'2'0,"3"3"390,-3-4 1,9 6 1606,-5-7-1400,5 0 1,-7 2 798,6 2-1579,0-2 0,5 6-2130,0-3 2313,0-3 0,26-2 0,7-8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5:06.44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133 323 7897,'-15'-24'239,"0"-1"0,5 6 403,1-6 0,4 1-83,-5-6 0,7 1 85,-2 0 1,1 4-190,0 1 0,2 6 411,-3-2-128,3 4 275,2 8-980,0 1 21,0 27 1,2-1 178,3 20 1,3 7-21,7 8 0,-5 5-15,-1 5 0,-4 3-125,5 6 1,-5-3-252,5 4 0,-7-9 97,2 9 1,1-11 8,-1 1 1,0-5 163,-5-5 0,0-12-6,0-12 146,0-8-124,0-13 0,0-5 484,0-8-334,0-5 1,0-5 135,0-1 0,0 0-183,0 1 0,-5-8-115,0-2 0,-4-9-45,4-1 1,-5-12-253,5 2 0,-6-5-152,1 0 0,-2-8 108,3-7 1,-4-1-54,3 1 1,-2 4 180,2-4 0,-1 2 171,6 8 0,0 3-25,5 22 419,0-4-378,0 17 0,2 3-10,3 13 0,3 7-483,7 7 1,6 7 180,3 4 0,4 9 22,2 5 0,1 4 31,3 1 1,-3 2-71,3 3 0,-3-8 101,-1 3 1,-1-10-23,0 0 1,-1-3 161,-3-1 1,1-12 56,-7-4 0,6-9 134,-5 0 1,4-5-44,-4-5 0,-1 2 79,-4-7 1,0-4-77,-1-6 1,1 0 141,0 6 1,-2-6-90,-3 0 1,-2-6 85,-3 2 1,-4-6-148,4-4 1,-3 1-51,-2-6 1,0 5-11,0-5 0,0 6-8,0-1 1,-2 4-128,-3 6 0,4 8 272,-4 6-19,3 6-227,2-2 0,0 14-191,0 7 1,2 6 363,3 8 1,1 7-50,4 4 0,3 9-50,-3 4 0,3 0-15,2 1 0,-1 0-9,1 4 0,0 3-163,-1 2 1,1-2-237,0 3 1,-2-6-6,-3-4 1,3-3-248,-3-7 1,1-8-1108,-1-7 822,3-6 1,-10-15-1484,7-3 1652,-7-3 761,10-2 0,8-20 0,11-4 0</inkml:trace>
  <inkml:trace contextRef="#ctx0" brushRef="#br0" timeOffset="175">1132 323 7920,'-15'-22'0,"2"-5"606,4 8 1,-5-6 853,5 6 0,0-6-817,0 6 0,5 4-23,0 5-1240,2 7-16,2-4 1,0 9-831,0 3 0,2 3 808,2 7 1,0 6 657,5 3 0,0 35 0,-1 15 0,3 6 0,1 0 0</inkml:trace>
  <inkml:trace contextRef="#ctx0" brushRef="#br0" timeOffset="376">1132 662 7920,'0'8'1822,"-6"-2"-1355,4-6 1,-5 2 711,7 3-691,0-4 0,0 12-120,0-3 1,0 8-213,0 2 1,0 8-98,0 1 0,0 2-63,0 8 1,0-1-278,0 1 0,2 3 160,3-2 0,-3-4-243,2-2 1,3-5-822,-2-4 0,6 1 205,-1-7 0,3-1-637,2-8 1617,0-3 0,15-37 0,7-19 0,3 0 0,0 0 0</inkml:trace>
  <inkml:trace contextRef="#ctx0" brushRef="#br0" timeOffset="934">1411 882 7920,'0'-38'-103,"0"4"1,0 8 506,0 2 1,-1 1 678,-4-2 0,2 4-306,-7 6 0,5 5 1272,-5 1-1060,0 5-25,-4-2-863,-1 6 0,5 1-290,0 4 1,7 4-125,-2 5 0,5 7 247,5 4 1,-2 3 17,7 1 1,2 5-149,7 1 1,-3 1-184,4-2 1,-4-3 125,-1 3 1,1-3 88,4-1 0,-4-4 111,4 3 0,-4-9 171,-1 4 0,-5-1 15,0-3 1,-7-1-55,2-4 0,-4 0 81,-1-1 1,-8 0-103,-6-5 0,-3 4 140,-7-3 0,4-2-298,-4 2 0,4-7-224,-5 2 1,8-3 30,-3-2 0,4 0-654,1 0 516,7 0 0,1-7-147,7-2 1,2-9-58,3-2 0,3-6 196,7 1 1,4-2 171,1-3 1,4 1 119,-4-1 1,6 1 79,-1 0 1,2-6 72,3 1 0,-6-7 208,1 2 0,-2 3 7,1 2 1,-3-2 366,-6 2 0,-2 1 234,-3 8 0,1 4 535,-6 7-716,0-1 1,-7 7 204,-2 3-451,2 3 1,-10 9-319,8 2 1,-1 5-178,5 0 1,0 7 206,0 4 1,1 8 78,4 1 1,-2 5-235,7-5 0,0 6 28,5-6 0,-1 5 44,1-5 1,1 6 44,4-6 0,-4 0 47,4-4 0,-4-3-14,-1-2 0,-2-4-105,-3-6 1,1-1 30,-6 1 0,-1-2-138,-9-3 1,-4 3-192,-5-3 0,-6-2-238,1 2 0,-6-2-467,5 2 0,-4 1 131,4-6 0,-1 0-1463,2-5 2338,2 0 0,9-85 0,9 32 0,0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5:20.28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633 162 7983,'0'-14'142,"2"-1"0,1 0 1640,2 0-1278,0 1 0,-5-1-43,0 0 1,-2 6 249,-3-1-403,-3 6 1,-8-7-126,-4 6 1,2 0 44,-6 5 0,-1 0-103,-4 0 1,-2-5 22,-4 0 1,4 1-101,-3 4 0,1 0 13,-1 0 1,3 4-191,-3 1 1,3 0 115,1-5 0,-1 2 33,-3 3 1,10-4 151,-1 4 0,7-3-48,3-2 350,1 0-375,5 0 1,3 2-112,6 2 0,0 0 122,0 6 1,0-1-11,0 6 1,0 1 74,0 4 1,0 9 75,0 11 1,2 4 76,2 5 1,-2 9-111,3 11 1,-3 9-71,-2 6 0,1 2-260,4 2 1,-3 2 352,3 3 0,-4-3 10,-1 3 1,2-9-4,3-6 1,-3 2-93,2-2 0,3 6-183,-2-6 1,5-4 220,-5-6 0,4-1 25,-4 2 0,7 3-158,-3-4 0,0-2 29,0-3 1,-4 3-46,5-3 0,-7 6-28,2-5 1,-1-1 36,0-4 1,-2 5 0,3-1 1,-3 11-158,-2-5 1,0-1 324,0-9 1,0 5-14,0-1 1,0 1-47,0-5 1,0-5-83,0 0 1,0 0 20,0 4 1,-7-1-11,-3-3 1,2-8 296,-2-7 1,5-1-321,-4 1 1,-1 0 16,-5-9 0,5 1-167,1-12 1,0 1 144,0-5 0,-3 4-128,7 1 1,0-6 24,5-4 0,-5-5-85,1 5 0,-1-5 65,5 5 0,0-5-91,0 4 0,0-4 114,0 5 0,0 0-2,0 5 0,0-1-192,0 1 1,1-5-131,4 0 275,-3-1 0,4 1 36,-6 0 2,0-7 101,0 4 335,0-1 75,0-4-159,0 4-173,0-6-98,0 0-76,7 0-43,-5 0 0,11 0-155,-4 0 1,9 0-102,2 0 1,6 0-44,-1 0 0,9-1-70,5-4 1,4 3-114,1-3 1,0 4-240,0 1 0,0-5-63,0 0 1,0 0-352,0 5 0,-8-2 477,-6-2 0,-8 2-801,-7-3 1543,0 3 0,-27-4 0,-6-2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1:53.66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15 426 7426,'-2'-9'837,"-2"-1"0,2 5-415,-3-5 0,3 5-10,2-5 1,0 1-15,0-6 1,0 0-60,0 0 0,0 1 87,0-1 1,0 0-108,0 1 0,2-1-53,3 0 1,-3 1-37,2-1 0,-2 5 229,-2 0-265,0 0 1,5 1 248,0-1-459,0 7-59,-5-4 11,0 7 1,0 2 45,0 3 0,0 8-55,0 6 1,0 7 119,0-1 1,0 9-29,0 5 0,0 2-43,0-2 0,0 2-102,0-6 1,0 5 47,0 0 0,0-4 45,0-2 1,0-5-99,0-4 1,1 2 16,4-2-70,-3-4-35,4 0-8,-6-6 315,0-7-74,0-8 126,7-8 1,-4-7-150,7 1 1,-5-3-18,5-2 1,-5-2-6,4-4 0,1-3-82,5 4 1,-5-4 52,0-1 0,-1 1-137,6 3 1,0-1-79,-1 7 1,0-6 143,-5 6 1,4-6 161,-3 5 0,-2 6-31,2 4 0,-7 5 360,2-5-360,4 7-73,-8-4 38,6 7 0,-7 2-65,0 3 1,0-2 19,0 7 1,0-5 1,0 5 0,-5-5-24,0 4 0,-2 1 55,2 5 1,4 0-1,-4-1 1,-3-1 9,-2-3 0,2 3 100,-2-3 1,5 3 8,-5 2 31,0 0-35,-4-1 198,-1 1 43,0 0-82,1-7-86,6-2-105,1-6 0,7 2 29,0 3 6,0-3 1,2 6-9,3-3 1,3-2-34,6 7 1,1-5-1,0 4 0,-1 0-201,1 0 1,0 4-165,0-3 1,1 3-177,4 2 0,-4 0-21,3-1 0,-2 1-335,-3 0 0,1-1 172,0 1 1,0 0-820,-1 0 1514,1-1 0,6-6 0,2-1 0</inkml:trace>
  <inkml:trace contextRef="#ctx0" brushRef="#br0" timeOffset="251">530 588 7897,'-14'-2'1983,"5"-2"-582,-4 2-818,11-11 0,-5 10 166,7-7-298,0 6-332,0-2 1,2 4-119,3-3 0,3 4-60,7-4 1,1 3-235,4 2 1,-4 0-180,4 0 0,-4 0-678,-1 0 0,4 0-275,1 0 0,0 0 1425,-6 0 0,21 0 0,4 0 0</inkml:trace>
  <inkml:trace contextRef="#ctx0" brushRef="#br0" timeOffset="492">824 412 8053,'0'-15'390,"-5"5"-139,0 0 0,-2 1 859,2-6 108,4 0-350,-6 0 1,6 6 135,-4-1-135,3 7-769,-5-4 1,7 9 65,0 3 0,2 3-14,3 6 0,-3 3-12,3 2 0,1 4-135,-1 7 1,5-1-39,-5 0 1,4 1-203,-4-1 0,2 6-190,-2-1 1,-2 0-454,7-4 0,-7-3-497,2-2 0,2 3 344,-3-4 1,3-4 82,-2-6 0,-2-1 948,7-8 0,13-32 0,8-14 0</inkml:trace>
  <inkml:trace contextRef="#ctx0" brushRef="#br0" timeOffset="984">971 147 7897,'-15'-15'0,"0"1"419,0-1 0,7 0 1614,3 1-948,-3-1-528,7 0 0,-4 7-232,10 3 0,-2-1-87,7 1 1,-1-2-125,6 2 0,0 4-154,0-4 0,1 3 39,3 2 1,-2 0-93,2 0 0,-2 2-188,-3 3 1,1 1 105,0 4 1,-2 3-34,-3-3 1,3 1 165,-3-1 1,-4 3 109,-1-3 1,2 3 36,-3 2 1,1-6 220,-5 1 1,5 0-74,0 5 0,0-1-24,-5 1 0,2 0 7,3 0 1,-4 4-118,4 1 0,2-1-15,-2-4 1,1 5-17,-1-1 1,-3 2-130,2-1 1,3-2 88,-2 7 1,5-6-26,-5 6 0,1-1-102,-1 6 1,-3-3 35,3-2 0,1 3-65,-1-4 1,2 4 183,-3 1 1,0-4-15,6-1 0,-7-6 13,2 2 1,-4-4 130,-1-1 0,0 0-19,0-1 274,0-6-101,0 5-380,-6-4 0,-2 0-228,-7 1 0,-1-5 86,-4 5 1,-3-5-203,-6 5 0,-2-2-271,-4 2 1,3 1-674,-7-6 1,1 5 370,-1-5 0,3 0 937,6-5 0,8-14 0,0-2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5:22.98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263 306 8022,'-8'-29'147,"-5"4"126,3 1 1,2 1-104,-2-2 1,7-1 165,-2 6 1,-1-4 189,1 4 1,-2-4-141,2 4 0,4 6 588,-4 4 66,-3 0-741,0 2 0,-7 5-134,0 12 1,0 8 138,1 12 1,-1 9 66,0 6 0,1 8-102,-1 12 0,5-4 28,0 4 1,5 1-173,-4-1 1,5 0-157,-1-6 1,5-5 95,5-4 0,5-5-183,10-5 0,3-10 37,6-9 0,5-10-41,1-5 0,9-4-109,-5-1 1,7-8 56,-7-7 1,3-6-75,2-8 1,-6-1 118,-4 1 0,-9-5 13,-6-1 0,-7-1 80,-2 2 0,-7 3 172,2-3 1,-10 3-49,-5 1 0,-10-1-131,-4-3 0,-5 3-23,-6-3 1,-1-2-126,-3 1 0,-3 1-295,2 5 0,6 6-277,5 3 255,-1 10 1,19 4-228,-4 6 0,12 0 735,3 0 0,118 13 0,-42-5 0,1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5:22.14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177 647 8028,'-15'-16'0,"2"-2"0,2-2 477,1 2 0,0 2 96,-4 1 0,4 0 56,0 1 0,7 4 360,-2 0-14,-3 7-734,6-4 0,-4 11-103,6 5 0,1 9 139,4 17 1,-2 4 96,7 10 1,-5-2-282,5 7 0,0 0 81,4 5 1,-4-5-395,0 0 0,-5-7 87,5 2 1,-5 2-102,4-2 0,-5-7 146,1-8 0,-4-9 44,-1-6-37,0 4 0,0-13 100,0 3 1,-5-14 284,0-4 0,-6-4 93,1-5 1,-3-3-191,-2-2 1,1-4-75,-1-6 0,0-1-32,1 1 1,-1-9-89,0-6 1,5 0 41,1-5 0,5 2-141,-1-2 1,4-4 48,1-5 1,3 5-130,7 4 1,1 5-6,14 5 0,-1 8 52,6 7 0,-1 7 50,0 2 1,1 7-31,-1 8 1,6 2-105,-1 3 1,0 10 85,-4 9 0,-3 4-20,-2 1 1,1 6-16,-6-1 1,-6 5 35,-4-5 0,-7 2 118,2-1 1,-3-4-134,-2 3 0,-2-3 9,-3-2 0,2-1 173,-7-3 1,0-3 207,-4-2 1,-1-9 148,0 4 180,1-10-252,-1 2-144,7-7-163,1 0 0,9 0-3,3 0 1,5-5-144,9 0 0,4 0 5,6 5 1,1 0-189,-1 0 1,1 2 85,-1 2 1,0 5 78,1 5 0,-6 8 145,1 2 1,-9 4 182,-1 1 0,-2 2-53,-8 4 0,0-4-80,-5 3 1,0-5 191,0-4 0,-7-4-90,-3-6 0,-3-2 115,-1-3 0,-3 3-107,-2-4 0,-4 0 26,-7 0 1,1-4-325,0 5 0,-2-7-355,-4 2 1,4-3-813,-3-2 1,-2 0 376,2 0 0,-1 0-16,6 0 0,0 0 169,-1 0 1,3-5 764,2 0 0,10-46 0,9-6 0</inkml:trace>
  <inkml:trace contextRef="#ctx0" brushRef="#br0" timeOffset="1318">1133 2528 8000,'0'-14'396,"0"-1"-170,0 0 1,0 1 258,0-1 0,0 5 170,0 0 1,0 6 1106,0-6-760,0 6-524,0-2 0,0 8-16,0 2 1,0 11 208,0 10 1,0 9-38,0 5 0,-5 5-204,0 5 1,0 3 1,5 7 1,0 0-304,0 0 0,-5 0-147,0-1 1,0 1 23,5 0 0,0-2-230,0-3 1,0-5-49,0-10 0,0-3-379,0-6 1,0-7-2144,0-4 497,7-9-309,-6-4 1954,12-6 0,-6-1-8,3-4 0,1-5 660,-6-9 0,20-57 0,-1-18 0</inkml:trace>
  <inkml:trace contextRef="#ctx0" brushRef="#br0" timeOffset="2093">1779 235 7743,'-14'-21'0,"-1"-2"-17,0 0 0,2-3 373,3 7 1,-1-1 53,6 5 1,0 1 300,5-1 1,0 5 662,0 0-1031,0 7 0,8-8-234,7 6 1,3-2 49,11 2 0,-1 4-156,11-4 1,1 3 156,4 2 0,5 0-103,0 0 0,5 7-380,-5 3 0,4 3 127,-4 1 1,5 1 13,-5 0 1,-6 1 151,-9 4 0,-5-4 91,-4 4 1,-5 2 63,-11 3 1,-2-2 244,-7 1 0,0-1-105,0 2 0,-2 7 142,-3-2 1,2 7-41,-7-2 0,2 7-30,-2 2 1,-1 5 24,6 5 1,0 3-92,5-3 0,0 3 5,0 2 0,0 10-105,0-1 0,0 7-307,0-6 0,0 8 337,0 1 1,2 10-134,3-4 0,-4 1 33,4-7 0,2-1 56,-2 6 0,0 4-35,-5 1 0,4 2-63,1-12 0,7 7-133,-2-2 1,3 2 173,1-2 1,1-3 29,0-6 0,1-5-73,4-1 0,-4-1-80,4 2 1,-4-6 130,-1-9 1,-2 3-61,-4-3 0,3 2-10,-7-2 1,5-8 3,-5-7 0,-1 0-97,-4 5 0,2-6 119,3-4 0,-3 2 156,2-2 1,-2 0-207,-2-4 1,0-2 43,0-4 1,0-3-118,0-6 0,-5 1 130,0 4 0,-1-9 93,1 4 1,3-3-132,-3 2 0,-1-4 11,1 0 0,-5-5 7,5 5-29,-6-7 0,3 3 3,-7-6 0,0 0-4,1 0 0,-1 0-338,0 0 1,-6 0-294,-4 0 1,-2 0-373,-3 0 0,-6-5 315,-3 1 0,-8-3-258,-2 2 1,-5-1-9,5-4 1,1 2-525,9 3 1,3 1 1456,7-5 0,13-34 0,3-12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5:21.05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175 484 7931,'-1'-28'-101,"-2"2"1,-2 2-67,1-2 1,1-2 534,-2-2 0,4 3 105,-4 2 0,3-3 118,2 4 1,0 1 356,0-1-426,0 6 1,0 1 196,0 7 141,0 7-654,0 16 0,0 5 13,0 16 1,0 6-14,0 4 1,0 2-32,0 7 1,0 1-76,0 5 1,0 0-10,0 0 0,0-2-225,0-3 1,-5-4 60,0-6 1,-1-6-48,1-4 1,3-4 71,-3-6-61,4-9 1,-1-9 155,-3-6 0,3-1 45,-2-4 1,2 2 141,2-7 1,0-5-207,0-4 1,0-8-21,0 3 1,0-10-60,0-6 0,0-4-202,0-5 1,0-3 157,0-7 0,0 0-116,0 1 0,6-1 205,4 0 1,-2 2 64,2 3 0,0 5 156,5 10 1,1 3-153,4 7 0,-4 6 75,4 3 0,-4 9-7,-1 1 1,4 7 224,1-2 1,-1 5-101,-4 5 1,0 3-44,0 6 1,4 6-224,1 0 1,1 7 135,-1 3 0,-4 1 57,3 8 1,3 0-131,-3 5 0,1 0-118,-5 1 1,-1-1 109,1 0 1,0 5-29,-1 0 0,-4 0-343,0-5 1,-2 0-76,2 0 0,1-6-244,-6-4 1,0-5 22,-5-4 0,0-4-443,0-6 0,0-1-394,0 1 514,0 0 0,0-5 362,0-1 1,-1-4-634,-4 5 1216,-3-7 0,-7 4 0,-19-72 0,-6-17 0</inkml:trace>
  <inkml:trace contextRef="#ctx0" brushRef="#br0" timeOffset="183">220 631 7961,'-45'-8'520,"8"-5"-1,3 3 1,4 2 1369,6-2-789,-4 0-488,18 2 0,-1 2-308,16 6 0,4 1-272,11 4 1,4-2 90,11 7 1,4 0-76,10 5 0,-2-6-946,7 1 1,-5-5-27,5 5 0,-5-5-598,5 5 0,0-5 1522,5 4 0,5-6 0,9-2 0,5 2 0,1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5:19.07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87 89 7901,'-14'-2'0,"-1"-1"809,0-2 0,5-5 5,1 6 1,5-8 178,0 2 1,0 4-530,-1 1 0,4 2-55,-4-2 0,5 3-316,5-3 0,3 2-171,7-2 0,6 3 50,3-3 1,4 4-61,1 1 1,1 0-321,-1 0 1,1 0-759,-1 0 0,0 0-492,1 0 0,-1 6 784,1 4 1,-7 3 873,-4 2 0,-3 0 0,-53 52 0,-14 13 0</inkml:trace>
  <inkml:trace contextRef="#ctx0" brushRef="#br0" timeOffset="132">278 280 7901,'-27'13'122,"2"-3"1,2 3 276,4-3 1,2-2 125,-2 2 0,2-2 278,3 2 0,1-2-185,3-3 0,2-4 710,3 4-1316,3-3 1,-3-2 79,10 0 1,3 0-257,7 0 0,6 0-294,4 0 0,7 0-544,3 0 0,1 0 123,-2 0 1,-3 0 878,3 0 0,17-26 0,3-7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5:17.27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60 324 7707,'-5'-10'-773,"0"0"1463,0 7-508,5-10 1,0 5-53,0-7 1,0 5 180,0 0 1,0 5-17,0-4 0,0-1 456,0-5-494,0 0 1,-5 1 153,0-1 1,0 0-127,5 1 0,0-1 535,0 0-450,0 0 0,-5 1 56,1-1-1,-1 0 226,5 1 204,0-1-629,-7 7-390,5 1 124,-4 7 0,6 2-119,0 3 1,0 5 103,0 9 0,0-1-90,0 7 1,0-1 73,0 6 1,5-1 32,0 0 1,0 1-2,-5-1 1,0 1-70,0-1 1,0 0-132,0 1 1,0-3-17,0-2 1,5-4-251,-1-6 0,1 0-966,-5-1 817,0 1 0,0-5-120,0 0 0,2-7-219,3 2 562,-4-4 0,8-1 431,-4 0 0,16-45 0,10-13 0</inkml:trace>
  <inkml:trace contextRef="#ctx0" brushRef="#br0" timeOffset="425">207 162 7892,'-2'-10'0,"-1"0"477,-2-1 840,0-2-45,-2-2-828,6 0 0,-6 6-4,7-1 1,-5 5 184,0-5-79,1 7-378,4-4 1,0 6-110,0-4 59,0 3 1,0-3-58,0 10 0,0-2 8,0 7 1,0 5-2,0 5 1,0 6 20,0-2 0,0 4-107,0 1 0,0 1-162,0-1 1,0 2-28,0 3 0,0-3-260,0 4 0,1-4 168,4-2 0,-3-1-48,3-4 1,-4 3-199,-1-8 1,2-1-1353,3-8-30,-4 3 1927,6-5 0,0-26 0,1-8 0</inkml:trace>
  <inkml:trace contextRef="#ctx0" brushRef="#br0" timeOffset="608">89 324 7892,'-15'0'171,"6"-2"407,-1-3 83,0 3 529,-5-11-613,7 12-411,2-6-110,6 7 1,1 0-173,4 0 0,3 0-319,7 0 0,6 0-46,4 0 1,-2 2-1089,1 3 1569,1-4 0,20 0 0,11-2 0,3-3 0,1 0 0</inkml:trace>
  <inkml:trace contextRef="#ctx0" brushRef="#br0" timeOffset="1250">442 191 7901,'-8'-6'0,"-4"3"56,7-7 1,-4 5 189,4-5 0,-2 5 156,2-5 0,4 5-75,-4-4 0,-2 4 63,2-5 1,0 5 168,5-5-1,-6 7 59,4-10 205,-4 5-392,6 0-165,0 1-380,0 7 294,0 0-140,0 7 0,1 6 4,4 6 0,-2 2 40,7-1 1,-6 3 18,0 6 0,3 1-96,-2-1 0,0 1-67,-5-1 0,5 0-141,0 1 0,-1-3-13,-4-2 1,5 1-273,0-6 273,0 6 0,-5-10-483,0 4 197,0-10 103,0-4 228,0-6 272,0 0 1,0-6 21,0-4 1,5-8-124,0-2 1,5-8-103,-5-1 1,6 0 102,-1-6 1,-2 6 66,2 4 0,-2-2-34,2 2 1,1 4 104,-6 1 0,5 4 478,-5 1-105,6 1-292,-9 5-146,4 3 0,-6 8-113,0 2 1,0 0 167,0 6 0,0 1-25,0 9 1,-4-4-24,-1 3 0,-2-2-11,2-2 1,2-6 66,-7 1 0,7 0 78,-2 5-85,-3-1 1,6 1-81,-3 0 1,-1-1 41,1 1-71,0 0 0,5 4-124,0 1 0,5 0-123,0-6 0,6 1-323,-1 0 1,3 4-551,2 1 0,4 1 313,1-1 1,4-4-470,-4 4 1253,6 3 0,30 19 0,14 12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5:15.18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74 133 7920,'-13'-2'0,"1"-1"150,2-2 1,5-5 307,-4 6 1,5-3 158,-1 2-96,4 4 30,-6-6 28,6 7 145,-6 0-298,7 0-80,0 0 1,0 7-154,0 2 1,0 6-28,0 5 1,0-2-183,0 6 1,2-1 21,3 1 0,-4 4-4,4-3 1,-3 2 11,-2 3 1,0-1-154,0 1 1,0-6 32,0 1 1,5-2-186,0 1 1,-1 2-15,-4-6 1,0-1-137,0-4 0,0-5-1136,0 0 368,7-7 651,-5 10 1,6-11-361,-3 3 918,-4-4 0,32-20 0,0-6 0</inkml:trace>
  <inkml:trace contextRef="#ctx0" brushRef="#br0" timeOffset="283">191 177 7929,'0'-16'0,"0"-4"0,-1 4 209,-4-4 1,3 4 356,-3 1 1,3 1-99,2-1 0,-1 5 691,-4 0 15,3 7-365,-4-10-298,6 11-380,0-4 1,0 12-145,0 4 1,0 5 153,0 4 1,5-1 19,0 7 1,1 4-23,-1 6 1,-3 0-181,3 0 0,-2-3-357,2 8 1,-4-8 12,4 3 0,2 1-177,-2-2 1,0 0 268,-5-4 0,1-1-101,4 0 0,-3-6-166,3-3 1,-4-4-265,-1-1 1,2-7-402,3-3 206,-4-3 1019,6-2 0,-20-40 0,-3-9 0</inkml:trace>
  <inkml:trace contextRef="#ctx0" brushRef="#br0" timeOffset="441">118 427 7946,'-15'-5'120,"0"0"1,1-5 712,-1 6-434,0-1 1,0 3 809,1-3-389,6 3-220,1-4-246,7 6-308,0 0 0,7 5-137,2 0 1,6 1-265,5-1 1,3-3-419,6 3 0,0-2 86,1 2 1,-1-3 686,1 2 0,25 11 0,7 1 0</inkml:trace>
  <inkml:trace contextRef="#ctx0" brushRef="#br0" timeOffset="1065">426 236 7961,'-6'-23'192,"-4"3"1,2 4 195,-2 1 1,7 1 437,-2-1 1,3 0-319,2 1 0,0 4 415,0 0-330,0 7-84,0-4-154,0 7-218,0 0 1,0 7-190,0 3 0,5 3 16,0 1 1,2 8 83,-3 2 1,-2 2-52,3-1 0,-3 2-1,-2-2 0,5 3 32,-1 1 1,1-1-78,-5-4 1,0 4 36,0-3 1,0-4-9,0-1 1,0 1-152,0-2 1,0-4 19,0-5 1,0-5-485,0 5 492,0-7 202,0 3 1,0-7-84,0-4 0,0-3 132,0-7 0,5-1-284,0-4 1,2-1 103,-2-4 0,-2-2 63,7 2 1,-5-1 40,4 1 0,-4 3-2,5 2 0,-7 4 12,2-4 1,2 4 129,-2 1 0,1 2-67,-1 3 338,-3-3-664,4 11 102,-6-4-57,0 6 0,0 1 157,0 4 1,0-1-33,0 5 1,0-4-40,0 5 49,0 0 1,-1 3-13,-4-3 334,3 3-108,-4-5 1,4 5 106,-3-3-125,3 3-9,-4-5-65,6 7 0,0 0-37,0-1 0,1-1-5,4-3 1,-1 3-177,5-3 0,0 3 103,0 2 0,4-1-631,-3 1 1,5 0 28,5 0 0,-4-1-198,4 1 1,-3-2 123,3-3 1,-4 3 709,4-3 0,16 9 0,3 4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10.30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721 170 7919,'15'-34'342,"-2"-1"0,-2 4 868,-1 5 375,-7 5-597,4 6-581,-7 7 0,-2 10-249,-3 12 1,-5 8-3,-9 7 0,-6 13-54,-9 7 0,-2 7 61,-3 3 0,-5 1-104,0 4 1,4-4-190,-4 4 1,2-4-19,-7-1 1,3 0 94,-3 0 0,5-9 126,5-5 1,0-9 60,9-12 1,-1-1-58,12-4 0,-1-9 70,5 0 166,7-7 26,2-3-126,6 0 1,4-6 379,1-4 1,7-3-453,-2-2 1,4-4-168,6-1 0,3 0 312,6 6 0,5 1-172,1 3 0,1 3-83,-2 7 0,2 4 41,3 5 0,4 8-183,-4 12 0,2 9 79,-2 6 1,2 6-111,-7 9 1,0 2-54,-4 2 0,-6-4-268,1 0 0,-7-2-101,1-8 1,-2-2-388,-3-7 1,1-4-239,0-7 0,-1-6 187,1-4 0,0-4-117,-1-5 0,8 1 1119,2-6 0,10-13 0,4-8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09.40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89 59 7895,'-8'-6'1015,"3"-4"1425,-3-3-1817,6-2-1205,-5 7 201,7 1 1,2 7-195,3 0 0,-2 2-1886,7 3 2461,-7 3 0,30 59 0,0 13 0</inkml:trace>
  <inkml:trace contextRef="#ctx0" brushRef="#br0" timeOffset="114">74 383 7895,'-15'4'270,"1"1"0,4 5 446,0-5 0,2 2 373,-2-3 31,4-2-1275,6 5 1,0-6-792,0 4 0,1-3 946,4 3 0,56-49 0,19-14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06.43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89 410 8243,'-5'-16'0,"-2"-2"530,-1-2 0,5 1 85,-2 4 1,3 0 375,2 1 81,0-1-446,0 7-70,0-5-447,0 11 1,2 2-156,3 10 0,-2 5 187,7 4 1,-7 4 84,2 6 0,2 7-181,-2 3 1,-1 10-33,-4 5 1,5-1-38,0 1 0,0 1 45,-5 9 0,0-2-140,0 6 1,0-10 68,0 0 1,0-10-114,0-4 0,-5-7-30,0-7-273,0-7-45,5-9 444,0-7 0,0-9 39,0-3 1,0-3 14,0-6 0,-1-6 154,-4 0 0,3-6-149,-3 2 0,-1-6 91,1-4 1,-6-5-39,1-10 0,2 1-13,-2-5 1,5-1 14,-5-5 1,5-6-21,-5-4 0,7-1 130,-2 1 1,4 5-80,1 11 0,0-3 125,0 7 0,1 8-74,4 12 1,3 1 150,7 8 1,6-1-217,4 2 0,2 4-12,3 0 0,4 2-116,0 8 1,2-5 16,-1 5 0,1 2-113,3 8 0,2 5 104,-7 10 0,5-3-49,-5 8 1,6-1 33,-6 6 1,-1 4-19,-9 0 0,2 6-114,-6-6 1,-5 2 21,-6-2 1,-5-1-93,1 6 1,-5-5 234,-5 6 1,-8-8 131,-7 3 1,-5-4-53,6-2 0,-7-6 238,1-4 0,4-2-132,1-3 1,4-5 194,1-4-58,7 3-161,2-7 0,6 4-244,0-10 0,1 2 157,4-7 1,5 5-301,10-4 1,2 4 36,8-5 1,1 7-83,3-2 1,-1 10 212,6 4 1,0 6 228,5 5 1,0 4-79,1 10 0,-8-1-82,-3 6 1,-7 1 146,-3 4 0,-8-2-51,-1-3 0,-7-3-28,-8-6 1,-1-6 61,-4 1 0,-8-3 62,-7 3 0,-6-2-8,1-4 1,-7-2 209,-3 2 0,-5-2-149,0-3 1,-4-1 99,-5-3 1,4 2-232,-4-7 1,0 0-218,5-5 0,-4-7-397,9-3 0,-2-3-28,2-2 0,3-6-612,7-3 1,6-2 279,3 1 0,5-3 886,6 4 0,48-30 0,18-8 0</inkml:trace>
  <inkml:trace contextRef="#ctx0" brushRef="#br0" timeOffset="561">1294 1116 8125,'-15'0'1909,"7"0"-1185,2 0-639,19-7 1,-3-1 61,9-7 1,2 1-83,-1-1 1,6-6 18,-1-4 0,-4 2-114,-2-1 0,3 4 162,-3-4 1,-4 1-152,-5-2 0,-5 3 33,5 2 0,-7 4 34,2-4 1,-4 4 60,-1 1 1,-6 2-33,-4 3 0,-3 4 26,-2 6 1,-1 0 83,-4 0 1,2 8 140,-6 6 0,6 8-84,-2 7 0,-1 5-47,1 1 1,2 5 137,9 0 0,-4-3-96,3 2 1,3 1-171,2 4 1,4-7-31,1-2 0,11-4-216,4-2 0,8-1-149,-4-4 0,12-4-391,-1-10 1,4-4-38,0-6 0,4 0-632,6 0 1,-5-6 239,0-4 0,1-8 1146,4-2 0,0-6 0,-1-24 0,4-14 0,3-8 0,1 0 0</inkml:trace>
  <inkml:trace contextRef="#ctx0" brushRef="#br0" timeOffset="978">1853 307 7942,'-30'-52'327,"1"6"144,-1 7 0,9 8-67,7 2 0,0 6 743,10 8-328,-8 7 155,11 1-760,-6 7 0,14 13-164,2 7 1,4 13 319,2 6 0,0 10-91,-1 5 1,1 5-113,0 4 1,-5-1-61,-1 7 0,-4 0-139,5 4 1,-7 1-26,2-1 1,-3-6-172,-2-3 1,0-6 136,0-4 0,0-8-38,0-7 1,-2-13-116,-3-1 332,4-14-43,-6-4 0,7-9 90,0-3 1,0-3 199,0-6 1,0-3-119,0-2 0,0-4 41,0-7 0,5-1-262,0-3 1,7 1-193,-3-6 0,3 8-5,-2 2 0,3 1 77,-4 8 1,3-4-5,-2 4 1,3 2-96,-3 8-20,3 4 0,1 6 0,1 0 0,0 11-55,-1 4 1,1 10 87,0-1 1,-2 9-44,-3 1 0,3 5-551,-3-4 0,3 0 36,1 0 1,1 1-39,0 3 0,1-3 309,4-7 1,-4-4 496,4-1 0,1-7 0,-2-3 0,40-51 0,5-20 0</inkml:trace>
  <inkml:trace contextRef="#ctx0" brushRef="#br0" timeOffset="1335">2499 1013 7942,'0'-15'0,"0"0"0,0 1 119,0-1 1,0 0 254,0 1 1,0-1 323,0 0 1,0 1-206,0-1 0,-4 0-77,-1 0 1,0 6 26,5-1-193,-7 0 0,4-3-97,-7 3 1,5-1-121,-5 6 1,6 0 39,-6 5 1,5 0-39,-5 0 1,0 6-184,-4 4 1,-1 10-3,0 4 1,0 4-104,1 2 1,4-1-31,0 0 0,2 1-148,-2-1 0,4-1-165,6-4 254,0 4 0,0-12 371,0 4 0,1-10-48,4-5 0,3-4 58,7-1 0,0-1 10,-1-4 0,1-8 295,0-7 1,-2-4-6,-3 4 1,3 1 188,-3 4 1,-2 0-213,2 0 1,-6 2 73,6 4-1237,-6-5 675,9 13 1,-10 1 217,7 10 1,-7 4-518,2 6 0,1-2-829,-1 6 1,5 1 555,-5 4 1,6 1-520,-1-1 1263,3 1 0,22-1 0,4 0 0</inkml:trace>
  <inkml:trace contextRef="#ctx0" brushRef="#br0" timeOffset="1651">2749 983 7938,'-14'-29'203,"-1"0"51,0-1 0,7 2 155,3 4 0,4 3 494,1 6 0,0 5-330,0 0 0,1 7-277,4-2 1,-2 5-260,7 5 0,2 5 107,7 10 1,-3 2 8,4 8 0,-2-1-40,2 1 1,-4 6-138,4 3 0,2 2-4,3-2 0,-2 2-85,1-7 0,1 5 55,4-5 0,1-1 142,-1-8 1,-4-1 122,-1-9 1,-4 1 166,4-11-22,-6 0 1,2-13-117,-11-7 1,-2-1 99,-7-9 0,0 1-164,0-6 1,0 1-238,0 0 0,-2-6-309,-3 1 0,2-7-257,-7 2 0,7-4-661,-2-1 0,4 2 343,1 3 0,0-7-399,0 7 1,5 1 516,-1 14 831,8 2 0,29 14 0,14 2 0</inkml:trace>
  <inkml:trace contextRef="#ctx0" brushRef="#br0" timeOffset="1792">3440 587 7938,'-15'-15'321,"1"0"0,4 0 480,0 1 0,2-1-251,-2 0 0,2 6 553,3-1-1079,4 6-943,-6-2-140,7 6 0,5 6 764,0 4 0,5 5 234,-6 5 1,6 4 60,-5 10 0,13 50 0,-10-34 0,0 1 0</inkml:trace>
  <inkml:trace contextRef="#ctx0" brushRef="#br0" timeOffset="1959">3396 939 7908,'-10'10'1256,"0"0"-767,7-7 0,-5 9 209,3-7 0,4 6-337,-4-1 0,3 3-142,2 2 0,0 1-613,0 3 0,0-2 92,0 2 1,0 4-107,0 2 1,0 3-125,0 1 1,0-1-586,0-4 0,7 2 344,2-6 773,4 0 0,61-58 0,-30 13 0,0-1 0</inkml:trace>
  <inkml:trace contextRef="#ctx0" brushRef="#br0" timeOffset="2235">3602 1042 7908,'-5'-14'1049,"0"-1"-213,-6 0-285,9 0 0,-6 7-196,3 3 0,3 5-361,-3 5 1,2 3 115,-2 7 1,4 6-55,-4 4 1,3 3 105,2 1 0,0 0-110,0 1 0,2-6-285,3 1 1,-2-2 67,7 1 1,-2-3-11,2-6 1,8-2 150,-4-3 1,11-3 88,-1-7 0,-1 0 12,2 0 1,-2-9 148,1-5 0,2-3 50,-6-7 1,-1-1 242,-4-4 1,-7 0-157,-3-1 0,-3 1 120,-2-1 1,-7 1-378,-3 0 0,-4-6-273,-6 1 1,2 1-455,-6 9 1,4 3-18,-4 6 0,6 7-2102,-2 3 1875,4 3 0,3 9 865,3 2 0,3 50 0,7 13 0</inkml:trace>
  <inkml:trace contextRef="#ctx0" brushRef="#br0" timeOffset="2602">3969 983 7908,'-8'-6'545,"-3"-2"163,6-7 1,0 0-173,5 1 1,0-1 14,0 0 0,6 5-164,4 1 1,5 5-94,5-1 0,-2 4-138,6 1 0,-1 1-127,1 4 0,3 5-122,-8 10 1,6 3 103,-6 6 1,6 5 17,-6 1 0,1 4-30,-5-5 0,1 7-217,4-2 0,-4-3-14,3-2 1,-7-3-59,-2-1 1,-7-7 63,2-4 0,-3-2-44,-2-3 687,0-6 0,-7-1-138,-3-7 1,-3-5-3,-2 0 1,1-8 88,-1-2 0,0-1 270,1-8 0,-1-1-221,0-4 0,5-2 97,1-4 0,5 3-895,-1-7 1,4 4 264,1-4 0,1 6-978,4-1 1,4-2 78,5 2 0,6 6-403,-1 8 0,8 4 646,-3 1 0,-1 2 774,1 4 0,34 9 0,12 8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15.51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60 190 7897,'-10'-6'2,"2"-4"258,1-3 1,2 3 15,5 0 1,-5 5 697,1-4-527,-1-1 0,5-5 474,0 0-534,0 1 1,0-1 107,0 0 0,-5 6 249,0-1 239,0 7-720,5-11-161,0 13 1,0-4-45,0 10 1,0 5 180,0 9 0,2 11 38,2 9 0,-2 3-114,3 2 1,2 7-203,-3 3 1,3-2 32,-2 2 1,-2 0-121,7 5 0,-5-2 71,5-3 0,-7-4 62,2-5 0,-4-3-121,-1-3 0,2 2 109,3-7 1,-3-6-19,3-8 0,-4-4-174,-1-1-305,0-7-97,0-2-576,0-6-2539,0 0 3017,0-6 1,2 3 696,3-7 0,16-7 0,10-5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2:01.03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74 339 7830,'-10'-13'0,"0"1"23,-1 3 0,3 4 314,-2-5 0,5 2 238,-5-2 367,7-3-341,-3 5-122,6 0 36,0-6-286,0 13 1,1-11-128,4 8 1,-2-1 10,7 5 1,0 0-136,5 0 0,-1-5 31,1 0 0,0 0-128,-1 5 0,6 0 9,0 0 0,-1 0-158,-4 0 0,0 0 20,-1 0 58,8 6 0,-6-2 66,4 6 48,-4-7 0,-1 8 117,-1-6-8,-6 7 0,4-4 173,-7 6 1,0-4-57,-5 0 1,5-5 162,-1 5 1,1 0-132,-5 4 0,0 1 82,0 0 0,0-4-183,0 4 0,0-4 83,0 9 1,5-2-14,0 1 1,0-1-61,-5 7 1,2-6-81,3 6 0,-4-1 30,4 6 1,-2-1-16,2 1 1,-3-1 8,3 0 1,1 2-136,-1 4 1,5-4 47,-5 3 1,2-3 84,-3-2 0,3 6-22,3-1 0,-2-5 25,-3-4 0,-4-7 1,4 2 0,2 1 37,-2-2 0,0-4 103,-5-5-34,0 0 181,0 4-340,0-5 0,0-1 103,0-3-10,0-4 98,0 6-3,0-7 24,0 0 195,-7 0-323,-1 0 1,-7 0 77,1 0-101,-1 0 0,-1 0-75,-4 0 0,4 0-290,-4 0 1,4 0 25,1 0 0,0 0-554,1 0-504,-1 0-796,0 0 2148,7 0 0,15-7 0,9-1 0</inkml:trace>
  <inkml:trace contextRef="#ctx0" brushRef="#br0" timeOffset="1235">1382 192 8138,'-14'-15'0,"-1"1"657,0-1 0,5 0 22,1 0-191,5 1 206,-2-1-476,6 0 1,6 2-52,4 3 0,3-1 14,2 6 0,1-5-109,4 5 0,-2-4 43,6 4 0,-4 0-166,4 5 1,1 0-102,4 0 1,2 0 68,4 0 0,-4 0 124,3 0 1,-1 5 12,1 0 1,-3 1-15,3-1 0,-8-2 68,-1 7 0,-6-5 18,6 5 1,-12-5-46,2 5 0,-9-7 19,4 2 0,-7 3 237,2 2-100,-3-4-107,-2 7 0,0-5 33,0 7 1,0-5-2,0 0 0,0 0 14,0 4 1,0 3 138,0 2 1,0-1-132,0 7 1,2-1 26,2 6 0,-2 1-11,3 3 1,-2-1-32,2 6 1,-2 0 22,7 5 1,-5 2-52,5 3 0,-5-4-170,5 4 0,-6-1 111,6 1 1,0-3 11,5 3 0,-5-4 33,-1-1 1,0 0 11,0 1 0,4-1-52,-3 0 0,-2 1 33,2 4 1,-7-3-16,2 3 1,2 2-48,-2-2 1,5 0-13,-6-5 0,3 0 54,-2 0 1,-2 0-25,7 0 1,-5 0 6,5 1 0,-5-1 1,4 0 0,0 0-150,0 0 1,4 0 112,-3 0 1,-2-1 63,2-4 0,-2 3-40,2-3 1,3-3 8,-3-1 1,3-6-7,2-4 0,-1 7-11,1-2 1,0 7-93,0-3 0,-2 6-153,-4-6 1,4 0 314,-3-4 1,-2 4-147,2 0 0,-5 1-93,5-6 0,-5 0 67,5 1 0,-5-1-79,4 1 1,-4-1 31,5 0 0,-7 1-14,2-1 0,2 1 102,-2-1 1,4-5-61,-4 1 0,5 4 122,-5 6 1,5-3-153,-5-7 1,1 1-70,-1-6 1,-3 4 185,3-4 1,1 1 142,-1-2 0,5-2-252,-5 2 1,1-2-97,-1-3 28,-3 1 77,4 0 0,-4-2 40,3-3 41,-3-4-30,4-6-66,-6 0-14,0 0-63,0 7 12,0-6 2,0 6 1,0-5 47,0 2-18,0-2 85,0 5 6,0-1 8,0-4 0,0 6 87,0-3 1,-2-4-42,-2 4 106,2-3 1,-11 0-8,3 3 1,2-4-162,-2 4 0,0-3-99,-4-2 1,-1 0 51,0 0 0,-1 0-161,-4 0 0,-1 0-153,-3 0 1,-4 0-441,3 0 0,-2 0 196,-3 0 1,6-5-245,-1 0 0,7-7-221,-1 3 0,4 1 184,5-2 0,4 0-106,6-5 1,0 1 1027,0-1 0,39-19 0,10-6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15.85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133 118 7954,'-5'-15'792,"0"0"-130,1 1 1,3-1 496,1 0-577,0 1-110,0-1 135,0 7-28,0 1-222,0 20 0,0-1-116,0 12 1,0 1-14,0 4 0,-2 5-135,-3 1 1,-3 1-177,-7-2 0,2-3-313,4 3 0,-5-3-504,5-1 1,-3-1 358,2 1 0,-1-3-954,6-2 1495,0-4 0,31-32 0,7-7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19.29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30 582 8053,'-8'-15'0,"1"-1"789,1-4-427,4 4 0,-4-5 189,6 6 1,0 0-41,0 0 0,0 1 93,0-1 0,0 5 95,0 0 1,0 6 256,0-6-143,6 7-352,-4-4-351,4 7 0,-4 7 101,3 2 1,-4 11 17,4 4 1,-3 11-34,-2 4 0,0 5-100,0 5 0,0-3-382,0 3 0,0-2-93,0 2 1,0-8-289,0 3 0,-2-5 288,-3 0 0,4 2-194,-4-6 1,3-1-148,2-5 0,0-4-481,0-1 1,0-6 1200,0 2 0,20-30 0,4-8 0</inkml:trace>
  <inkml:trace contextRef="#ctx0" brushRef="#br0" timeOffset="666">500 214 7981,'-6'-31'0,"-2"0"331,-1 2 1,-2 3 512,6 11 0,0 0-183,5 1 1,-5-1 698,0 0-340,0 7 152,5-5-1090,0 11 0,2 2 34,3 10 0,3 15 19,7 4 1,0 12-59,-1 3 1,6 2-171,-1 8 1,8 0-129,-3 4 1,-1-1-434,1-3 0,-4-1 249,5-4 1,-6-4-167,6 4 0,-2-11 290,1-9 1,2-6 134,-6-8 1,-1-7 99,-4-3 1,0-3 147,-1-2 0,1-2 317,0-3 1,-5-3-66,-1-7 1,-4-4 200,5-1 1,-5 0-238,5 6 0,-5-3 77,5-2 0,-7 2-207,2-2 0,-4 7 9,-1 3 0,2 0-22,3 0-8,-3 2-174,4 7 1,-8 0 62,-2 0 0,-1 2-164,-10 3 0,2 11 239,-12 13 1,1 7 179,-6 8 0,-1 7-291,-3 3 1,-3 6-117,-8 9 0,0 3 12,20-29 0,1 2 0,-22 38-201,21-39 1,1 0 0,-22 43 312,2-9 0,5 1-91,0-6 0,11-6-245,-1-3 1,9-10 15,0-5 0,9-3-159,1-2 1,7-13 16,-2-7 0,3-6 106,2-3 1,0-5-1413,0-1 1432,0-5 1,5 1-340,0-10 1,7-3 189,-3-7 0,5-1-108,0-4 1,-1 2 35,-3-7 529,3-6 0,6-21 0,3-11 0,6-9 0,-1 1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16.99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15 279 7982,'-8'-37'227,"1"1"56,7 6 0,0 3 172,0 2 1,2-1 521,3 6 1,-2 1-77,7 4 0,-5 2 412,5 3-24,-7-3-635,10 12-359,-11-6-91,4 7 1,-1 7-139,0 2 1,0 8 160,-5 7 1,2 2-7,3 14 0,-4-1-132,4 5 1,-3 2-115,-2 3 1,0-2-147,0 7 1,-5-7-39,0 2 1,-2-3-209,2-2 1,4 0 120,-4 0 1,-2 0-108,2 0 1,-1-4-325,1-1 1,3-6-634,-2 1 1,2-5 176,2-4 0,6-6 1183,4-9 0,62-43 0,-28 9 0,0-1 0</inkml:trace>
  <inkml:trace contextRef="#ctx0" brushRef="#br0" timeOffset="686">633 897 7949,'0'-8'277,"0"-5"584,0 11-11,0-11 358,0 11-430,0-11-129,0 11-45,0-4-419,0 6 1,0 6-46,0 4 1,-5 8 14,0 2 1,-7 4-132,3-4 1,0 6-767,0-1 0,-1 2 121,-5 3 0,0-1-833,1 1 0,-1-3 1454,0-2 0,7-11 0,2-7 0</inkml:trace>
  <inkml:trace contextRef="#ctx0" brushRef="#br0" timeOffset="1302">1250 323 7949,'0'-14'-470,"-2"4"399,-3 0 0,4 5 436,-4-5 75,3 7 203,2-10-396,0 5 1,0-2-7,0 0 0,-5 5 26,0-4 0,0 4 8,5-5 0,0 5 145,0-5 28,0 7-277,0-10 1,0 10 52,0-7-329,0 7 207,-6-4 1,-2 15 31,-7 7 1,-5 8-3,1 11 1,-7 5-34,1 10 1,4 4-170,1 5 1,1 0-50,4-5 1,-3 3-100,8-7 1,4-2 124,1-7 0,10-6-93,5-10 0,8-2 132,1-8 1,7-6-21,-1-3 0,3-3 21,1-2 1,2-11 3,3-4 0,-3-8 195,4 3 1,-9-7 51,-2-3 0,-4 1 76,4-6 1,-6 3 0,2-2 1,-9 2 198,-1-2 0,-7-7-133,2 2 0,-3-7-5,-2 7 1,-7-8-192,-2-2 1,-4-5-193,-2 5 0,0 7-29,0 7 1,1 11 132,-1 4 1,0 5 68,1 6 1,-1 2-523,0 7 1,2 8-765,3 7 0,-1 1 279,6 9 881,0 6 0,10 24 0,3 12 0,0 8 0,1 1 0</inkml:trace>
  <inkml:trace contextRef="#ctx0" brushRef="#br0" timeOffset="1679">1794 779 7949,'0'-10'36,"0"1"74,0-3 1,0 4 286,0-2 1,0 5 1340,0-5-299,6 7-948,-4-10 1,6 7-43,-3-4 0,-3 2-213,3 3 1,-2 3 145,2-3-217,-4 4 1,7 1-98,-3 0 0,-3 6 168,3 4 1,-2 8-14,2 1 0,-3 8-214,3-3 1,-4 4 29,-1 1 0,0 1-458,0-1 0,-1 0-176,-4 1 0,3-1-449,-3 1 1,-1-1 423,1 0 0,-2-4-283,2-1 0,4-6 903,-4 2 0,16-30 0,6-8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16.36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148 440 8082,'-2'-30'0,"-1"2"469,-2 4 0,0-4-8,5 4 0,0 2 363,0 3-562,0-4 0,0 7 290,0-4 272,0 10-409,0-3-208,0 12 1,-5 1-29,0 9 0,-6 17-134,1 9 1,-3 7 45,-2 7 1,1 5 56,-1 10 1,2-4-181,3 4 0,-1-4-54,6-1 0,0-7-243,5-3 0,6-4 105,4-6 0,10-10-29,4-9 1,6-6 108,4-4 0,4-7 76,6-12 0,-2-8 118,-3-12 0,4-2 80,-4-3 0,-5-4 193,-4-6 1,-3 0-78,-7 0 1,-5 0 45,-5 0 1,-7-1 15,2 1 1,-5-1 116,-5-4 1,-5 1-164,-10-6 0,-2 2-162,-8-2 0,-4 5-213,0 10 0,-1 3-238,6 7 0,-1 11-340,1 3 1,5 10-34,-1 0 0,12 10-624,-2 5 0,10 10 630,1 4 1,2 7 717,2 8 0,16 7 0,7 6 0,2 10 0,-1 0 0</inkml:trace>
  <inkml:trace contextRef="#ctx0" brushRef="#br0" timeOffset="257">898 910 7995,'0'-15'681,"0"5"213,0 1 0,0 4-71,0-5-51,0 7 345,0-4-778,0 7 1,0 3-62,0 7 0,0 0-64,0 10 0,0 2-28,0 3 0,-7 3-243,-3 1 0,-3 1-341,-2-1 1,1 0-202,-1 1 1,0-1-781,1 1 1,4-1 1378,0 0 0,7-12 0,-4-4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27.79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324 294 7926,'-10'-15'110,"1"1"1,5-1 302,-1 0 0,2 1-55,-2-1 0,4 5 176,-4 0 0,3 1 89,2-6-184,-7 0-331,6 1 0,-7 0 128,3 5 1,3 0-28,-3 5 0,2 2-27,-2-3 1,2 3 27,-7 2 0,0 2-9,-4 3 1,-3 5-29,-2 9 1,1 9 73,-7 6 1,6 7-6,-6-2 1,7 4-264,-2 1 1,4 0 45,1 0 1,7 0-18,3 0 0,4-6-33,1-4 1,11-8-248,4-1 0,9-7 73,1 1 1,8-9-71,1-5 1,2-3 41,-2-2 0,2-7-43,3-3 0,-3-4 186,-6-6 1,-6-1 80,1-4 0,-8-2 175,3 2 1,-4-3-109,-1-1 1,-7-2 134,-3-3 0,2 3-23,-2-4 1,-2 3 195,-8-3 0,2 3-178,-7-8 0,-2 8-91,-7-2 1,1 3-93,-7 1 1,6 6 83,-6-1 1,6 9 14,-6 1 1,7 2-648,-1 8 1,2 0-798,3 5 1,1 2 646,3 3 0,-2 3-109,7 7 0,2 6 43,8 3 753,-3-2 0,50 45 0,5 4 0</inkml:trace>
  <inkml:trace contextRef="#ctx0" brushRef="#br0" timeOffset="208">1000 250 7976,'-14'-16'416,"-1"-4"1,0 4 521,0-4 0,7 9 1605,3 1-1883,-3 7-1110,7-4 1,-4 7-178,10 0 1,-2 5-696,7 0 1,-1 6 539,6-1 782,0 3 0,13 48 0,3 11 0</inkml:trace>
  <inkml:trace contextRef="#ctx0" brushRef="#br0" timeOffset="342">986 588 7976,'-10'0'1762,"0"0"717,0 0-1409,-5 0-1018,7 0-489,2 0 1,7 0-1836,4 0 2272,3 0 0,79-26 0,-35 10 0,1-1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29.50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118 352 8072,'-4'-10'-39,"-1"0"0,-2 0 405,2-4 0,4-1 459,-4 0 1,3 1-297,2-1 0,0 5 385,0 0-530,0 0 1,0 1 656,0-1-253,0 7-557,0-4-243,0 7 0,0 8 57,0 7 1,0 6 47,0 9 1,0-1-25,0 0 0,0 7-237,0 3 0,0 2 46,0-2 1,0-1 14,0-4 1,0-3-32,0 4 0,-5-6-89,0-4 0,0-4 121,5-7 1,0 1 18,0 0 51,0-7 0,-1-1 154,-4-7 164,3 0 0,-4-7-137,6-3 1,-2-4 96,-3-6 0,3-3-202,-2-6 0,-3-1 3,2 1 0,-1-5-93,1-1 0,3-7 70,-3-2 1,2 0 16,-2-5 0,3 3 54,-3 2 1,4 1 73,1 4 1,0 3-4,0 7 1,0 6 629,0 3-391,0 4-33,0 8-558,0 1 87,0 20 1,6-1-71,4 12 0,3 1 52,2 4 1,1 6-179,4-1 1,-2 2 31,6-2 1,-4-1-171,4 6 0,-4-2 117,4 3 0,-1 0 33,2-5 1,1-1 242,-6-5 1,4-6-51,-4-3 0,-1-5 149,-4-6 0,0-2-97,-1-7 0,-1-2 225,-3-3 1,-2-3-12,-3-6 0,-3-8 106,3-2 1,1 1-86,-1-2 1,5 1 29,-5-5 0,2-2-174,-3-4 0,0 4-97,5-3 0,-4-2 15,5 2 1,-5 1 113,5 9 1,-7-3 12,2 8 84,3-1 266,-6 12-424,4 2-123,-6 6-42,0 6 0,0 4 73,0 9 1,0-1 108,0 7 0,0-1 17,0 6 1,0-1-23,0 1 1,0 4-14,0 0 0,5 2 13,0-2 0,0-3-72,-5 4 1,0 1-72,0-2 0,0 0-245,0-4 1,5-6 104,0 1 0,1-7-637,-1 1 1,-1-2 139,5-3 1,-4-4-875,5 0 832,0-7 0,6 4 790,4-7 0,29-59 0,13-15 0</inkml:trace>
  <inkml:trace contextRef="#ctx0" brushRef="#br0" timeOffset="149">986 175 7947,'-20'-24'893,"0"-1"0,2 2-345,9-1 1,2 3 255,7 6-688,0 0-392,0 1 1,2 5 127,3 5 1,-2 4-120,7 4 0,0 5 235,4 5 32,-6 1 0,5 32 0,-4 9 0</inkml:trace>
  <inkml:trace contextRef="#ctx0" brushRef="#br0" timeOffset="900">927 440 7983,'-10'0'514,"0"0"190,0 0 1,1 0 172,-1 0-460,7 0 0,-4 6-219,7 4 1,0 10-138,0 4 1,0 4-171,0 1 1,0 1 24,0-1 1,0 1-10,0-1 1,0-1 48,0-4 0,0-2-354,0-8 72,0 8 98,7-13 1,1 4 111,6-13 0,1 0-107,0 0 1,4-8 235,1-6 1,6-3-48,-1-7 0,-2 4 18,1-4 1,-4-1 123,4-4 0,-6-1 238,2 1 0,-4-1-11,-1 1 0,-2 5 177,-3-1 1,-4 7-66,-6-1 0,0 2 625,0 2-647,0 7 0,-2 0 143,-2 3-655,2 4 38,-11-6 15,5 14 0,0 1 13,3 6 1,3 6-200,2 0 0,0 6 54,0-2 1,2-1-35,3 2 0,-2-1 29,7 6 0,4-4-16,6 3 1,6-8-81,-1 9 0,-3-6 39,3 1 0,-7 1-379,1-7 463,-2 1 0,-9-10-133,-3 0 205,-3-7 1,-9 3 241,-3-6 1,-3 0-17,-2 0 0,1 0-58,-1 0 1,0-1-5,1-4 0,5 2-61,5-7 1,2 5 0,2-5 0,0 0-43,0-4 1,2 4-22,2 0 0,5 0-35,5-4 0,1-1-6,0 0 1,4-4 34,1-1 1,4-1 91,-4 1 0,5 2 135,-6-6 0,2-1-6,-1-4 1,-4 4 174,4 1 1,-9 1-68,-1-2 0,-7 4 93,2 6 0,-1 1 246,0-1 170,-2 7-691,5 1 1,-7 9 13,0 3 0,0 8 34,0 7 0,0 6 97,0-2 0,0 4-30,0 1 0,5 1-112,-1-1 1,1 1-78,-5-1 1,5-1 21,0-4 1,0 2-151,-5-6 1,0 0 152,0-6 0,0 1-59,0 0-818,0-1 198,-7 1 1,-1-5-450,-6 0 0,4-7 198,0 2 1,0-4-407,-4-1 1,-1 0 445,0 0 1,5 0 829,1 0 0,5-52 0,-2-13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46.96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60 118 8274,'-13'-14'0,"1"-1"353,2 0 0,5 1 289,-4-1 0,5 5 256,-1 0 34,4 7 256,1-10-390,0 11-573,0-4 0,0 7 24,0 4 0,1 3-14,4 7 0,-1 1 53,5 4 0,0 3 0,0 6 0,0 6-102,-5-1 1,-2 2 13,3-2 1,2 4-395,-3 6 1,1-2 229,-5-3 0,0 2 156,0-6 0,0 4-118,0-5 0,0 0-195,0-4 1,0-6-7,0 1 0,0-7-192,0 1 1,0-7-404,0-2-466,0-7 289,0 3 340,0-6 0,0-1-1411,0-4 584,0 3 694,0-11 1,5 5 137,0-7 1,5-4 553,-5-1 0,9-24 0,3-10 0,-1-2 0,1-1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47.34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30 177 7931,'-9'-15'208,"3"1"0,1-1 1013,0 0 1,0 0-479,5 1 1,0 4 279,0 0 0,0 0-484,0-4 0,0 4 6,0 0 1,0 5-192,0-5 113,0 7-1454,0-3 812,0 6-2379,0 0 1,5 6 1046,0 4 1,2 3 838,-3 2 1,-2 6 273,3 3 0,1 3 394,-1-3 0,0 4 0,2 34 0,1 16 0</inkml:trace>
  <inkml:trace contextRef="#ctx0" brushRef="#br0" timeOffset="114">59 383 7931,'-8'0'2468,"1"0"-571,1 0-868,4 0-499,-4 0 1,4 0-382,-3 0-1029,3 0-1131,-4 0 381,6 0 1630,0 6 0,33-11 0,7 4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48.36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119 162 7931,'-9'-14'0,"-2"4"164,6 0 0,-2 2 432,3-2 1,2-3 6,-3 3 0,-1 2-89,1-2 0,0 5 716,5-5-754,0 7 1,0-5 450,0 3-751,0 3 1,0-2-159,0 8 0,0 5 55,0 5 0,0 8 147,0 2 0,0 5-171,0 6 1,0 1-5,0 3 1,0 3-118,0-2 1,0-3-170,0 2 1,0 0-288,0 6 1,0-8 128,0-3 0,0-3-267,0-1 0,0-2 66,0-4 0,6-3-338,4-6 0,0-2-43,5-3 0,-7-4 457,11-6 0,-6-1 524,7-4 0,-4-5 0,-1-9 0,7-29 0,3-12 0,3-8 0,0 0 0</inkml:trace>
  <inkml:trace contextRef="#ctx0" brushRef="#br0" timeOffset="234">324 339 7931,'0'-38'0,"0"0"419,0 4 0,0 3 208,0-3 1,0 4 180,0 6 1,0-2-267,0 6 1,0 1-31,0 4 1,0 5 441,0 0 347,0 7-483,0-3-534,0 6 0,0 6-343,0 4 1,0 9 43,0 6 1,0 3 188,0 1 1,0 9-137,0 6 1,0 0-330,0 5 0,-5-3 107,0-2 0,1 1-153,4 4 1,-5-8-412,0 3 0,0-9 98,5-1 1,0-1-121,0 1 1,0-10 143,0 1 0,0-7-193,0-3 1,5-6-517,0 1 52,0-7 1283,-5 4 0,0-14 0,-7-27 0,-1-13 0</inkml:trace>
  <inkml:trace contextRef="#ctx0" brushRef="#br0" timeOffset="415">104 530 7931,'-15'-7'0,"0"4"363,1-7 0,-1 5 1461,0-5-1226,1 7 1,5-5 420,5 3-597,2 3 0,4-4-224,2 6 0,5 0-138,5 0 1,9 0-80,7 0 1,1 2-299,8 2 1,-7-2-132,3 3 1,1 1-619,-2-1 0,5 2 309,-5-2 1,1-2-351,-6 7 1,5-7 1106,1 2 0,12-16 0,-1-6 0</inkml:trace>
  <inkml:trace contextRef="#ctx0" brushRef="#br0" timeOffset="556">633 353 7931,'-15'-14'0,"1"-3"637,-1-2 0,2 6-90,3-7 1,-3 12 13,3-7 0,4 4-91,1-4-448,-3 7-428,6 1-269,-5 7 0,9 2-709,3 3 0,1 8 1384,4 6 0,16 34 0,-1 2 0</inkml:trace>
  <inkml:trace contextRef="#ctx0" brushRef="#br0" timeOffset="750">604 500 7931,'-15'2'821,"0"3"1218,0-4-1513,1 6 0,4-7 513,0 0-508,7 0-87,-4 7-333,7 1 1,0 6-197,0 1 1,7 0-536,3-1 1,-2 3 75,2 2 1,-5-2-488,4 2 1,0-2 371,0-3 1,4 1-82,-3 0 0,-2-2 402,2-3 0,0-4 338,5-6 0,-1 0 0,14-32 0,3-9 0</inkml:trace>
  <inkml:trace contextRef="#ctx0" brushRef="#br0" timeOffset="1026">883 280 7931,'0'-17'0,"0"-2"0,-5 3 399,0-4 1,0 4 519,5 1 99,0 0-246,0 1 73,0-1-429,0 7-222,0 1 0,-1 9-46,-4 3 1,3 3-108,-3 7 1,2 6 205,-2 3 1,2 4-86,-7 1 1,7 6-187,-2-1 1,-2 7-11,2-2 1,0 3-153,5 3 1,-5-8-35,1-3 0,-1 2-158,5-1 0,0-1 5,0-5 0,1-6-216,4-3 1,-2-4-5,7-1 0,0-2-323,5-3 1,-1 1 374,1-6 0,5 0-136,-1-5 677,7-7 0,4-27 0,7-13 0</inkml:trace>
  <inkml:trace contextRef="#ctx0" brushRef="#br0" timeOffset="1392">824 456 7917,'-10'-1'0,"0"-4"0,1-5 333,0-3 1,1 3 1385,3 0-526,4 0-469,-6-4 1,7 4-179,0 0 1,2 7-241,3-2 1,3 3-290,7 2 0,4 0 45,1 0 0,6 0-155,-2 0 1,4 0-199,2 0 0,-6 0-644,1 0 0,-2 0-607,1 0 1,2 5 666,-6 0 1,-1 2 874,-4-2 0,-7-10 0,-1 3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50.93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43 2234 7980,'-10'0'369,"0"0"779,7-6-815,-10-2 1,11-2 38,-3 0 1,5 0-134,5-4 0,5-3-14,9-2 0,9-4-75,7-7 1,12-1 70,2-3 0,3-4-14,7-6 0,-2-1-208,12-4 1,1 1 64,8-6 0,-7 7 119,2-2 0,-1-2 3,6 2 0,-3-1-125,4 1 1,-11 5-4,-4 0 1,-5-1-99,-5 6 1,-2-3 122,-3-2 0,-5 6-79,0 4 1,-1-2 58,-9 2 0,0-1-118,-4 6 1,-6 1 73,1 4 1,-7-3-123,1 8 0,-2-1 416,-3 6 0,-5 4-119,-5 0 77,-2 7-234,-2-4-13,0 7-4272,0 0 3518,0 7-372,0-6 736,-6 12 1,2-6-85,-6 3 0,6 3 450,-6-3 0,-26 16 0,-12 5 0</inkml:trace>
  <inkml:trace contextRef="#ctx0" brushRef="#br0" timeOffset="1651">2395 309 7980,'-2'-15'181,"-3"0"19,3 1 0,-4-1 198,6 0 0,0 5 308,0 1 0,0 4 389,0-5-344,0 7-378,0-10-79,0 11-235,0-5 0,0 14 53,0 3 1,0 4-72,0 6 0,0 3-6,0 6 0,0 2-71,0 4 0,-5 2 3,0 7 1,-5 0-1,5 1 0,-6-1 48,1 0 1,-1-5 50,1 0 1,-2-6 7,8 1 0,-8-3 115,2-2-46,4-6 46,-7-1 1,5-14-90,-1-2 0,1-7-61,3-4 1,4 1-13,-4-5 1,3-1 4,2-5 0,-5-4-102,0-1 0,0-6 59,5 1 1,0-4-118,0-5 1,2-4 22,3-6 0,-2 0 41,7 0 0,-7 0 95,2 0 0,3 1-9,2 4 1,-2-7 128,2 7 1,0 0-116,5 9 0,-1 1 24,1 0 0,-5 1-39,0 3 0,-1 6 21,6 9 1,0-1 8,0 6 1,-1-5 43,1 5 86,0 0 0,-1 5-98,1 0 1,-2 2 6,-3 3 0,3 3-48,-3 6 1,-2 1 5,2 0 0,-2 4 63,2 1 0,1 6 13,-6-1 0,5 7-29,-5 3 1,1 4-10,-1-5 1,-2 2-94,7-2 0,-7-1 37,2 6 1,2-6-90,-2 1 0,0 2 103,-5-2 0,5 2-17,-1-1 0,1-4-46,-5 3 1,0-5-107,0-4 0,5 3 1,0-4 1,0-3-192,-5-1 0,0-9-126,0-1 0,2-5-504,3 5 255,-4-7 0,7 4-585,-3-7 544,-3 0 1,6 0-376,-3 0-112,-3 0 295,4 0 923,-6 0 0,-6-26 0,-3-7 0</inkml:trace>
  <inkml:trace contextRef="#ctx0" brushRef="#br0" timeOffset="1886">2380 617 7980,'-15'-6'91,"0"-1"47,1-2 0,-1-5 271,0 5 1,7 1 1628,3-2-1243,4 6 1,1-4-20,0 3-570,0 4 0,8-6-12,6 7 1,1 2-145,5 3 0,1-2-78,-1 7 0,4-5-289,-4 5 1,6-6-922,-2 6 0,2-5 556,-1 5 0,3-5-1405,-4 5 2087,4-7 0,1 16 0,1-2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2:10.45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662 221 7911,'8'-22'242,"4"-5"58,-7 8 0,5-1 236,-5 5 0,4 1 421,-4-1-10,0 0-403,-5 7-351,0-5 1,-2 12-45,-2-4 1,-9 3-78,-7 2 1,-8-2-18,-1-3 1,-2 4-184,-8-4 0,4 3 9,-4 2 0,0 0 47,-5 0 0,5 0 16,-1 0 0,3 0 87,-2 0 0,-2 0-18,6 0 1,-2-1 49,7-4 1,-1 3 108,12-3 1,-1 2 383,6-2-124,5 3 38,3-4-195,6 6-36,0 0-136,6 0 0,-2 0-154,5 0 0,-4 2 226,5 2 1,-5 9 99,5 7 0,0 6-118,4-1 0,-4 9 90,0 5 0,0 5-37,4 5 1,1 10-47,0 10 0,0 4-154,-1 6 0,1 2-116,0 7 0,-1 6 190,1-1 1,0 0 0,-1-5 1,1 0-158,0 0 0,4-6 123,1-4 1,0-3-6,-6-1 1,6-4-14,0 4 1,-1-9 26,-4 9 1,0-9 30,-1 3 1,1 3 22,0 7 1,-2-3 3,-4 4 1,5-4-3,-5-2 0,4 2 5,2 4 0,-5-4 28,0 3 1,0-7-51,4-3 1,-4 2-31,0 9 1,0-9-96,4 3 1,1-7 144,0 2 0,-1 1-118,1 4 1,-5-7 52,0-7 1,0-1-56,4-4 0,-4 3-19,0 2 0,-5-8 9,5-7 1,-6 0-82,6-5 0,-5 2-4,5-2 1,-5-4 236,5-11 1,-5 2-232,4-6 1,-5-5 177,0-6-156,-2 1-62,5-2 1,-6-1 103,6-7-35,-7 0 317,0 0-309,6-7 0,-2 6-42,5-4 1,1-2-183,5 2 1,0-1 71,-1 1 1,8 3-1,2-3 1,9-1-109,1 1 1,7 0-69,-2 5 1,8-5-232,2 0 0,0 0 60,-5 5 1,-4 0-176,-1 0 0,-6 0 17,1 0 0,-5 0-1056,-4 0 1145,-11 0 621,-7 0 0,-33 0 0,-7 0 0</inkml:trace>
  <inkml:trace contextRef="#ctx0" brushRef="#br0" timeOffset="859">1721 648 7949,'-10'-20'63,"0"0"0,0 1 404,2-2 1,-3 3-108,6-7 0,0 6 187,5-6 0,0 2-158,0-1 1,0 1 354,0 3-195,0 4 1,0-5 216,0 6-586,0 7 1,0 3 20,0 10 1,0 5-125,0 9 0,5 6 83,0 9 0,1 8 27,-1 7 1,-3 7-97,3-2 0,-4 1-245,-1-1 1,0 2 125,0-7 0,-1 5-56,-4-5 0,1-5-67,-5-5 1,5-8 3,-1-2 150,-3 1 0,5-15 86,-7-1 101,7-6 1,-5-14-123,3-4 0,3-5 157,-3-4 1,-1-4-144,1-6 0,-2-6 8,3 1 0,2-12-139,-3 2 0,2-10-30,-2 0 0,3-4-206,-3-6 0,4 3 194,1-2 0,0-1 13,0 5 1,5-5 105,-1 16 1,8-3 138,-2 17 0,3 6-69,1 8 1,1 1 145,0 4 1,0 3-104,-1 12 1,3 0-94,2 0 1,-2 7 11,2 3 1,4 9 17,1 6 1,-1 4-11,2 6 0,-1 2 43,6 7 1,-2 0-9,-4 0 1,2 1-79,-6-1 1,4 3-10,-4-3 0,-1 3-82,-4-7 1,-2 2 16,-3 2 1,1-5-182,-6 1 0,0-9 30,-5-2 0,0-1-186,0-9 1,0 1-149,0-5 0,0-5-1266,0-1 283,0-5 474,0 2 0,0-4-20,0 3 0,-1-4 495,-4 4 0,1-3 568,-5-2 0,-40-26 0,-15-7 0</inkml:trace>
  <inkml:trace contextRef="#ctx0" brushRef="#br0" timeOffset="1025">1765 824 7971,'-30'0'237,"1"0"0,1 0 395,4 0 0,2-2-122,8-2 1,4 2 647,0-3-137,7 3 439,-4 2-1125,7 0 1,12 0-311,2 0 1,13 0-295,2 0 1,9 0-223,11 0 0,1-1-543,4-4 0,8 3 390,-3-3 0,3 4 644,-3 1 0,28 0 0,15 0 0,-28 0 0,0 0 0,0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57.23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30 190 8003,'-8'-18'-200,"3"3"1,3 2 624,2 0 0,-4-1 57,-1-1 1,0 5 114,5 0 1,0 5 425,0-4-557,0 5 1,0-4-250,0 3 1,1 4-135,4-4 0,-3 5 34,3 5 1,-4-2-164,-1 7 0,0 4 105,0 6 0,0 1-51,0-1 0,0-2-230,0 6 0,0-6 30,0 2 1,0 1-80,0-1 1,0-1-104,0-4 188,0 0 1,0-1 149,0 1 1,5-5-61,0 0 494,0-7-73,-5 10-196,0-11 1,2-2-67,3-10 1,-4-3 139,4-2 0,-3-1-178,-2-4 1,5-3 15,0-6 1,0 1 13,-5 4 0,4-4 71,1 3 1,2 2 3,-2-1 1,-4 6 0,4-2 0,-1 6 155,1 4-175,-4-3-55,6 5 1,-6 0-29,4 3 1,-3 5-172,3 5 0,-4-2 68,-1 7 1,5-1-152,0 6 0,5 0 34,-5-1 0,5 3 55,-5 2 0,4-2-47,-4 2 0,5-7 70,-5-2 0,5-1 6,-5 6 1,4-5 16,-4 0-2,7-7 221,-4 10 419,7-11-114,-1 4 0,1-12-146,0-4 1,-5-3 0,-1-2 1,-4-1-82,5-4 1,-5 4-53,5-4 0,-7 4 30,2 1 0,1 5 162,-1 1-256,0-1 1,-5 0-122,0 0 0,2 7-390,3-2 258,-4 3 1,6 9-57,-7 3 0,0 4 35,0 6 0,0-2-146,0 6 0,2-1 86,2 2 0,-2 3-105,3-4 0,-3 4-214,-2 1 1,0 1-380,0-1 0,5 2-120,-1 3 1,1-3 465,-5 4 0,-1-4 595,-4-2 0,3 1 0,-24-14 0,2-3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55.60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59 102 7699,'-8'-2'-1408,"3"-3"2231,4 4-409,-6-6-148,5 1-91,-4 4 0,6-6 110,0 3-6,-7 3 191,6-4-27,-6-1-267,7 6 0,-1-6 32,-4 7 1,3-2 32,-3-2-229,3 2-54,2-5 0,2 7 44,3 0 1,-2 2-51,7 3 1,0-2 75,5 7 0,-1-5-116,1 5 1,1-5 105,4 4 0,-2-4-5,6 5 1,-4-7-6,4 2 1,-6-3 9,2-2 1,-4 0 65,-1 0 0,0 0-14,-1 0-28,1 0 1,-2-7-17,-3-2 0,1 0 18,-6 0 27,0-1-11,-5-5-46,0 0 0,0 6-6,0-1 1,-6 7-54,-4-2 1,2 8 30,-2 2 1,0 8-3,-5 2 1,-1 1 12,-3 8 0,2-4-5,-2 4 1,2 1-7,3 4 0,-3-3-3,-2 4 1,2-9-5,-2 9 0,7-4 0,2 3 0,1-6 20,-6-3 0,7-4 85,3-1 9,-3-1-14,6-6 179,-4-1-89,6-7 516,0 0-401,6-7-180,-4 6 0,9-7-51,-6 3 1,2 3 65,-2-3-83,3 4 0,6 1-205,1 0 107,0 6 1,-1 1-201,1 2 0,0 4-23,0-3 0,-1 3-175,1 2 0,0 0-319,-1-1 1,-4 1 241,0 0 0,0 0 5,4-1 1,1 1 185,0 0 0,-5-6 346,-1 1 0,14-20 0,8 1 0</inkml:trace>
  <inkml:trace contextRef="#ctx0" brushRef="#br0" timeOffset="609">456 249 7989,'0'-15'132,"-1"0"352,-4 1-208,3-1 1,-6 0 311,3 1-363,3-1 0,-4 0 169,6 1-157,0-1 1,-5 0 177,0 0-221,0 7 1,5 0 97,0 3-300,0 4 8,0-6-139,0 7 1,2 5 147,3 0 0,-4 6 16,4-1 1,-2 3-109,2 2 0,-3 4 48,3 1 1,-2 1-49,2-1 1,-3-2 38,3 6 0,-2-4-76,2 4 1,-4-4 39,4 5 1,-3-7-140,-2 1 1,5-1-26,0 2 145,0-4 1,-5 5 69,0-6-160,6-7 782,-4 5-380,4-11 1,-4-1 65,3-5 1,1-8-191,4 2 1,3-8-118,-3-1 1,3-7 52,2 1 1,-1 2-149,1-1 0,-2 6 125,-3-2 0,3 4-21,-3 1 27,-4 0 1,3 2-9,-5 4-311,-2 2 216,5 7-34,-14 0 1,-1 7 99,-7 2 0,1 0-15,-1 0 0,0 1 30,0 5 4,1 0 1,-1-2 97,0-4 1,6 3-154,-1-7 231,0 6 1,0-8 109,0 7-228,7-6 1,-3 4 31,6-3 0,0-2 4,0 7 0,0-5-50,0 4 0,1 1-8,4 5 1,3 0-198,7-1 1,1 1 67,4 0 1,-4-1-157,4 1 1,3 5-250,1-1 0,-1 2-336,2-1 1,-3-2 843,3 7 0,29 32 0,1 13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58.56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59 0 7928,'-10'0'-549,"0"0"607,7 0 976,-10 0-684,11 0 0,-6 0 325,3 0-162,4 0 223,-6 0-508,7 0 0,7 0-9,2 0 0,1 2-52,5 3 0,-2-3 14,12 2 1,-1 5-118,5 0 0,2 5 83,4 0 1,7 1-149,7 0 0,8 1 85,2 4 0,7-4-92,7 3 0,10 3 67,1-3 1,4 1-308,-10-5 1,5-1 226,-4 1 1,4-2 6,-4-3 1,-8 1-67,-7-6 1,-5 5 52,-5-5 0,-5 5-129,-10-5 1,-5-1 63,-9-4 44,-10 0 524,-2 0-277,-12 0 332,-1 0 0,-3 0-454,-7 0-69,7 0 1,-9-1-136,8-4-441,-1 3-107,-2-11-527,5 12 566,-4-12 0,6 4-67,0-5 0,0 4-269,0 0 1,6 0 971,4-4 0,29-34 0,9-7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0:59.34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74 647 7852,'0'-14'-227,"0"-1"1,0 5 711,0 0 934,0 1-315,0-6-179,0 0-337,0 7-286,0 2-227,0 6 0,-1 1 69,-4 4 1,3 5-47,-3 9 1,4-1 32,1 7 1,-5 1-83,0 8 1,0-3-151,5 4 1,-5-4 104,0-2 1,0 5-36,5 1 1,0-3 47,0-7 0,-5 1-98,0-6 1,1 4 79,4-4-165,0-7 71,0 0 103,0-12 91,0 6 0,0-14-137,0-2 0,0-4-85,0-2 1,0-6 75,0-4 1,0-3-87,0-1 1,0-5 59,0-1 0,0-1-14,0 2 0,4 3 175,1-3 1,2-2-137,-2 2 0,-2 1 133,7 8 0,-5-1-20,4 7 1,-4-4 207,5 8 0,-5-1-1,5 11 178,-7-7-333,10 11-49,-5-6 0,2 9-37,0 3 0,-5 3 67,5 7 0,-5-1-4,4 1 0,-4 5-22,5-1 0,-5 7-13,5-1 1,-7 3-3,2 1 1,1 1 7,-1-1 1,2 0-77,-2 1 1,-4-1-124,4 0 0,-1 1-288,1-1 1,-4 1 197,4-1 0,-3-4-379,-2-1 0,0-6-352,0 2-131,6-4-165,-4-1-295,4-7 654,-6-2 892,0-6 0,-13-32 0,-3-9 0</inkml:trace>
  <inkml:trace contextRef="#ctx0" brushRef="#br0" timeOffset="183">74 838 7895,'-14'0'290,"-1"0"98,0 0 0,5-4 1357,1-1-905,5 0-313,-2-2-388,6 6 0,6-6-135,4 7 0,5 0 3,4 0 1,4 0-155,7 0 1,-1 0-237,0 0 0,-4 0-558,-1 0 1,-4 5-314,5 0 1,-6 0 322,6-5 931,-7 0 0,9-13 0,-4-4 0</inkml:trace>
  <inkml:trace contextRef="#ctx0" brushRef="#br0" timeOffset="942">309 192 7895,'-6'-15'-98,"-1"0"56,-2 1 0,2 4 294,7 0 1,-5 5 302,0-5-96,0 7 0,5-10-46,0 5 27,0-7 72,0 7-20,0-5 28,0 11-113,0-4-27,0-1-132,0 6-337,0-6 100,0 7 0,0 2-133,0 3 0,0-2-1,0 7 1,0-1 13,0 6 1,0 1 86,0 4 0,5-2-10,0 7 0,0-6-106,-5 6 0,0-6 14,0 6 1,0-2-185,0 1 0,0 2-160,0-6 0,0 4 46,0-4 0,0 0-131,0-6 1,2-1-263,3-3 393,-4 3 1,7-11-154,-3 3 575,3-4 0,7-7 0,0-4 0,-5-3 0,-1-2 0,1-6 0,5-4 0,-5-2 35,0-3 1,-2 1 58,2 0 1,1 4 135,-6 1 0,5 1 240,-5-2 0,1-1-127,-1 6 0,-3 1 116,3 4 0,-2 0 516,2 1 149,-4-1-206,6 0-234,-7 7-299,0 2-172,0 6-186,0 0 1,0 6-107,0 4 0,0-2 91,0 2 1,0 1-12,0 9 0,0-4-52,0 4 1,0 1-28,0-1 1,0 4 49,0-4 1,2 4-17,2-4 1,-2 4-130,3-4 1,-3 5 40,-2-6 1,0 2-205,0-1 0,0-4-32,0 4 1,1-5-688,4-6 303,-3 4-254,4-11-293,-6 11 881,7-11 0,-6 3 418,4-10 0,-3 3 0,-15-31 0,-3 1 0</inkml:trace>
  <inkml:trace contextRef="#ctx0" brushRef="#br0" timeOffset="1142">383 295 7894,'-15'-7'0,"-4"5"126,-1-2 1,5 0 284,6-1 1,4 4 440,-5-4 299,7 3-552,-4-4-420,7 4 0,2-4-128,3 6 1,3 0-95,6 0 0,3 1-218,2 4 1,-2-2-117,2 7 0,4-7-489,2 2 1,-2 2 249,1-2 0,-1 5-199,1-6 1,-1 3 814,-3-2 0,29-4 0,13 6 0</inkml:trace>
  <inkml:trace contextRef="#ctx0" brushRef="#br0" timeOffset="1701">721 148 7894,'-6'-15'-174,"2"5"-259,-6 0 1093,7 1 0,-8-6-126,6 0 1,0 5 365,5 1-252,0 5-147,-7-9-142,6 12-91,-6-6-87,7 7-376,0 0 47,0 7 0,0 1 67,0 6 0,0 6-17,0 0 1,0 4 34,0-4 1,0 4-34,0-4 1,0 4 36,0-4 0,0 0-280,0-6 277,0 7 0,0-4-13,0 2 1,0-7-221,0-2 86,0-7 363,0 3-120,0-6 66,0 0 1,0-6-86,0-4 1,5-3 12,0-2 1,5 1 3,-5-1 0,6-1 9,-1-4 1,-2 9 48,2-4 0,-5 3 90,5-2 0,-7 4-35,2 0 0,1 5-115,-1-5-161,7 7 103,-11-10 0,7 11-322,-3-2 173,-3 2-21,5 2 1,-7 2 148,0 2 0,0 0-20,0 6 1,0-6 99,0 6 1,0-5-25,0 5 1,0-5 127,0 5 1,-5-5 72,0 4 3,0 1 0,5 5-129,0 0 0,0-1-21,0 1 0,0 0-89,0-1 1,0 1-150,0 0 0,6-1-136,4 1 1,3 0-213,2 0 0,0 4-330,-1 1 0,1-1 855,0-4 0,26 26 0,6 6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1:02.42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29 163 6533,'0'-10'329,"0"0"553,0 7-33,0-10-248,0 5 197,0-1-157,0-4 44,0 12-377,0-12 81,0 11-388,0-5 63,0 7 0,0 2 106,0 3 1,-1-2-101,-4 7 0,3 0 16,-3 5 1,4 4-60,1 1 1,0 1-69,0-1 0,0-2-18,0 6 1,0-6 34,0 2 0,0 1-76,0-2 1,0 1 87,0-5 1,0-1-261,0 1 209,0 0 0,0-5-93,0-1 38,0-5-8,0 2 169,0-6 1,0-1-108,0-4 0,0 1 9,0-5 0,0-6 40,0-5 1,0-4-5,0 4 0,-2-6 12,-3 2 1,4-2 2,-4 1 0,3-1 77,2 6 0,0-4 164,0 4 1,0-4-63,0 4 0,0 0 526,0 6-436,0-1 0,0 0 153,0 1-80,0 6-150,0 1-275,0 7 2,0 0 0,0 7-9,0 2 1,5 4 26,0 2 1,1 0-28,-1-1 1,-1 3 31,5 2 0,-4-2-97,5 2 1,-2-2 46,2-3 1,3-1-137,-3-3 0,3 3-150,2-3 297,-1-3 1,1-1 5,0-6 0,-1 0 14,1 0 164,0 0 1,0-6-26,-1-4 1,-6-5 166,-3-4 1,2 2-133,-2-2 0,1 1 112,-1-2 1,-3 4 42,3-4 284,-4 4-289,-1 1 1,0 5-62,0 0-4,0 7-176,0-3 1,0 22 28,0 4 1,0 4-18,0-4 1,0 3-7,0 6 1,0-1-143,0-4 0,-1 4-261,-4-3 1,3 4 55,-3 5 0,4-8-70,1 4 1,0-6-139,0 1 0,0 1-333,0-7 0,0 1 238,0-5 1,0-5-759,0-1 1400,6-5 0,15-63 0,10-23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1:03.92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74 265 8514,'-8'-6'978,"1"4"-725,1-4 0,3 1 254,-7 0-281,7 0 1,-6 0 309,4 0-83,4 0-354,-6 5 1,2-1 143,0-4-211,1 3 211,4-4-12,0 6-98,6 0 1,2 0-23,7 0 1,1 4-59,4 1 0,-2 5-104,6-5 0,1 5 113,4-5 1,2 6-11,4-1 1,-3 1-107,7-1 1,-1 3 73,1-3 1,4 3-96,-4 2 1,5-5 45,5-1 0,-2 1-11,7 5 1,-5-2 50,5-3 1,-3 1 0,8-6 0,-10 2 68,4-2 1,-7-4-37,-7 4 1,2-3 13,-6-2 0,-1 0-41,-5 0 0,-4 5 9,-1 0 1,-4-1-41,4-4-86,-6 0 1,4 0 21,-8 0 74,1 0-22,0 0 25,-7 0-1,5 0 65,-12 0 196,6 0-190,-7 0 29,0 0-155,-7 0 69,6 0-4,-6 0-8,7 0 492,0 0-498,7 0 15,-6 0-6,6 0 24,0 0-234,-6 0 102,6 0-49,-7 0 1,1 0-11,4 0-31,-3 0 42,4 0-15,-6 0-860,0 0 358,7 0-498,-5 0 66,4 0-227,-6 0 907,0 0 1,39-19 0,10-6-1</inkml:trace>
  <inkml:trace contextRef="#ctx0" brushRef="#br0" timeOffset="934">2308 280 7698,'-14'-13'0,"1"2"159,3 1 0,2 7 1677,3-2-1003,3-4-192,-4 8-447,6-6 0,0 9-68,0 3 1,0 8 93,0 6 0,0 8 14,0-3 0,0 10-29,0 6 1,0-4-64,0-2 1,0 2-120,0-2 1,0 5 23,0-4 0,0-1-107,0-5 0,0-1 115,0-3 1,0 1-88,0-7 2,0 1-243,-7-12-60,5-1 261,-4-7 1,1-2 52,0-3 0,-1-3-60,1-7 1,1-4-122,-5-1 0,5-8 150,-1-1 0,2-2-10,-2-8 1,4 4-39,-4-4 1,3 5-15,2-5 0,0-1 160,0-4 0,2 2-50,3 3 0,-2-2 153,7 6 1,-1 1-82,6 5 0,0 1 180,0 4 0,4-3-61,1 8 1,-1 4 72,-4 5 1,0 5-90,-1-4 0,1 5-21,0-1 1,-5 4-113,-1 1 1,-4 1 14,5 4 0,-5-1-5,5 5 1,-2 3 23,2 7 0,1-1-16,-6 7 1,0 1 51,-5 8 0,5-3-9,0 4 0,0 1-76,-5-2 0,5 5 11,0-5 0,-1 7-51,-4-2 1,0-1-24,0 1 0,0-6-184,0 1 0,0 2-1,0-2 0,0-1-230,0-8 0,0-4-530,0-7-465,0 8 828,0-6 0,0 0-1117,0-6 389,0-7 714,0 4 634,-6-7 0,-9-52 0,-8-14 0</inkml:trace>
  <inkml:trace contextRef="#ctx0" brushRef="#br0" timeOffset="1125">2264 603 7876,'-23'-8'77,"-3"-3"39,7 6 1,-6-5 247,6 5 0,-1-5 548,5 6 0,5-1 285,1 5-835,5-7 1,0 5-272,8-2 0,6 2-35,10 2 1,3 2-215,6 2 1,0 0 55,1 6 0,1-6-111,3 6 0,-3-5-265,4 5 1,-4-2-692,-2 2 1,-1 3 105,-4-3 0,4-2 1063,-4 2 0,11 19 0,2 10 0</inkml:trace>
  <inkml:trace contextRef="#ctx0" brushRef="#br0" timeOffset="2259">2882 750 7464,'0'-9'415,"0"-1"1,-5 5 347,0-5-12,0 7-115,5-10-230,0 5 0,0-2 461,0 0-152,0 7-445,0-10 1,0 9 205,0-5 55,0 5-252,0-2-224,0-1 64,0 6 0,0-4-145,0 10 0,0 0-36,0 9 1,0-2-2,0 7 1,0-1-110,0 2 1,0 1 93,0 4 1,0 2-124,0-2 0,0 1-68,0-1 1,0 1-273,0-7 0,0 7 0,0-1 1,0-4-289,0-1 1,5-4-126,0-1 1,0-5-184,-5-1 1137,6 1 0,2-2 0,46-80 0,-22 23 0,0 0 0</inkml:trace>
  <inkml:trace contextRef="#ctx0" brushRef="#br0" timeOffset="2519">3058 750 7876,'-2'-14'112,"-3"-1"1,4 5 586,-4 0 1249,3 1-1487,2-6 1,-1 5 306,-4 0-80,3 7-390,-4-3-280,6 6 0,0 1 97,0 4 0,0 3-71,0 7 0,1 5 57,4-1 0,-3 6-128,3-6 1,-4 7 11,-1-1 0,0-2-66,0 1 0,0-4-375,0 4 1,2-4 223,3 4 0,-4-6-360,4 2 1,-3-4 26,-2-1 1,0 0-878,0-1 372,7 1-203,-6-7 1273,6 5 0,-7-11 0,0-41 0,0-18 0</inkml:trace>
  <inkml:trace contextRef="#ctx0" brushRef="#br0" timeOffset="2700">2970 883 7876,'-15'0'114,"0"0"1,6 0 563,-1 0-68,0 0 0,0 0 239,0 0-218,7 0-381,-3-7-232,6 6 1,1-6-89,4 7 0,3 0-285,7 0 0,5 2-68,-1 3 0,2-4-644,-1 4 1,-4-3-200,4-2 1266,3 0 0,19-26 0,12-7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1:18.28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45 221 7916,'-7'-15'211,"-1"1"481,0-1 0,-4 0-227,7 0 0,0 6 545,5-1-474,0 7 1,2-9-114,3 7 0,-2-6-76,7 1 1,2 2-161,7-2 1,-1 5-89,7-5 0,-3 2-41,3-2 0,3-1-186,-4 6 1,6-5 44,4 5 0,-3 0-207,3 5 0,-3 0-926,-1 0 0,-1 2 158,0 3 0,-4 2-161,-1 2 1,-6 4 1218,2-3 0,-23 29 0,-7 9 0</inkml:trace>
  <inkml:trace contextRef="#ctx0" brushRef="#br0" timeOffset="240">192 383 7906,'-38'9'553,"4"1"1,3-5 1317,1 5-779,7-7-469,9 4 0,7-6 318,7 4-481,0-3 0,2 4-25,3-6 1,-2 0 145,7 0 1,4 2-284,6 3 1,6-3-91,-1 2 1,7-2-270,3-2 1,6 0-348,-2 0 0,-2 0-715,2 0 0,1 0 296,4 0 0,-7 0-111,-2 0 0,-4 0-17,-2 0 0,-1 0-883,-4 0 1838,-2 0 0,-40-6 0,-9-3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1:16.13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148 412 7879,'-15'-23'346,"0"2"1,1 1 296,-1 1 1,0-2-93,1 1 0,5 4 251,5-4-375,-5 4 1,3 1 324,-4 0-207,4 7-26,6-5-431,0 12 1,0-4-194,0 10 1,4 3 180,1 6 0,7 6-148,-2 0 0,3 7 21,1 3 0,6-1-48,0 5 1,6-3-225,-2-1 0,-1-2 128,2-4 1,-6-1 87,6-3 0,-1-4 96,6 4 0,-6-11 90,0-4 0,1-3-59,4-2 1,-1-7 136,-3-2 1,1-11-164,-7-5 1,3-1 57,-3 2 1,-4-4 221,0 4 1,-2-3 48,-8 3 0,4-2 33,-4 6 0,0 1 0,-5 4-70,0 7-299,0 1 1,-1 7-260,-4 0 1,1 7 193,-5 2 1,-1 13 17,-5 7 1,0 7 39,1 8 1,-6 5-24,0 0 1,-4 7-155,4-2 0,-4 3 85,4 2 0,-6-6 103,2 1 1,1-6 43,-2 1 1,1-5 151,-6-5 0,1-5-95,0-9 0,4 1 50,1-6 0,6-1-142,-2-4 1,4-7 46,1-3 0,0-3 96,1-2 1,5-2-78,5-3 0,-3-5-14,2-9 1,-5 1-36,5-7 0,-4 2-14,4-1 0,0 1 73,5 3 0,0 4 80,0-4 1,1 4-43,4 1 1,-1 7 137,5 3 0,1 4-277,5 1 1,6 0 61,4 0 1,2 0 8,3 0 0,-1 6-13,1 4 0,4 8-176,0 2 1,5-1 66,-4-4 0,4 6-217,-5 4 0,5-3-95,-4 3 0,4-2-137,-5 1 1,0 2-199,-4-6 1,-2 5 2,-4-6 0,-3-4-1071,-6-5 650,0-7 44,-1 3 1097,-5-6 0,-9-13 0,-9-3 0</inkml:trace>
  <inkml:trace contextRef="#ctx0" brushRef="#br0" timeOffset="635">1530 265 7918,'0'-19'395,"0"-1"0,0-5 617,0 6 0,1-6 182,4 6 179,-3-1-920,4 5 1,-7 2-184,-4 4 0,-3-3-101,-7 7 1,0 0-71,0 5 1,-4 0-179,-1 0 0,-4 0-3,4 0 1,-6 0 10,2 0 1,-4 0-59,-2 0 0,6 5-70,-1 0 1,6 0 151,-6-5 0,7 0 321,-1 0-172,-4 0 1,6 0-27,-2 0 605,9 0 56,-3 0 48,11 0-607,-4 0 0,7 0-61,4 0 20,-3 0-290,11 0 1,-5 3 73,7 7 1,-5 0 97,0 10 1,-1 2 0,6 3 0,-2 9 70,-3 5 0,3 4-2,-3 1 1,-4 7-60,-1 2 1,2 5 28,-2 0 0,0 3-46,-5 3 1,0-4-7,0 4 1,4-9 155,1-1 0,0-7-108,-5 2 0,0-4-12,0-6 1,0-3 63,0-7 1,0-4 2,0-1 0,0-6-94,0 2 0,0-4 13,0-1 1,0-6 3,0 1 1,0 0-30,0 5 0,2-5 81,3-1 1,-2-4-15,7 5 1,-5-2-334,5 2 113,-1 3 0,6-6-170,0 2 1,-1 3-83,1-7 1,1 0-411,4-5 0,1 0 73,4 0 0,3 0-331,-4 0 1,4 0-411,1 0 0,1-7 747,-1-3 0,0 2 733,1-2 0,-7-26 0,-2-11 0</inkml:trace>
  <inkml:trace contextRef="#ctx0" brushRef="#br0" timeOffset="1710">2279 221 7924,'-28'-20'348,"4"1"0,3-1 529,6 6 1,5-1-372,0 0 0,7 0 497,-2 1-633,4 6 1,7-4 113,4 7 1,5-6-191,4 1 1,-1 2-186,7-2 0,-1 5-138,6-5 1,-3 7 58,-2-2 0,3 4-147,-4 1 1,-1 0 64,1 0 0,1 6-139,4 4 0,-1 3 95,-3 2 1,1-1-58,-7 1 0,1 0 195,-5-1 0,-1 1 3,1 0 1,-5 0 177,0-1 0,-7 1-58,2 0 0,-4 4 220,-1 1 1,0 4-115,0-4 1,0 6-80,0-1 0,0 4-46,0 5 1,0-1 5,0 6 1,0 0-31,0 5 0,2 5 16,3 0 1,3 7-13,7-2 1,0 1-25,-1-1 1,3 2-10,2-7 1,-2 0-30,2-5 1,-4-2-6,-5-2 1,3-4-79,-4-7 0,-2-5 72,-2 1 1,-3-7-92,-2 1 1,0-7 61,0-2 0,0-5-103,0 4 0,-7-5 159,-3 1 1,-3-4 89,-2-1 1,-1 2-218,-3 3 0,-4-4-133,-7 4 1,1-3-98,-1-2 1,-1 0-323,-3 0 1,8 0-488,-3 0 0,4 0 260,1 0 1,1-5 10,3 0 1,10-1 2,1 1 1,5 1-1110,4-5 1921,0-1 0,72-57 0,-27 27 0,0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1:21.16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632 412 7842,'0'-15'256,"0"1"87,0-1 0,0 0 488,0 1 772,0 6-1449,0-6 1,0 14-13,0 0 1,0 7-41,0 8 1,0 6 48,0 3 0,0 3-149,0-3 0,0 4 113,0-4 0,-5 2-11,0-1 1,-6 1-35,1-6 1,-3 4-141,-2-4 0,1 1 25,-1-1 1,-5-4 45,1 4 0,-6-6 25,6-4 1,-6-3 108,6-7 0,-6 0 102,5 0 0,-1-2-79,2-3 1,2-10 164,-2-9 0,4-4-120,5-1 0,-1-7-11,6-3 0,-5-10-236,5-5 1,0-4 72,5 0 1,0-1-6,0 0 0,7 7 19,3 3 1,8 6-21,1 9 1,1 8 69,-6 16 1,1 4 3,0 6 0,4 0-107,1 0 1,1 13-117,-1 6 0,1 9 130,4 6 0,2 4-10,-2 6 0,1 8-70,-1 7 0,1 6-85,-7 9 1,6 4 84,-6 1 1,1 1 87,-5-2 0,-2-3 86,-4 4 1,3-6-60,-7-4 1,0-10 117,-5-10 1,0-10-53,0-5 1,-7-5 124,-3-4 0,-9 1 53,-6-6 1,-2 1-20,-3-2 1,-6-2-132,-3 2 0,-3-7-29,-3-2 1,1-7 114,0 2 0,0-5-137,0-5 0,5-3-125,0-7 1,4-6-103,-4-4 0,7-2-58,-3-3 1,11-4-30,4 0 0,5-6-65,6 6 1,2-5-240,7 5 0,0-1 126,0 6 1,8 4-184,7 1 0,6 6-118,9-2 1,6 10-352,3 6 1,5 2-155,5 2 1,-3 2 175,3 2 1040,-4-2 0,1 20 0,5 8 0,3-1 0,1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1:25.18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234 154 7872,'-7'-10'174,"-3"1"179,-3-1-90,5-5 0,-3 5-27,6 1 1,0 4-35,5-5 0,0 5 27,0-5 1,-5 5-50,0-5 0,0 6 364,5-6-244,0 6 0,-1-7-8,-4 6-231,3 0 111,-11 5 0,5 2-141,-7 3 0,0 5 72,1 9 1,1 6-111,3 9 1,-3 4 12,3 6 0,-1 0 11,1 0 0,2 5 4,3 0 0,3 3-2,-3-8 0,5 2-81,5-12 1,3 4 81,7-9 1,5 4-122,-1-9 1,6-7 93,-6-3 0,7-9-44,-1 0 0,1-3 25,-2-2 1,4-8 62,-3-7 1,2-6 9,3-9 0,-7 1 39,-4 0 1,-2-3 155,-3-2 1,-4 3-33,0-3 0,-7 3 141,2 1 1,-3 1-160,-2 0 0,0-1-61,0 1 1,-8-1-124,-7 1 1,-6-5 11,-9-1 1,1 4-87,-1 2 1,1 9-70,0-4 0,-1 8-251,1 6 1,-1 2-95,1 3 1,6 5-337,4 0 1,4 8-515,5 11 0,4 1 1330,6 9 0,19 37 0,6 19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2:09.28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103 206 7863,'-15'-15'401,"1"1"1,-1 4 15,0 0 1,2 0 1368,3-4-676,-3-1-442,12 0 0,-6 1-288,7-1 1,12 5-213,2 0 0,11 5-155,-1-4 0,6 0-145,4 0 1,4-3-344,6 7 0,-2 0 3,-3 5 1,7 0-738,-7 0 1,5 2 377,-9 3 1,-3 5-269,-7 9 0,-1 4 1099,-9 7 0,-49 58 0,5-37 0,1 1 0</inkml:trace>
  <inkml:trace contextRef="#ctx0" brushRef="#br0" timeOffset="158">368 368 7894,'-30'15'-228,"1"-1"0,4-1 551,1-3 1,6 3 524,-2-3 1,4-2 44,1 2 0,5-7 279,1 2-54,5-3-370,-2 4-295,6-4 0,8 4-288,7-6 1,6 0-263,8 0 1,7-4-884,4-1 1,4-2 689,5 2 0,-4-1-2682,4-4 2972,-3 3 0,50-12 0,-41 7 0,0-1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1:29.02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368 836 7933,'0'-29'-72,"0"0"1,2 1 265,3 3 0,-4-1 609,4 7 0,-3-1-312,-2 5 0,-2 1-125,-3-1 0,-1 5-129,-4 0 0,-8 7 27,3-2 1,-4 4-178,-1 1 0,4 0 133,-4 0 0,-1 8-206,1 6 0,1 8-3,4 7 0,7 7-42,3 3 1,3 4 18,2 1 1,0 0-248,0 0 0,7-5 35,3 0 1,8-4-92,1 4 0,3-7-35,-3 3 0,-3-9 84,4-2 0,-4-7 207,-1-3 158,0 1 117,-7-7 0,-5 0-178,-13-3 1,-1-3 119,-13-2 1,-1-2-60,-4-3 1,-6 2 248,1-7 1,-4 1-286,9-6 0,-4 5-28,9 0 1,3 1-33,1-6 0,10 5-280,5 0 0,4 5-255,1-4 0,1 5 187,4-1 0,3 4 24,7 1 1,5 0 66,-1 0 0,7 6 66,-1 4 1,-2 1 219,1-1 0,1 3-95,4-3 0,-3 2 261,4-3 1,-9 3-26,8-7 0,2 0 83,4-5 1,-1-2-108,-5-3 1,6-3 36,-1-7 1,0-1-98,-4-4 1,-6 2 14,1-6 0,-7-1-37,1-4 1,-4 4 79,-5 1 1,-4-1 121,-6-4 0,0 5-126,0-1 1,-1 2 135,-4-1 0,-3-4-67,-7 3 1,0 6 108,1 4 0,-6 2-87,0 8 0,-1 0-31,1 5 1,4 7-127,-3 3 1,2 9 136,3 6 0,-1 4-141,0 5 1,2-3-24,3 4 0,4-4-67,6-2 1,0 1-50,0-1 1,6 0-199,4 1 0,10-7-74,4-4 0,4-2-236,1-3 0,1-6 215,-1-3 1,5-3-185,1-2 1,6-7-304,-2-2 0,-3-6 360,-2-5 1,-3-3 195,-2-6 0,-1 0 186,-3-1 0,-4-4 174,-6 0 1,-2-7-76,-4 2 1,3-10 232,-7-5 0,0-3-25,-5-2 0,0-5 125,0 0 1,0-6 64,0 2 1,0 1-27,0-2 1,0 9 107,0 1 0,-2 3 407,-3 12-338,4 10 0,-8 19-153,4 10 0,4 7-161,-4 8 0,-2 6-5,2 13 0,-6 12 32,1 3 1,2 10-133,-2 0 1,5 5 68,-4 5 0,4-4-56,-5 4 1,7 6-82,-2-1 1,-2 4-257,2-9 0,0 4-99,5-4 1,0 3-306,0-8 0,0-5 88,0-15 0,7-5-436,3-9 0,3-4-308,1-6 1,3-7 482,2-3 0,-1-4 124,7-1 0,-6-3 652,6-7 0,-7 0 0,16-76 0,-18 38 0,-1 0 0</inkml:trace>
  <inkml:trace contextRef="#ctx0" brushRef="#br0" timeOffset="149">1088 822 7956,'-14'-23'296,"-1"3"1,0 4 450,1 1 1,6 5 267,3 1 33,-4 5-587,8-2-429,1 6 1,10 5 29,9 0 1,-1 1-223,7-1 0,-1-3-274,6 3 0,-1 1 32,0-1 0,1 2-648,-1-3 0,1-2 389,-1 3 0,-1-2 661,-4 2 0,4-10 0,-5 4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1:26.29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59 1021 7805,'-5'-9'0,"-1"-1"-203,-2-2 0,3-1 962,-5-1 1,7-1-201,-2 0 1,-2 1 4,2-1 0,0 0-175,5 0 0,0 6 259,0-1-444,0 0 1,2-3-27,3 3 1,-2 4-45,7 6 1,0 0-98,5 0 1,-1 6-101,1 4 1,0 5-1,-1 4 1,1 4-106,0 7 1,-2 4 82,-3 0 1,1 0 40,-6-4 0,0-1 2,-5 1 0,0 2 8,0-2 0,0 1 9,0-12 1,0 1 134,0-5 43,0-1 0,-2-6 114,-3-3 94,4-3 0,-6-9-202,7-2 0,0-6-46,0-5 1,0-2 21,0-8 1,5 1-2,0-1 1,6-4-196,-1 0 0,3-1 36,2 6 1,0-5 59,-1-1 0,6 6 50,0 5 1,1 6 14,-2-2 0,-2 5-139,2 5 1,-2 4-127,-3 6 1,-4 6 87,0 4 0,-2 8-98,2 2 1,-2 6-12,-3-2 0,-3 4-53,2 2 1,-2-1-174,-2 0 0,0-1-22,0-3 0,0 2-64,0-2 0,0 1 1,0-1 0,0-4-63,0-6 1,0-1-22,0 1 1,0-5-931,0 0 1511,0-7 0,7 3 0,7-32 0,9-6 0</inkml:trace>
  <inkml:trace contextRef="#ctx0" brushRef="#br0" timeOffset="156">662 772 7898,'-5'-38'295,"0"4"0,-5 8-61,5 1 0,0 7-7,5-2 0,0 9 494,0 1-905,0 7-377,0-4 0,0 9 83,0 3 0,7 3-250,3 7 1,-4 6 129,-1 4 598,3-4 0,1 65 0,5 11 0</inkml:trace>
  <inkml:trace contextRef="#ctx0" brushRef="#br0" timeOffset="556">691 948 8334,'-8'0'1783,"-5"6"0,11-2-1334,-2 6 0,2-1-203,2 6 0,0 0-208,0-1 1,0 1-40,0 0 1,0 6-244,0 4 1,5-3-105,0 3 1,6-7-436,-1 1 0,8 3 32,1-3 0,3-1-240,-3-8 0,-1-3 497,7-7 1,-1-2 493,6-3 0,-1-5 0,0-9 0,-1-9 0,-3-6 0,-4-9 0,-6-1 0,-1-2-54,1-8 1,-7-1 5,-3-9 0,2-3 331,-2-6 0,-1-6 687,-4 1 1,0-2-308,0 2 1,0 4-72,0 1 1,0 2 13,0 13 0,2 5 251,3 19-417,-3 6 1,4 22-243,-6 6 1,0 9-150,0 16 0,0 6 141,0 13 1,-1 7-75,-4 3 1,3 9 7,-3 6 1,-1 4 81,1 6 0,-7-4-148,2 3 1,2 4-217,-2 1 1,1 4-259,-6 1 1,2-10-169,3-9 0,4-7-523,6-18 0,0-3 393,0-12 0,6-7-872,4-8 724,3 1 1,2-13 454,-1 3 1,-1-5 406,-3-5 0,3-43 0,-5-15 0</inkml:trace>
  <inkml:trace contextRef="#ctx0" brushRef="#br0" timeOffset="723">1015 992 8105,'-9'-6'188,"-4"-3"1,5-5 282,-6-1 0,4 0 437,0 1 0,7 4-79,-2 0-564,3 7 1,4-5-191,3 3 1,3 3-193,7-3 1,7-3-171,8-2 1,1 4-476,8 1 1,0-2 21,5 2 1,0-1 107,1 1 1,-1 2-809,0-7 1440,0 6 0,0-61 0,0-8 0</inkml:trace>
  <inkml:trace contextRef="#ctx0" brushRef="#br0" timeOffset="840">1426 654 8060,'-19'-29'114,"-1"-1"0,-4 1 448,4-1 1,0 1-20,6 0 1,4 1-73,0 3 1,7 4-291,-2 6 1,3 6-356,2-1-115,0 7 1,2-4-581,3 7 0,3 7 301,7 2 0,-1 6-1089,1 5 1657,0 2 0,6 47 0,2 9 0</inkml:trace>
  <inkml:trace contextRef="#ctx0" brushRef="#br0" timeOffset="1024">1367 874 7989,'-14'10'283,"-1"0"1,5-5 481,0 5 1,6-5-309,-6 4 1,6 1-48,0 5 1,2 0-173,2-1 0,-5 1-29,0 0 1,0 1-103,5 4 1,0-4-149,0 4 0,5-4-561,0-1 0,2-1 92,-3 1 1,0 3-266,6-3 1,-6 3 149,6-9 0,0 5-236,5 0 0,-1-4 861,1 0 0,6-7 0,41-29 0,17-15 0</inkml:trace>
  <inkml:trace contextRef="#ctx0" brushRef="#br0" timeOffset="1600">1706 1007 7985,'0'-21'215,"0"3"88,0-7 1,0 5 77,0-4 0,0 4 309,0-4 1,0 6-206,0-2 1,0 4 29,0 1 0,0 5 390,0 1-311,0-1-78,-7-5-192,5 0-293,-11 7 1,5 2 89,-7 6 1,1 6-81,-1 4 1,0 5-79,1 4 1,-6 6-196,0 9 1,-1-1-150,2 6 0,2-1-45,-2 1 0,4 2-228,5-7 1,-1 2 237,6-2 0,0-8-103,5 4 1,3-12 199,7-4 0,1-5 87,14-9 1,-1-7 26,6-3 0,-1-5-15,1-4 1,-6-2 410,1-4 0,-7-1 33,1 6 0,-2 2 205,-3 9 0,-4-3-191,0 7-108,0 0 1,-1 5-145,1 0 1,-7 7-119,2 3 0,2 3-139,-2 2 1,6-6 35,-1 1 0,-2-2 30,2 2 0,0-3 53,5-7 1,-1 0-123,1 0 1,5-2 176,-1-3 0,1-8 111,-6-7 0,3-6-69,2 2 0,-2-6 179,2-4 0,-7-3 172,-3-8 0,-4 0 18,5-4 0,-7-8 58,2-7 0,-3-1-126,-2 1 1,0-3 78,0-7 1,-5-2-51,0 2 1,-1 6 196,1 14 1,3 16 606,-3 14-438,4 12 0,1 9-467,0 13 0,0 6 174,0 13 1,-2 9 115,-3 6 1,2 7-209,-7 7 1,5 8-20,-5 2 1,5 9-163,-4 2 0,-1-1-382,-5-5 1,5 3-7,0 2 0,2 0-606,-1 1 0,-3-4-562,7-16 0,2-4 301,8-11 1,5-8 53,9-6 0,-1-14 389,7-11 737,-1-3 0,6 4 0,-1 2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2:26.27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132 221 7916,'-21'-21'10,"-2"-2"0,0 0 31,4 4 1,7-2 1067,3 1 1,4 0 386,-5 6-378,7 5-283,-4-4-281,7 12-373,0-6 0,7 9-54,2 3 0,6 3 29,5 7 0,3 1-1,6 4 1,0-2-17,1 6 1,6-1-224,3 1 1,-2-1-214,3-3 1,-6-4 112,5 4 0,-1-6-32,1-4 0,-3 2 119,-7-7 0,1-1 42,-1-4 1,-1 0-14,-4 0 1,-7 0 4,-8 0 0,-4-6 88,5-4 0,-7 2 133,2-2 1,-3 0 197,-2-4 0,0 4-144,0 0 0,0 5-21,0-5 0,-2 7-218,-3-2-185,4 4 0,-12 2 188,3 4 0,-3 5 32,-2 10 1,-1 7-32,-4 8 0,2 5-115,-6 0 0,-1 2 19,-4 2 0,-2 0 86,-4 0 1,4-1 24,-3-4 0,-2 2 46,2-7 1,-2 0 18,2-4 1,9-12-41,1-3 1,6-6-9,3 1 0,5-3 61,0-7 1,7-2 6,-2-3 0,2-3 149,-2-7 1,2 1 12,-7-1 0,7-1 32,-2-4 1,3 4-115,2-4 0,0 4 124,0 1 1,0 0-79,0 1 0,7 4 30,3 0 1,-1 7-101,6-2 0,-2 3-104,12 2 0,1 0 9,8 0 1,-1 7-61,6 3 0,-2 3-158,3 1 0,2 3 77,-3 2 0,2-1-103,-2 7 0,2-7 39,-7 1 1,1 2-128,-6-1 0,-1 5-50,-4-6 0,1-4-690,-10-5-1219,3-1 705,-17 6 148,6-7 696,-7 5 704,0-11 0,-13-41 0,-4-18 0</inkml:trace>
  <inkml:trace contextRef="#ctx0" brushRef="#br0" timeOffset="884">1764 60 8723,'-10'-15'717,"0"0"1,7 5 1119,-2 1-1502,4 5 1,-1-2-157,-3 6 1,2 0-79,-7 0 1,5 0 40,-5 0 0,0 0-140,-4 0 0,-1 0 33,0 0 0,-1 5-157,-4 0 1,2 4 138,-6-4 1,-1 5-142,-4-5 1,0 2 180,-1-3 1,6-2 179,-1 3 0,1-3-101,-6-2 1,6 0 156,-1 0 1,7 0 307,-1 0-354,2 0 0,4-2 520,4-3-524,-4 3 1,11-6 268,-3 3-117,3 4-64,2-6-108,7 7-297,-5 0-244,4 0 185,1 0 0,-6 2-10,4 3 0,2 3 234,-2 7 1,4 6 174,-4 3 0,5 4-112,-5 2 0,1 5 112,-1 5 0,-1 2-88,5 2 0,-4 2-37,5 3 1,-7 2 112,2 2 1,-1 0-128,0-4 1,-2-5 12,3 0 0,-3 0-42,-2-5 1,0-5-114,0-4 0,5-1 74,-1-4 1,1 1-22,-5-2 1,0-2 7,0-8 1,0 1-17,0 0 1,2-1-77,3 1 1,-3-5 65,2 0 62,-2-7 23,-2 10-1,0-11-56,0 4 0,2-6 82,3 0-171,-4 0 24,6 0 0,-6 0-573,4 0-99,-3 0 315,11 0 0,-5 0 61,7 0 0,-5 0-76,-1 0 1,1-5-148,5 0 1,0 1-188,-1 4 0,3 0 50,2 0 0,-2-5-171,2 0 1,-1 0-462,2 5 0,-2 0 162,6 0 1143,-6 0 0,62-13 0,8-4 0</inkml:trace>
  <inkml:trace contextRef="#ctx0" brushRef="#br0" timeOffset="1268">2014 501 7935,'-7'-23'0,"1"-3"363,-4 6 1,-1-1 549,6 1 1,0 4-326,5-4 0,0 9 140,0 1 0,0 5 592,0-5-187,0 7-267,0-4-328,0 7-448,0 7 0,0 3 171,0 9 1,5-1 15,0 7 0,-1-1-109,-4 6 0,5 1-78,0 3 1,0 2-134,-5 3 0,0-3-378,0-6 0,0 4-575,0 0 1,0 0-23,0-4 1,0-1-461,0 1 0,5-7 703,0-4 1,1 2-491,-1-1 1265,4-7 0,57-78 0,-26 20 0,0 0 0</inkml:trace>
  <inkml:trace contextRef="#ctx0" brushRef="#br0" timeOffset="1859">2396 265 7935,'-23'-14'255,"-3"4"-49,6 0 1,6 0 187,4-4 0,7 4 1573,-2 0-1437,3 7 1,2-5 592,0 3-656,0 3 1,2-6-241,3 3 0,3 3-181,6-3 1,3-3 81,2-2 0,-1 2-176,7-1 1,-6 5 69,6-1 1,-5-1-213,4 1 1,-4 0 67,4 5 1,-6 0 26,2 0 0,-2 0 160,1 0 1,-4 2-25,0 3 0,-1-4 137,-4 4 1,-2 2-72,2-2 0,-7 1 365,2-1-73,-3-3-220,-2 11 0,0-10-30,0 7 1,0-5 7,0 4 0,0 1 110,0 5 0,0 0-77,0-1 1,0 1 103,0 0 1,-2 6-137,-3 3 0,4 4-6,-4 2 1,3 1-23,2 3 1,0-1-164,0 6 0,0 0 113,0 5 1,5 0-155,0 0 1,5 5 22,-5 0 1,6-5 53,-1-4 0,-2-3-158,2 2 0,0 2 162,4-7 0,-4-1-29,0-8 1,0 2 13,5-4 0,-7-5 83,-3-3 15,3-10 294,-7 1-48,6-6-150,-7 0-162,-7 0 0,-1 0-6,-6 0 1,-3 0-29,-2 0 1,2 0-133,-2 0 1,-4 0-59,-2 0 1,2 0-264,-1 0 0,1 0-563,-1 0 1,-4 0 443,3 0 0,4 0-228,2 0 0,2-1-78,2-4 1,2 2-1298,4-7 2185,-4 6 0,31-35 0,-1-2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2:31.39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133 323 8012,'-7'-14'116,"6"-6"51,-4 1 1,-2-6 328,2 5 0,1-1-13,4 2 0,0 2 318,0-2 0,0-2-291,0 1 0,0 5-130,0 5 1,0 6 598,0-6-429,0 6-91,0-2-276,0 6 0,0 6-152,0 4 1,0 5 210,0 5 0,1 9 65,4 10 1,-3 8-79,3 2 1,-4 7-178,-1-2 0,-5 3-179,0 2 1,-6 3 107,1-3 1,2 1-50,-2-11 1,2-1 96,-2-9 1,-1 0-2,6-10 1,-5-3-6,5-11 50,0-7-99,5-1 94,0-7 0,0-2 124,0-3 1,0 2-106,0-7 0,-5 0 14,1-4 1,-1-7-113,5-4 1,0-4-148,0-6 0,0-2 48,0-7 0,0-2-157,0-3 0,0 3 100,0-3 0,0-1 157,0 1 1,6 0-32,4 4 1,-2 3 11,2 3 0,0 3 136,4 7 1,1-1-97,0 1 0,1 6 140,4 3 1,-4 4-77,4 1 1,-2 5 150,1 1 1,-2 4-22,2-5 1,-2 7-96,-3-2 1,-4 3-39,0 2 1,0 2-35,4 3 1,-1-2-76,-3 7 1,3 4 142,-3 6 1,3 1-14,2-1 0,0 1 156,-1 4 0,1 4-62,0 0 0,-1 1-50,1 4 1,-2-3 5,-3-2 1,3 7 17,-3 4 0,3-3-98,2 2 0,-2 1 14,-4 4 0,3 0-42,-7 0 1,5-7-202,-6-2 1,1-4-95,-5-2 0,5 1 7,0-1 1,0-1-63,-5-4 1,0-3 13,0-6 1,0 0-235,0 0 1,0-1-284,0 1-270,0-7-191,0 5-292,0-11-708,0 4 675,0-6 41,0 0 1563,0-6 0,-13-55 0,-3-19 0</inkml:trace>
  <inkml:trace contextRef="#ctx0" brushRef="#br0" timeOffset="234">221 706 7978,'-21'0'-480,"5"0"-60,-4 0 1,4-5 943,1 0 0,0-5 1007,1 5 1,5-1 405,5 1-734,2 3-222,2-4-502,0 6-242,6 0 1,4 0-53,10 0 0,-4 0-200,4 0 1,1 4-163,-1 1 0,6 5-222,-2-5 1,4 2-474,1-2 1,1-4 207,-1 4 1,1 2 783,-1-3 0,46-12 0,12-8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2:30.00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74 163 7896,'-15'-7'1001,"5"4"-77,1-7-186,5 7-250,-9-10 0,12 9 368,-4-5 229,-3 5-716,6-9 0,-5 10 554,7-7-620,0 7 1,0-5 74,0 3-189,0 3 1,7-9-38,3 6 1,4-2-114,6 2 0,3 2 33,6-7 1,1 7-245,-1-2 1,2-1-524,3 1 0,-3 0 371,4 5 1,-4 0-578,-2 0 1,1 0 197,-1 0 1,-5 2-26,1 2 1,-7 0 33,2 5 0,-9 1-831,-1 5 1525,-7 0 0,-10 12 0,-9 4 0</inkml:trace>
  <inkml:trace contextRef="#ctx0" brushRef="#br0" timeOffset="266">221 324 7896,'-20'8'503,"1"-3"0,-6-1 709,6 0 31,-1-2-803,5 5 0,5-7 395,1 0-211,5 6 186,-2-4-450,12 4 1,-2-6 182,5 0 0,1 0-55,5 0 0,5 2-226,-1 3 1,7-3-254,-1 2 1,3-2-110,1-2 0,5 0-362,1 0 0,-1 0-10,-5 0 1,1 0-632,-1 0 1,0 0 424,1 0 0,-6 0-1151,1 0 1105,-7 0 724,3 0 0,-26-6 0,-5-3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2:34.92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60 89 8229,'-10'-6'976,"0"-4"0,2-3-430,-2-2 0,3 5 569,7 0-1524,0 7-40,-6-10-257,4 11 248,-4-4 0,11 8-1173,0 2 1631,6-2 0,23 37 0,14 2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2:35.72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59 309 7952,'-9'-19'0,"0"-1"-209,3 2 1,-4 2 541,5 1 1,-1 2 2182,1 3-1407,3-3-197,-4 11-151,6-11 281,0 12-694,0-6-212,0 7 1,6 2-117,4 3 0,0-4 30,4 4 0,-2 2-155,7-2 0,4 5-69,2-6 0,3 6-282,1-5 0,0 2 233,1-2 1,1-4-40,3 4 0,-6-3 17,6-2 0,-8 0 160,4 0 0,-3 0 153,-7 0 1,0-2 13,-6-3 0,-5 2 284,-5-7 0,3 5 147,-2-5 144,0 1-420,-5-6 0,-2 2 109,-3 3-323,4 4-66,-12 6 0,4 1-153,-5 4 0,-1 10 199,0 9 0,1 11 68,-1 4 0,-1 10-139,-4 5 1,-1 4-130,-4 6 1,-3-2 74,4 7 0,1-7-87,-1 2 0,1-7 348,-2-8 1,4-7-52,6-12 1,6-8-76,-1-2 0,2-9 52,-2-1 40,3-6-14,1 2-7,4-12 1,-9-3 147,6-5 1,-2-1-165,2 0 0,4 1-67,-4-1 1,3 0 37,2 0 0,0 1 9,0-1 0,0 0 55,0 1 1,0 4 110,0 0 1,2 7-93,3-2 1,-2-2-15,7 2 0,0 1-132,4 4 0,6 1 54,-1 4 1,6-2-123,-5 7 1,6 0 1,-2 5 1,6-1-225,4 1 1,-3 1 25,3 4 0,2-2-115,-2 6 1,6-4-212,-6 5 0,0-7-505,-4 1 1,-1-4-62,0-5 0,-6 1-303,-3-6 588,-4 0 895,-8-5 0,-1-39 0,-7-10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2:33.50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30 162 7971,'-8'0'591,"0"-5"409,3 0-418,3-6 1,-4 8 608,6-7-749,0 0 0,0-5 46,0 1 0,0 4-98,0 0 0,0 5 656,0-5-184,0 7-334,0-10-390,0 12 18,0-13-319,0 13 279,0-6 0,0 14-89,0 3 0,4 3-3,1 1 1,2 6 29,-2 0 1,-4 6-73,4-2 1,2 4 31,-2 1 0,0 1-69,-5-1 1,0-4-30,0-1 0,0 1-155,0 4 0,0-4 34,0-1 0,0-4-186,0 4 1,0-6-75,0 2 0,0-4-235,0-1 0,1-5-659,4-1 519,-3 1-1026,4-2 328,1 5 1538,1-11 0,46-48 0,10-19 0</inkml:trace>
  <inkml:trace contextRef="#ctx0" brushRef="#br0" timeOffset="310">339 162 7950,'0'-23'0,"0"2"457,0 6 1,0 1-48,0-1 1,0 0 955,0 1-403,0-1-57,0 0-208,0 7 179,0 2-337,6 6-143,-4 0-160,4 0-3,-6 6 0,5 7-45,0 7 1,0 1-34,-5-1 0,0 2-121,0 8 1,0-1 85,0 1 1,5-1-149,0 0 1,0-1 1,-5-3 1,0 6-275,0-7 1,0 7-362,0-6 1,5-2 296,-1 1 0,1-1-555,-5 2 1,0-4 93,0-7 1,2 0-1121,3-5 897,-3 4 508,4-11 1,-4 5-62,3-7 600,-4 0 0,-1-40 0,-8-9 0</inkml:trace>
  <inkml:trace contextRef="#ctx0" brushRef="#br0" timeOffset="551">103 339 8023,'-14'0'418,"-8"-7"1,6 4 920,-3-7-888,9 7 0,-2-5 353,7 3-7,1 3-308,4-4-258,6 6 0,2 0-120,7 0 1,0 1-177,-1 4 0,3-3-135,2 3 0,-1 1-442,7-1 0,-1 2 16,6-3 0,-6 0-571,1 6 1,-3-7 1196,3 2 0,42-17 0,5-4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2:45.80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397 162 7890,'0'-14'144,"0"-1"266,0 0 0,0 6 367,0-1-99,0 6 1,-2-2-692,-3 6 1,2 0 30,-7 0 0,5 0 97,-4 0 0,-3 5-19,-7 0 0,2 1-5,-2-1 0,-3-3-31,3 3 1,-7-2-11,1 2 0,2-4 25,-1 4 1,4-3-10,-4-2 0,6 0 193,-2 0 1,4 0 71,1 0 356,0 0 44,1 0 62,6 0-389,1 0 24,7 0-227,0 0 1,2 5-38,3 0 0,-4 11 210,4-1 0,3 4-145,2 1 0,-3 8-175,-2 6 0,3 7 39,1-2 1,-2 4-65,-2 1 0,1 1 192,-1 4 0,0-1 12,-5 6 1,0-5-68,0 5 1,0-7-35,0 2 0,5-10-32,0-5 1,0-3-82,-5-1 1,0-2 80,0-4 1,0-3 107,0-6 1,0 0 198,0-1-348,0 1 0,-2-2-127,-3-3 0,4-2 58,-4-3-177,3-3 62,2 4 227,0-6-293,0 0 91,7 0 0,-4 5 29,7 0 0,0 0-99,4-5 0,6 0-192,0 0 0,6 2 34,-2 2 0,6-2-227,4 3 0,-1-3-207,6-2 0,-7 5-201,3-1 0,-4 1-422,-2-5 0,-1 5 334,-4 0 1,-2 2 1050,-8-2 0,-25-10 0,-7 3 0</inkml:trace>
  <inkml:trace contextRef="#ctx0" brushRef="#br0" timeOffset="493">750 662 7912,'0'-23'0,"-5"2"645,0 6 0,0-1-109,5-4 0,0 4-24,0-3 1,0 1-169,0-2 1,0 4 47,0-4 1,0 4-115,0 1 0,0 5 134,0 0 0,0 5 120,0-4-211,0 5 0,0 0-382,0 8 1,-7 6 54,-2 10 1,-4 9 161,-2 10 1,2 9-6,3 1 1,-3 5-161,3-5 1,4 0-148,1-5 0,3-2-321,2-3 0,2-3 253,3-6 0,4-9 25,11-6 0,3-2 253,6-8 1,1-2-79,-1-8 1,-1-3 150,-4-7 1,3-6 13,-8-4 1,1-2 257,-6-3 1,-1 1-134,-3-1 1,-3 1 129,-7 0 1,0-2-117,0-4 0,-7 4-53,-3-3 0,-9 5-486,-6 4 0,3-1-153,-3 6 0,2 2-434,-1 9 1,-2 0 61,6 5 0,0 2-650,6-3 0,1 12 718,3 7 0,3 3-525,7 7 1241,0 1 0,39 24 0,10 4 0</inkml:trace>
  <inkml:trace contextRef="#ctx0" brushRef="#br0" timeOffset="978">1235 236 7947,'-15'-25'752,"0"1"1,7 6-194,3-2 0,4 2 431,1-1 1,1 4-530,4 0 1,8 1-35,7 4 1,4 2-15,-4-2 0,4 2-206,-4-2 0,5 3-1,-6 7 1,1-4-61,-6-1 0,1 0-183,0 5 1,0 5 93,-1 0 1,-1 6-101,-3-1 0,3-2-12,-3 2 0,-3 0 85,-3 4 0,3 1 102,-2 0 0,0-1 12,-5 1 0,5 1 167,0 4 1,-1-2-33,-4 6 1,0 1 147,0 4 0,0 1-132,0-1 1,0 7-74,0 3 1,0-1-46,0 1 1,-4 0-104,-1 5 1,0 2-145,5 3 0,0-3 37,0 3 1,1-4 135,4 0 0,-1-6-82,5 0 0,0-6-187,0 1 0,3-8 129,-7-1 1,4-7 36,-4 1 1,0-7 6,-5-3-3,0-5 0,0 4 135,0-3 1,-1-4-96,-4 4 1,1-3 7,-5-2 0,-1 0-26,-5 0 1,-1 0 2,-4 0 1,2 0-189,-6 0 1,4 0-284,-4 0 0,1 0-143,-2 0 0,-2 5-455,2 0 1,-3 0-849,-1-5 0,1 0 445,4 0 1,2 0 1442,8 0 0,-1-7 0,0-1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2:48.03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147 118 7905,'-21'-15'353,"0"1"167,-4-1 0,4 0-2,6 0 0,6 2 1043,-1 4-655,0-4-167,2 11-87,1-5-448,7 7 0,0 2-206,0 3 1,2 5 149,3 9 0,-2 4-114,7 7 0,-5-1 38,5 0 1,-1 1-274,6-1 1,5 1 39,-1-1 0,7-5-21,-1 1 0,3-7 58,1 2 1,7-6 108,3-4 1,-1-3 40,1-7 0,0 0-2,5 0 1,-1-9 23,-4-5 0,-5-1 71,-9-5 0,1-1 184,-7 2 1,-1-6-30,-8 5 0,2 1 96,-8 4 0,1-4 191,-5-1-254,0 0 4,0 6-225,-6 6 0,-2 3-201,-7 10 1,0 4 178,1 11 0,-6 9 9,0 11 1,-1 4-82,2 5 1,1-2-135,-7 7 0,1 0-86,-6 5 1,1-1 103,-1 1 0,1-2 91,0-3 0,-2-3 76,-4-7 1,4-7-6,-3-2 1,8-11-33,1-4 1,7-4 4,-1-1 21,2-7 1,8-1 145,-1-7 1,5-7-70,-5-3 1,5-3 136,-5-1 0,6-8 29,-6-2 0,6 1-89,0-2 0,2 7 43,2-1 0,0 3-39,0 1 0,2 5 143,2 0 1,5 5-185,5-4 0,3 5 8,2-1 0,4 4-185,7 1 1,-1 6-71,0 4 0,6 3-97,-1 2 1,2 4-33,-2 1 0,-3 1-274,3-1 1,-2-2 132,-3 6 1,0-1-213,1 2 1,-6 2-690,1-2 0,-7 1 559,1-1 0,-2 1-714,-3-7 0,-4 1 168,0-5 1256,-7-7 0,-3-8 0,-8-8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2:06.50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147 324 7891,'-23'-15'88,"4"0"0,2-1 476,3-4 0,-1 2 267,0-6 0,5 6-288,1-2 1,5-1-80,-1 1 0,2 1-123,-2 4 1,4 5 500,-4 1-334,3 5-322,2-2 1,2 6-46,3 0 0,-2 1-133,7 4 0,-1 3 82,6 7 1,1 6-72,4 4 1,-2 8-246,7 1 0,-1 5 120,5-5 1,6 1-17,-1-6 1,7 0 80,-2 1 0,2-2-148,-2-4 0,8-3 198,-2-6 0,-1-7-11,0-3 1,-10-5 59,5-5 0,-11-3 129,-4-7 1,-10-4 55,0-1 0,-4-1-47,0 1 0,-4 4-80,-6-4 0,0 2-73,0-1 0,-5 2 8,1-2 1,-6 7 6,5 3 0,-5 4-194,5-5 128,-6 7 0,7-2-138,-5 10 0,1 3-18,-2 7 0,-3 6 155,3 3 0,-3 11 10,-2 4 0,0 0-81,1 5 1,-1-2-105,0 12 0,-6-5 129,-3 5 1,-1 0-7,-4 5 0,3-2 53,-9-3 1,-2-3 108,-3-7 0,3-5-44,-2 0 1,1-8-43,-1-1 0,10-9 87,9-11 1,4 1 70,1-6 43,0 0 0,7-12-57,3-2 0,4 0-26,1 0 0,0-1-55,0-5 0,0 0 105,0 1 50,6-1 1,2 0-90,7 1 1,1 5-37,4 4 0,-2-1-56,6 1 1,-4 0-135,4 5 1,1 2 163,4 3 1,1-2-22,-1 7 0,5 0-19,1 4 0,6 6-148,-2-1 1,3 8-170,2-3 1,-6-1-89,-4 1 0,0-1-250,-4 2 0,3 1 55,-9-6 1,-3-1-373,-1-4 0,-9-2 98,-1-3 0,-5 1-1462,5-6 2294,-7 0 0,-16-18 0,-12-3 0</inkml:trace>
  <inkml:trace contextRef="#ctx0" brushRef="#br0" timeOffset="917">2014 221 8303,'0'-15'727,"0"0"-149,0 1 1,0 4-61,0 0 0,0 5 771,0-5-434,0 7-311,-7-10-500,6 11 0,-12-4 7,3 6 1,-3 0-57,-2 0 1,-5 0 124,1 0 0,-12 1-72,1 4 1,-4-1-125,0 5 0,1-4-131,-6 5 1,6-7 283,-1 2 0,-2-3-52,2-2 1,1 0 152,9 0 0,1-2 124,3-3-24,4-3 0,1-2 107,10 1 139,4 5-251,1-2-133,0-1 1,1 6-417,4-4 232,-3 3 0,9 9-50,-6 2 1,6 5 142,-1 0 0,2 9 268,-3 6 1,5 3-168,-5 7 1,4 6 133,2 9 0,0 10-194,0 5 0,-1 2 18,1 3 0,-2-1 77,-3 1 1,3-2-4,-3-4 1,-2-2-295,2-7 0,-5-6-13,4 1 1,-5-8-31,0-2 1,3-1 175,-2-9 1,0 0-9,-5-4 1,0-6 44,0 1-25,6-7 0,-4 3 56,3-6 50,-3-7 229,-2-2-171,0-6 10,0 0 0,6 0-261,4 0 1,3 0-88,2 0 0,-1 0-40,1 0 1,5 0-262,-1 0 1,6 0-48,-6 0 0,7 0-240,-1 0 0,3 0 57,1 0 1,-1 2-323,-4 3 1,6-4-448,-1 4 1,-4-3 213,4-2 1227,-3 6 0,4-24 0,-1 1 0</inkml:trace>
  <inkml:trace contextRef="#ctx0" brushRef="#br0" timeOffset="1642">2425 691 7894,'-5'-15'97,"-1"1"0,-1-3 337,1-2 1,-4 2 88,5-2 1,-1 1-174,1-2 1,1 2 3,-5-6 0,5 6 18,0-2 0,-3 2 222,2-1 1,0 2 34,5-2 0,-5 7 213,0 3-23,0 5-556,5-9-258,0 12 1,0-4 98,0 10 1,2 3-130,3 6 1,3 3 164,7 2 0,-5 6-133,-1 9 0,1 2-73,5 3 1,-5 4-29,0-4 1,-2 3-74,2 2 1,1-1 77,-6-4 1,0 4-89,-5-4 1,5-2 75,0 3 0,-1-13-183,-4 3 0,0-11-409,0 1 165,0-10 229,0-4 154,0-6 201,0-6 0,5-7-79,0-7 0,5-6-22,-5 1 0,6-2-20,-1-3 0,2-1 26,-3-3 1,4 3 58,-3-3 1,2 3 138,-2 1 1,3 7 42,-4 4 1,0 2-47,0 3 0,-4 1 195,5 3-363,-7 3 1,5 7-82,-3 0 0,-3 7 108,3 3 0,-3 3-121,-2 1 1,0 6 89,0 0 0,0 4-38,0-4 0,0 4 89,0-4 1,-5 4-21,0-4 0,-5 1 189,5-1-104,-6-4 0,4 5 457,-3-6-461,-3-7 0,10 4 28,-7-8-42,7 1-54,-4 2 0,9-4-87,3 7 1,3-5-85,7 5 0,4-1-301,1 6 0,6 0 79,-1 0 1,7 1-141,3 3 1,0-2-104,0 2 1,-3 4-307,8 2 0,-6-2 226,5 1 688,0 1 0,25 11 0,5 1 0</inkml:trace>
  <inkml:trace contextRef="#ctx0" brushRef="#br0" timeOffset="2259">3234 206 8239,'-23'-21'859,"-2"4"-554,11-2 0,-3 3 663,13 1-43,-8 0-243,10 0 0,-2 2-262,8 4 1,0 0-232,6 4 0,1 2-86,9-7 1,-4 7 17,3-2 1,4-1-157,2 1 0,-2-2 140,1 2 1,-6 4-69,2-4 0,1 3-250,-1 2 0,-1 5 67,-4 0 0,0 6 2,-1-1 0,-4 3 134,0 2 0,-2 0 55,2-1 0,1 1 33,-6 0 1,2 0 138,-2-1 0,-4 6-50,4-1 0,-3 1 145,-2-5 0,5 1-101,0 4 1,1 1 100,-1 3 0,-2 6-146,7-1 0,-5 2-36,5 8 1,0 1-102,4 4 1,3 1 26,2 4 1,-1 4-201,7 5 1,-2 0 130,1-4 0,4 3-92,-4-3 0,4-2 124,1 2 1,-1-7-19,-3 2 1,1-3 148,-7-2 1,6-6-105,-5-4 1,-1-3-33,-4-2 1,-5-6 113,-1-3 1,-5-4 387,1-1-346,-4-7 0,-7-2 90,-4-6 0,-3 5-146,-2 0 0,-4 0 12,-1-5 0,-6 5-193,1 0 1,-2 0-52,-3-5-1,-4 0-51,0 0 0,-1 0-19,6 0 1,-1 0-285,1 0 0,5 0-70,-1 0 0,7 0-320,-1 0 1,-3 5-425,3 0 0,4 0-816,5-5-47,7 0 2150,-4 0 0,34-33 0,5-8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09.09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442 118 8429,'0'-15'596,"0"1"1,0-1 441,0 0 0,0 5-523,0 1 1,0 4-36,0-5 0,0 5 237,0-5-375,0 7-1,0-4-79,0 7-242,0 0 1,-7 0 11,-3 0 1,2 0-183,-2 0 0,1 0-83,-6 0 0,-6 2 88,-4 3 0,2-2 74,-1 7 0,-1-2 104,-4 2 1,1 3-3,4-3 1,-2-2 85,6 2 1,0-7 225,6 2 1,-1-3-110,0-2 0,1 0 126,-1 0 1,5 0 288,0 0 121,0-7-163,2-1-65,2-7-41,6 0-311,0 1 0,0 4 87,0 0-191,0 7-278,0-4 1,1 7 67,4 0 1,-3 2-149,3 3 1,1 3 138,-1 7 1,2 6 123,-2 4 1,-4 7 77,4 2 0,2 7-76,-2-1 1,0 9 4,-5 4 1,0 5 45,0 0 0,0 1 133,0 0 1,-5-5-23,0 0 0,-5-2 143,5 2 1,-1-5-239,1-10 1,3 2-98,-3-7 0,3 1 49,2-6 1,0-6 72,0-4 0,0-2-2,0-3 1,0 1 82,0 0-72,0-7 0,0 0 124,0-3 326,7-3-406,-5 4 0,11-6-124,-4 0 0,0 0-197,0 0 0,3 0-55,7 0 0,-1 0-346,7 0 1,-5 0 180,4 0 1,1 0-247,4 0 0,-5-1-862,1-4 0,-2 3 206,1-3 0,2 4-247,-6 1 0,1 0 1552,-1 0 0,9 6 0,9 2 0</inkml:trace>
  <inkml:trace contextRef="#ctx0" brushRef="#br0" timeOffset="584">662 603 7968,'-10'-13'252,"1"3"1,4-3 412,-5 3 0,7 2-96,-2-2 0,1 1 39,0-6 0,2 5-176,-3 0 1,3 0 22,2-4 0,0-1-122,0 0 0,0 1 97,0-1 0,2 0-58,3 1 0,-2-1-134,7 0 0,-2 0 0,2 1 1,3 4-26,-3 0 1,3 2-104,2-2 0,-1-1 4,1 6 0,0-2-151,-1 2 0,1 4-40,0-4 0,-1 5-269,1 5 1,0 3-47,0 7 1,-2 1 170,-4 4 0,3-2-28,-7 6 0,0 1 188,-5 4 0,0 2-4,0 3 0,-7-3 89,-3 4 0,-3-4 222,-1-2 1,-6 5 190,0 1 1,-4-1-194,4-5 1,-6 1 234,2-1 1,2-4-155,3-1 1,-2-6-81,1 2 0,2-9-87,8-1 0,-1-5 159,6 5-25,0-7-278,5 3 115,0-6-273,0 0 117,7 0 1,1 0-100,6 0 1,3 0-243,2 0 0,-1 0-288,7 0 1,-6 0-589,6 0 0,-1-4 479,6-1 0,-1 0-140,1 5 0,-1-2 59,0-3 0,1 4 846,-1-4 0,20-23 0,5-5 0</inkml:trace>
  <inkml:trace contextRef="#ctx0" brushRef="#br0" timeOffset="1109">1118 338 7968,'-18'-9'318,"3"-1"1,4 0 522,-4-5 1,5 1-6,0-1 0,7 5 334,-2 0-26,4 1-803,1-6 1,6 2-107,4 3 0,8-3-44,2 3 0,4-1-148,-4 1 0,6 2 8,-2 3 0,-1 3-188,2-3 1,-1 4-36,6 1 1,-6 0 10,1 0 1,-7 6-87,1 4 0,2-2 131,-1 2 1,-5-2 119,-6 2 1,-4 1 142,5-6 164,-7 7 0,4-9 223,-7 7-132,0-7 1,0 10-105,0-3 1,0-2 5,0 2 1,0 0-38,0 4 0,0 6-96,0 0 0,2 1-96,2-2 1,0 4 45,6 7 1,-7 1-199,2 3 1,1-1 55,-1 6 1,5-5-141,-5 5 1,5-1 42,-5 1 0,4-3 86,-4-7 0,0-1 18,-5-3 0,5 1 47,0-7 1,0 1-3,-5-5 1,0-1 25,0 1 1,0-5 126,0 0 1,-7-7-86,-2 2 0,0 1 142,0-1 1,-6 5-150,-5-5 1,1 2-233,4-3 1,-5-2-304,1 3 1,-6-3 115,6-2 1,-3 0-137,3 0 1,1 0-293,-7 0 0,7 0-576,-1 0 1,2-5-223,3 0 0,-1-7 1553,0 3 0,7-24 0,2-6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12.90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74 118 7871,'-10'-5'-375,"0"0"1965,0-6-951,-4 3 1,5-2 610,5 0-223,-5 7 167,8-10-762,-6 11 1,7-6 366,0 3-249,0 3-248,7-4 1,1 4-147,7-3 0,-1 4-42,1-4 0,0 3-136,-1 2 1,6-2-134,0-2 0,4 2-428,-4-3 1,6 3-69,-2 2 0,4 0-643,2 0 1,-1 5 497,0 0 0,-4 7-795,-1-3 1591,1 4 0,11 22 0,1 4 0</inkml:trace>
  <inkml:trace contextRef="#ctx0" brushRef="#br0" timeOffset="224">206 353 7932,'-38'2'379,"4"3"0,5-2 583,4 7 1,-1-7 225,7 2 144,-1 3-914,12 0 0,1 2-78,7 0 1,2-7 14,3 2 1,5-2-22,9 2 1,-1-3 64,7 3 0,-1-4-356,6-1 0,-1 0-208,0 0 0,2 0-97,4 0 1,-9 0-396,3 0 0,-4 0-465,-1 0 0,4 0 523,-4 0 1,-2 0-720,-3 0 0,-2 2 159,-3 3 1159,1-3 0,-26 30 0,-7 1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24.84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191 354 7921,'0'-9'-115,"0"-4"0,0 10 259,0-7 1,0 5 139,0-4 1,0 4 217,0-5-223,0 7 0,0-10 13,0 3 1,0 2 110,0-2 0,0 5-10,0-5 0,0 5 596,0-5-674,0 1 0,-2-1 54,-2 0 0,2 5-157,-3-5 3,3 7-247,2-4 1,-1 7 182,-4 0 0,3 4 37,-3 6 0,2 6-44,-2 13 0,-1 7 103,-4 3 1,-2 4-154,8 1 1,-8 0-4,2 0 0,2 5-116,-2 0 0,2 0 60,-2-5 1,-3-6 56,3-4 1,4 0-33,1-4 0,-1-4-220,1-11 250,0-1-17,5-5-65,0-3-30,0-6 253,0-6 0,0 2-186,0-6 0,0 6-56,0-6 0,0-5-68,0-5 1,0-6-205,0 2 1,-5-4 131,0-1 0,0-2 70,5-4 1,0 4 3,0-3 0,0-4-24,0-1 0,2-2-61,3 2 0,-2-3 92,7 3 0,-5 1 142,4-1 1,-1 6-65,2-1 0,3 3 148,-3 1 0,-2 6-96,2-1 1,0 7 134,5-1 1,-6 4-126,1 5 0,-5 4 301,5 6-194,-7 0 1,5 1-75,-3 4 1,2-1-126,3 5 1,3 6 143,-4 5 1,0 4-7,0-4 0,1 8 4,5 1 1,0 0 65,-1 6 1,1-4-38,0-2 0,-5 5 16,-1 1 0,1 1-151,5-2 1,-5-3 70,-1 3 1,0-1-2,0 1 0,3-3-23,-7 4 0,5-4-118,-6-2 1,3-3 80,-2 3 1,-2-7-129,7 7 1,-7-9 38,2-1 0,-3 3-196,-2-3 0,5-4-210,0-5 208,-1-1 0,1 6-654,0 0-37,0-7-437,-5-1 111,7-1-197,-6-4 204,6 4 568,-7-6 0,0-1-761,0-4 1466,0 3 0,6-63 0,3-9 0</inkml:trace>
  <inkml:trace contextRef="#ctx0" brushRef="#br0" timeOffset="251">132 662 7946,'-14'-5'239,"-1"0"0,0-4 395,1 4 0,0-2-134,5 2 0,-3 2 509,7-7-324,0 7-59,5-4-424,0 1 0,2 4 13,3-3 1,3 4-98,7 1 1,0-5-189,-1 0 0,7 0-646,4 5 1,3 0-48,1 0 1,-4 0-419,-1 0 0,1 0 1181,4 0 0,53 7 0,12 1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26.95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0 177 7566,'0'-8'310,"0"0"235,0 3-18,0 3 2,0-4-265,0-1 1,0 4 373,0-7-240,0 7 1,0-6 273,0 5 195,0 2-398,0-11-262,0 11 1,0-6 207,0 3-73,0 4-158,0-6 1,0 5 59,0-2-351,0 2 0,0-3 137,0 10 1,0 3 61,0 7 1,0 1-112,0 4 1,0-2-7,0 6 1,0 1 38,0 4 1,2 0 28,3 1 0,-4-1 5,4 1 1,-3-1-13,-2 0 1,5-4-182,0-1 115,-1-6 1,-4 4-231,0-8 229,0-6 138,0-1 203,0-7-216,0 0 52,0-7 0,0-1-145,0-6 1,0 2 5,0-3 0,0 4-23,0-9 1,0-2-165,0-3 0,0 2 96,0-1 1,0 6 95,0-2 0,0-3-5,0-1 0,0 3-3,0 1 1,-1-1 104,-4 1 0,3-1-50,-3 1 1,4 4 333,1-4-269,0 4 0,0 1 103,0 1-160,0 5 27,0-4-42,0 12-100,0-6-138,0 7 0,1 0 113,4 0 0,-1 5-67,5 0 0,-4 6 111,5-1 0,0 3-15,5 2 1,-2 0 32,-4-1 1,5 1-80,-5 0 1,4 0-76,2-1 1,0 1 105,-1 0 0,-4-1-3,0 1 1,0-2 7,5-3 1,-1 1-87,1-6 196,0 7 0,-1-11-171,1 4 148,0-3 52,-1-2 124,1-7 0,-5-1-127,0-7 1,-7 1-23,2-1 0,1-1-68,-1-4 1,2 4-81,-2-4 1,-4 4 43,4 1 1,-1 0 55,0 1 0,-2-1 64,3 0 1,-3 6 47,-2-1-66,0 0 1,0 0 62,0 0 282,0 7-305,0-3 44,0 6-519,0 0 76,0 6 288,0 2 1,0 9 63,0 2 1,0-2 17,0 2 1,0 4 151,0 1 0,0-1-97,0 2 0,0-6 116,0 6 0,0-1-63,0 6 0,0-1-48,0 1 1,0-6-136,0 1 1,1-6 23,4 6 0,-3-6-172,3 6 1,-4-7 43,-1 1 1,5-2-399,0-3 187,0-5 1,-3 2-882,3-6-1134,-4 0 426,6-5-212,-7 0 2122,0 0 0,-7-72 0,-1-18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28.46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89 103 6432,'-8'-6'1165,"1"4"-1190,7-5 353,0 1 15,0 4 111,-6-4 215,4-1-31,-4 6-406,6-13 1,-2 13-4,-3-4 1,4 2 297,-4-2 18,3 3-239,2-4-187,-6-1 79,4 5-220,-5-4 1,7 8-20,0 2 0,0 0 168,0 6-15,7-1 1,1 6 27,7 0 1,-1-2-19,1-3 1,0 1-44,0-6 1,-1 5 28,1-5 0,1-1-43,4-4 1,-4 0-168,4 0 0,-2 0-11,1 0 0,-2 0 42,2 0 79,-2-6 1,-3-1-20,1-2 0,-5-4 6,0 3 1,-7 2-4,2-2 29,-4 7-87,-1-11-14,0 13-315,0-6 296,0 7 0,-6 2 197,-4 3 1,-3 8-91,-2 6 1,1 8 26,-1-3 0,-5 4-41,1 1 0,-2 2 10,1 4 0,2-4 42,-7 3 1,8-1-22,-3 1 0,-1-8 118,1 3 0,0-4 15,6-1-12,-1-2-60,0-8 1,6-5 121,-1-5 48,7-2 19,-4-2 1,7-2-26,0-2-136,0-5 0,0 0 99,0-1-142,0 0 0,2 0-5,3 0 0,-2 7-12,7-2 0,-1-1-26,6 1 1,0 0-72,-1 5 1,1 0-173,0 0 0,4 0-320,1 0 0,1 0 234,-1 0 1,-4 6-159,4 4 0,1-2-136,-1 2 1,1 0-350,-1 5 0,-4-1 263,3 1 1,-2 0-735,-3-1 1415,1 1 0,13 6 0,3 2 0</inkml:trace>
  <inkml:trace contextRef="#ctx0" brushRef="#br0" timeOffset="784">618 191 7960,'-6'-8'87,"3"-3"123,-7 6 0,6-7 14,0 3 0,2 0 205,2 0-228,-7-1 0,6-5 80,-4 0 0,3 6 91,2-1 0,0 5-19,0-5 0,0 5 99,0-5 0,0 7-276,0-10 0,2 11 204,3-2 47,-4-5-27,6 8 4,-7-6-315,0 7-470,0 0 307,6 0-1,-4 7 0,10 1 103,-8 7 0,1 4 55,-5 1 0,5 4-108,0-4 1,2 6 4,-2-1 1,-4-3 32,4 3 0,-3-1 6,-2 6 0,0-2-15,0-4 0,5 2-245,0-6 0,-1 4-243,-4-4 248,0-1 66,0-4 110,0 0 259,0-7-109,0-1 430,0-7-432,0-7 1,0-1-19,0-7 1,5-1-144,0-4 0,5 2 87,-5-6 0,6 4-22,-1-4 0,-2 6 56,2-2 0,-5-1-15,5 1 0,-2 1 20,2 4 1,1 0 12,-6 1 0,5-1 11,-5 0 1,5 5 85,-5 1-71,6-1 0,-8 0-60,7 0-14,-7 7-185,4-4-398,-7 7 250,0 0 135,0 7 0,0 1 224,0 7-85,-7-1 1,1 1-45,-4 0 52,-3 0 159,5-1 1,-2-1-87,0-3 1,5 2 376,-5-8-325,7 8 0,-5-6 100,3 4-34,3 3 0,-4-5-16,6 7-65,0 0 0,0 0-49,0-1 0,2 1-3,2 0 0,0-1-84,6 1 1,-1-5-200,6 0 0,0-1-132,-1 6 0,6 0-451,0 0 1,1-2-635,-2-4 1,-2 5 1474,2-5 0,24 17 0,4 5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30.69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88 59 8251,'-21'0'1855,"5"-5"-396,-4 1 492,10-8-1520,-3 4 1,12-2 301,-4 0-358,3 7-301,2-3-983,0 6 345,7 0 1,-4 0-1545,7 0 1247,0 0 0,4 0 861,1 0 0,32 13 0,9 3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31.40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74 309 7949,'-14'-14'0,"0"-1"392,5 0 1,-3 0 569,7 1 1,-1 4 281,1 0-471,3 0 0,-4 1 294,6-1-549,0 7 1,0-6-285,0 4 0,1 4-37,4-4 0,-1 3-92,5 2 1,-4 0 14,5 0 0,0 0-187,5 0 1,1 0-13,3 0 1,-1 0-273,7 0 0,-1 5 121,6 0 1,1 2-169,3-2 1,-3-4 107,4 4 1,-4-3 171,-2-2 0,0-2 43,1-3 1,-7 2 83,-4-7 1,1 0 210,-6-4 1,3-1-9,-12 0 0,1 0 175,-1 1 1,-3-1 70,3 0-168,-4 1 1,-2 1-252,-4 3-6,3-3-435,-4 11 353,-1-4 0,1 9-88,-4 7 1,-3 1 99,3 14 1,-3 1 29,-2 8 1,0 4-27,1 6 1,-6 0 110,1 0 1,-3 0-102,3 0 0,2 0 29,-2 0 1,-2-1 8,1-4 1,0 2-24,6-7 1,-6 0-20,0-4 0,6-7-31,4-4 1,2-7-321,-2-3 130,-3-5 364,5 2 346,0-6-297,1 0 1,7-1 190,0-4 1,0 1-188,0-5 1,0 4 45,0-5 0,0 5-50,0-5 1,0 5 43,0-4 1,7 4 122,2-5 0,4 7-145,2-2 1,1 1-168,4 0 0,-2 2-58,7-3 1,-6 3-230,6 2 0,-6 2-42,6 3 1,-6-2-249,6 7 0,-7 0 354,1 4 1,-1-2 11,2 3 1,-4-4-886,4 9 0,-4-9-138,-1-1 0,-5 0-1498,0 4 2712,-1 1 0,-7 0 0,-4-1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32.12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295 192 7952,'0'-23'749,"0"3"0,0 4-338,0 1 0,1-1 821,4-4-799,-3 4 0,9-5 489,-6 6-698,0 7 0,-5 0 139,0 3-105,0 3-152,0-5 1,-6 7-174,-4 0 0,-3 0 109,-2 0 1,0 0-220,1 0 0,-6 0 71,0 0 1,-1 0 97,2 0 0,1 5 271,-7 0 0,7 0-70,-1-5 0,2 0 108,3 0 1,-1 0-132,0 0 1,5 0 389,1 0-13,5 0 185,-2 0-227,6 0 529,0 0-958,6 0-164,-4 0 1,6 0 43,-3 0 0,-3 7-136,3 3 1,-2 3 157,2 1 1,-4 6 21,4-1 1,-3 8 229,-2-3 0,5 6-110,0 4 0,0 2-33,-5 3 1,0 3 9,0-2 1,0 0 3,0 0 1,0 0-22,0-5 1,0 2-21,0-7 1,-5 2-15,0-7 1,0 3-18,5 1 0,-2-1-10,-3-4 0,4 2-3,-4-6 0,3 0 12,2-6 1,-1 1 34,-4 0 1,3-5-1,-3-1 1,4-4 110,1 5 5,0 0-146,0-2-14,0-1-146,0-1 76,6-4 0,-3 4-177,7-6 194,-7 7 0,10-6-116,-3 4 0,3-3-51,2-2 0,0 0-240,-1 0 1,3 0 23,2 0 0,-1 0-157,7 0 0,-6 0-734,6 0 1,-6 0 136,6 0 0,-5-5-233,4 0 1,-4 0 619,4 5 0,-6-5 784,2 0 0,9-65 0,2-11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32.41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15 177 7952,'-2'-15'299,"-3"1"0,4-6 470,-4 1 1,3-1 675,2 5-481,0 1 1,0-1 223,0 0-487,7 7 0,-6 0-120,4 3 1,-2 3 218,2-3-581,-3 4 0,6 6-15,-3 0 1,-3 6-29,3-1 1,1 4-70,-1 6 1,2-2-145,-3 7 1,-2-1-166,3 5 1,-2 1-533,2-1 1,-3 1-664,3-1 0,-4 0 631,-1 1 0,0-2-548,0-4 0,0-1 256,0-3 0,0-4-845,0 4 1903,0-4 0,66-80 0,-26 22 0,1 1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32.92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59 177 7962,'-21'-21'955,"9"5"-589,-2-4 0,9 4 638,0 1 1,3 0-405,2 0 0,2 7-119,3 3 0,-2-1-141,7 1 0,0-5 50,4 5 1,6-1-197,-1 1 0,6 3 14,-5-3 1,6 4-153,-2 1 1,4 0-1,1 0 0,1 0-120,-1 0 1,1 0-3,-1 0 0,-1 1-21,-4 4 1,2-3 99,-6 3 0,0 1 20,-6-1 0,-4 5-12,0-5 0,-7 1 10,2-1 0,-3-1 139,-2 5 1,0-4-54,0 5 1,-2 0 176,-3 5 1,2 1-33,-7 4 1,5-3 120,-5 8 1,5-1-233,-4 6 1,4 1-31,-5 3 0,7 4 11,-2 6 0,3 5 9,2 0 0,2 6-145,3-1 0,-2-8 42,7-2 0,0-3-51,4 3 1,1-5 54,0 0 1,1-6-37,4 1 0,-9-4-20,4-6 0,-4 2-288,4-6 189,-7 0 79,-1-6 1,-7-4 309,0 0-269,0-7 0,-2 4 135,-3-7 1,-3 1-81,-7 4 1,0-3 19,1 3 1,-8-4-123,-2-1 1,-5 0-152,-6 0 1,4 5-181,-3 0 1,1 0-500,-1-5 1,3 0-645,-3 0 1,3 0 728,1 0 1,7 0-834,4 0 1,2 0 239,3 0 1378,-1 0 0,20-19 0,5-6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32:14.17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74 368 7939,'-7'-15'-56,"5"0"1,-9 1 279,6-1 1,-1 0 168,1 1 0,3-1 8,-3 0 1,3-1-44,2-4 0,-1 4 66,-4-4 1,3 4-115,-3 1 0,4-4 113,1-1 1,0 0-58,0 6 0,0-1 137,0 0 1,0 6 232,0-1 105,0 0-552,0 2 0,-2 1 224,-3 7-540,4 0 1,-6 2 88,7 3 1,0 9 153,0 11 0,5 4-53,0 6 1,5 2-35,-5 7 0,1 2-73,-1 3 0,-2 2-128,7 3 0,-5-2 49,5-3 0,-5-2 81,4 7 0,-4-7-131,5 2 0,-7-3 90,2-2 1,-1-6-36,0-4 1,-2-9-14,3-6 1,-3-7-63,-2-3 41,0-5-61,0 2 1,0-7 299,0-4 1,0 1-119,0-5 0,0 4-58,0-5 0,0-1-93,0-9 1,5 2-158,-1-7 0,8-1 115,-2-8 0,-2 3-106,2-3 1,-1 1 156,6-1 1,0 3-25,0-4 1,4 3-57,1-3 0,4 4 61,-4-3 1,1 3-2,-1 2 0,-4 1 48,4 3 0,1-2 157,-2 2 0,-4 4-111,-5 1 1,-2 9 257,2 1-219,3 0 39,-11 2-195,4 2-226,-6 6-194,0 0 142,0 6 318,0-4 0,0 11 41,0-3 1,-2 3 101,-2 1 1,0 3-101,-5 2 1,0-1 145,0 7 1,-6-6-132,0 6 0,0-2 127,-4 1 1,1 2 68,-2-6 1,2 5-18,-6-6 1,-1 6 59,-4-6 0,4 1-107,1-6 0,6 1 28,-2 0 0,4-5 161,1-1 222,7-5-154,2 2-194,6-6 0,1-5-8,4 0 0,5 1-58,10 4 0,-2 0-120,6 0 0,1 4 144,4 1 0,0 7-7,1-2 0,4-2-106,0 2 0,1-1-131,-6 6 0,2 5-280,3-1 1,-3 6 81,4-6 0,-4 8-84,-2-3 0,1 4-134,-1 1 1,-5-4-262,1-1 1,-7-6 75,1 2 0,-2-4-1226,-3-1 796,1-1 68,0-5 1072,0-3 0,-1-6 0,1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34.17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177 133 7962,'-16'-10'53,"-2"0"0,-2 0 372,2 2 1,2-5-76,1 3 0,1 2 690,-1-2-691,0 1 0,5-5 99,1 5 1,5 1 631,-1 3-365,4 3-326,1-5-227,0 7 0,5 7-139,0 3 0,11 4 91,-1 6 1,4 3-85,1 6 0,-2-1 40,6-3 1,1 2-109,4-2 0,1-4-87,-1-1 0,0-1 25,1-4 1,-6 1 139,1-11 1,-1 5 54,6-5 0,-3 0-4,-2-5 0,-2-7-1,-4-3 1,-2-3 107,2-1 0,-9-1-55,-5 0 0,1-4 136,-1-1 0,0 1-128,-5 4 1,0 0 5,0 0 0,0 1-213,0-1 0,-1 5-13,-4 0-86,3 7 0,-6-3 37,3 6 0,2 8-156,-7 7 1,2 2 135,-2 13 0,-3-2 48,3 11 1,-3 0-122,-2 5 1,1 5 83,-1 0 1,-5 7 112,1-2 1,-7-2 12,1 2 0,2-13 149,-1-2-1,4-3-18,-4-7 0,6 2 186,-2-11 0,4-7-36,1-8-156,0-4 1,1-1 148,-1 0 0,5 0-62,0 0 0,6-6 71,-6-4 1,5-3-162,-5-2 1,7 0 3,-2 1 1,3 4 70,2 0 0,2 0 86,3-4 0,0 4-74,9 0 0,-2 5 42,7-5 0,4 7-255,2-2 0,4 4-27,5 1 1,-3 0-153,4 0 1,-4 6 122,-2 4 1,1-2-143,-1 2 1,-5 0-113,1 4 1,-1 1-426,6 0 1,-6 4-14,1 1 0,-7 0-512,1-6 1,-4 6-139,-5-1 1,1 1 371,-6-5 0,5-1 1032,-5 1 0,13-13 0,-2-4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34.94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427 192 7984,'0'-15'243,"0"1"0,0 4 1047,0 0-377,0 0 52,0-5-588,0 1 0,0 4 63,0 0-227,0 7 0,-2-9-70,-2 8 1,0-1-123,-5 5 1,4-5 66,-5 0 1,-2 0-177,-7 5 1,1 0 24,-7 0 0,6 0-40,-6 0 0,1 0 73,-6 0 0,1 0 126,0 0 0,4-2 140,1-3 0,6 4-82,-2-4 1,4 3 522,1 2-419,0-6 0,2 2 442,3-5-203,4 5 2,6-2-356,0 6 126,0 0-272,6 0 1,-2 1-254,5 4 0,-5 4 271,1 5 0,3 7 221,2 4 1,-2 3-134,2 1 0,-6 7 147,6 3 0,0 9-42,5 1 1,-5 6-26,-1-1 0,-5 5 20,0 5 1,3-6-131,-2 1 1,1-2-124,-1-8 0,-3 2 200,3-2 1,-3-5-25,-2 0 0,4-6 5,1-9 1,0-4-2,-5-1 1,2-6-304,3 2 145,-4-4 1,8-1 67,-5-1 25,-2 1 0,10-5-12,-8 0 0,3-5-82,-2 4 0,-2-5-115,7 1 1,-5-4-79,5-1 1,-1 0-712,6 0 0,5 0-285,-1 0 1,7 0 156,-1 0 1,3 0-479,1 0 1,1-5 1538,-1 0 0,33-58 0,-27 26 0,0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35.45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60 265 7984,'-15'-8'0,"5"-5"379,0 3 0,2-3 601,-1-1 0,2-1-389,7 0 1,0 0 94,0 1 1,0-1-203,0 0 0,2 1-152,3-1 1,4 0-120,11 1 0,-4-1-17,4 0 0,1 5-28,-1 1 0,-1 5-152,-4-1 0,5 4-237,-1 1 1,1 0-45,-6 0 1,-4 6-337,0 4 1,-2 5-18,2 4 1,-2-1 269,-3 7 0,-3-2-3,3 1 0,-5 2 172,-5-6 1,1 4 147,-5-4 1,-1 0 26,-5-6 1,5 4 313,1-3 1,0 3-122,0-8 0,-3-2 23,7 2 1,-1-7 140,1 2-198,3-3 1,-3 2-19,10 1 1,3 0-19,7-5 1,0 2-14,-1 3 0,6-4 39,0 4 1,4 2 152,-4-2 1,4 5-80,-4-6 1,4 6-48,-4-5 1,-2 7 16,-8-3 0,1-1 125,-6 2-224,0 0 0,-5 5 34,0-1 1,-2-4-13,-3 0 0,-3 0-104,-6 5 1,-3-1-215,-2 1 0,1-5-135,-7 0 1,2-1-312,-1 6 0,-4-5-568,4 0 0,1-7 519,-2 2 0,7-4-494,-1-1 0,2 0 1195,3 0 0,25-71 0,7-19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39.92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104 192 7974,'-23'-16'154,"3"-4"0,5 4 200,6-4 1,-3 4 117,7 1 0,-1 5 388,1 0 0,3 6 18,-3-6-387,4 6-141,1-2 0,6 4-89,4-3 1,-2 4-1,2-4 1,0 2-80,5-2 0,-1 3-125,1-3 1,5 2 54,-1-2 0,6 3-180,-6-3 0,6 4 14,-6 1 1,3 0-83,-3 0 0,-3 0 191,4 0 1,-4 0 15,-1 0 1,0 0 140,0 0 0,-6 0 158,1 0-67,-7 0-182,4 0-43,-7 0 1,0 1 3,0 4 0,0-1-96,0 5 1,0-4 72,0 5 0,5 2-25,0 7 0,5-1 104,-6 7 0,6-1-39,-5 6 0,5 1-3,-5 3 0,6-1-13,-1 6 0,1 5 4,-1 5 0,3 0 56,-3-5 1,-2 0 26,2 0 0,-5-1-66,5-4 0,-5-2 8,5-2 1,-7-9-69,2 3 1,1-4 72,-1-1 0,0-3 115,-5-6-115,0 0 1,0-1-6,0 1 0,0-5-61,0 0 0,0-5-101,0 4-10,0-5-170,-7 9 1,-1-7-12,-6 4 1,-1-2 100,0-3 0,1-2-36,-1 7 0,-2-6-1,-2 0 0,1 0-141,-7 1 0,3-4 65,-3 4 1,-1-3-115,6-2 0,-4 0-489,4 0 145,-6 0 0,10-5-355,-4 0 0,5-2-742,6 3-36,2-5 1844,7-5 0,46-14 0,11-3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40.32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53 103 8902,'-13'-6'695,"3"-4"1,2 2 58,3-2 1,3 5-126,-2-5 0,2 5 803,2-4-514,0 5-651,0-9 1,2 12-181,2-4 0,0 1-178,6 0 1,-1 2-816,6-3 1,0 3 308,-1 2 0,6 0-231,0 0 1,4 2-100,-4 3 0,1 1-1294,-1 4 2221,-4 10 0,-1 29 0,-9 21 0</inkml:trace>
  <inkml:trace contextRef="#ctx0" brushRef="#br0" timeOffset="156">141 280 7877,'-14'8'-267,"-1"3"516,0-6 1,0 0 1068,1-5-541,-1 7 1,0-6 1383,1 4-1457,5-3 1,3-1 1105,6 4-1695,-7-3-500,6 5 24,1-7 1,8 1-136,7 4 0,4-3-550,1 3 0,6-4 309,-2-1 0,4 2 737,2 3 0,25 3 0,7 7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44.36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74 265 7952,'0'-15'259,"0"1"175,0-1 1,0 0-75,0 0 1,0 1 114,0-1 1,0 0-118,0 1 1,5-6 36,0 0 1,5 1-21,-5 4 0,5 5 16,-5 1 1,1 0 58,-1 0 0,-3 0 121,2 5-304,-2 2 1,0-5-119,3 7 1,-4 12-108,4 2 0,-3 13 299,-2 2 1,-5 7-161,0 8 1,-6 5-90,1 0 1,2 7 16,-2-3 0,2 5-200,-2 0 1,-3 0 109,3-5 0,2 3 91,-2-7 1,2-2-28,-2-7 1,4-11 49,6-9-244,-7-4 237,5-8 241,-4-1-233,6-14 0,0-1 127,0-7 0,0 1-239,0-1 0,0-2-160,0-2 1,0-9 14,0-6 0,1-2-177,4 2 1,-3-4-98,3-6 1,1 1 192,-1 4 0,5-3 116,-5 3 0,6 1 3,-1-1 0,3 1 182,2-1 0,-5 3-95,0 7 0,-1-1 4,6 1 1,0 6 34,0 3 0,-1 4 103,1 1 0,-5 6 46,-1-1-7,1 7 1,5-4-64,0 7 0,-6 2-76,1 3 1,-5 4-8,5 11 1,-2 3 98,2 6 1,3 2 137,-3 4 1,1 2-97,-1 7 0,3-5-22,-3 1 1,3-6 72,2 5 1,-2-1-101,-3 1 1,3 2 132,-4-7 0,4 2-178,2-2 1,0-3-170,0 4 1,-2-6-28,-4-5 1,5 3-280,-5-8 0,-1 6 129,2-6 0,-5 1-348,5-5-335,-7-1 1,5 1-221,-3 0-31,-3-7 0,6 3-632,-3-6-97,-3 0 671,4-5 70,-6 0 1184,0 0 0,-19-33 0,-6-7 0</inkml:trace>
  <inkml:trace contextRef="#ctx0" brushRef="#br0" timeOffset="218">295 677 7952,'-15'-15'624,"-5"5"-309,1 0 1,-1 5-21,6-4 0,-1 0 402,0 0 380,1-5-253,5 13 114,3-12-459,6 11-261,0-4 0,6 6-423,4 0 1,3 0 79,2 0 1,0 0-90,-1 0 0,1 0-255,0 0 0,4 0-525,1 0 0,1 5 264,-1-1 1,-4 3 729,4-2 0,3 10 0,-1 7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51.55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30 339 7513,'-7'-15'-987,"6"5"1196,-4 1 1,-2-1 711,2-5 1,0 0-424,5 1 0,0-1 46,0 0 0,0 6 157,0-1-322,0 0 1,0-5 252,0 1 1,0 4 401,0 0 21,0 7-780,0-10 1,2 11 153,3-3-263,-3 3-263,11 2 0,-5 0-11,7 0 0,-1 7-275,1 3 0,1 3 58,4 2 1,-2-1 64,6 1 0,-4 0-20,4-1 1,-1-1 167,2-3 1,1 2 282,-6-7 1,4-1-63,-4-4 0,-1 0 193,-4 0 0,0 0-37,-1 0 1,-4-4 92,0-1 0,-5-12-64,5 3 1,-7-4-172,2 3 1,-2-5-41,2 1 1,-3-1 6,2 5 1,-2 1-163,-2-1 0,0 5-24,0 0-113,0 7 0,-2-2 124,-2 10 1,0 3-114,-5 7 0,-1 8 227,-5 6 1,0 2-48,1 9 0,-1-1-3,0 5 0,1 0-69,-1 0 0,-5 0 6,1 0 0,-3 0 106,3 0 1,2-1 12,-2-4 0,3-3-25,1-7 0,2-6 146,3-3 201,-3-4-89,5-8 258,0-1-234,1-7-26,7-7-111,0-1 1,0-2 214,0 1-307,7 5 1,-4-7 19,7 6 1,-1 0-14,6 5 0,-3 0-79,2 0 1,-2 0-180,7 0 0,-1 7 59,2 2 1,-2 3-156,6-2 1,-1 3-301,2-3 0,2 4-613,-2 6 1,3-4-305,1 4 0,-1-2 381,-4 1 1,4-2 1119,-3 2 0,15-2 0,6-3 0</inkml:trace>
  <inkml:trace contextRef="#ctx0" brushRef="#br0" timeOffset="557">1015 177 7913,'0'-14'439,"0"-1"0,0-1 46,0-4 0,1 4 560,4-4 0,-3 4-543,3 1 0,1 5-102,-1 0 0,0 5 88,-5-4-18,0 5-539,0-2 0,-6 6 1,-3 0 3,-5 0 1,-3 0 37,-2 0 0,2 5-157,-2 0 1,2 4 145,3-4 0,-6 5 114,1-5 0,-1 5 16,5-5 1,1 0 159,-1-5 1,0 5 280,1-1-338,-1 1 1,5-5 361,0 0-175,7 0 14,-4 0-26,7 0-431,0 0 0,5 7 137,0 3 1,0 3 44,-5 1 0,0 9-3,0 7 1,0 1-14,0 8 1,0 7 2,0 8 1,0 3 38,0 2 0,-2 3 17,-2-4 1,2 3-85,-3-12 1,3 3 27,2-8 1,0 7-155,0-12 0,0-5 31,0-9 0,0-6 32,0 6 0,0-7 6,0 1 0,5-7-89,0-2 1,5-5 34,-5 4-25,6-5-36,-2 2 1,5-6-188,1 0 0,0 0-630,-1 0 0,8 0-87,2 0 1,4 0-429,1 0 0,1-1 688,-1-4 1,0 3 735,1-3 0,25-16 0,7-4 0</inkml:trace>
  <inkml:trace contextRef="#ctx0" brushRef="#br0" timeOffset="975">1118 618 7926,'-7'-14'489,"4"-1"140,-7 0 1,7-4-54,-2-1 1,3 0 162,2 6 0,0-1-279,0 0 0,7 5-65,3 1 0,3-1-67,1-5 0,3 0 94,2 1 1,-2 1-117,2 3 1,-1-2-129,2 8 1,-4-6-165,4 5 0,-4 0 24,-1 5 0,-1 0-199,1 0 0,-5 6 46,0 4 0,-5 5-189,4 5 1,-5-2 165,1 6 0,-4 5-41,-1 6 1,-6-1 64,-4-5 0,-3 1 66,-2-1 1,0 6 160,1-1 0,-1 0 41,0-4 0,-1-6 309,-4 1 0,4-3-160,-4 3 1,6-4 12,4-6 0,-3 0-174,3-1 1,4-4-158,1 0 8,3-7-111,2 4 1,7-7-300,2 0 0,6 0-152,5 0 0,2 0-473,8 0 1,-1-7 174,1-3 1,1 2-384,3-2 0,-3 1-647,3-6 1897,4-6 0,-1-32 0,3-15 0,6-8 0,1 0 0</inkml:trace>
  <inkml:trace contextRef="#ctx0" brushRef="#br0" timeOffset="1459">1559 251 7926,'-15'-10'465,"0"0"0,2 0-67,3-4 0,4 4 1070,6 0-577,0 7-69,0-10-533,0 11 1,6-6-15,4 3 1,8 3-244,2-3 0,1 4 25,-2 1 1,-1 0-110,7 0 0,-7 0 155,2 0 0,-3 0-146,3 0 1,-4 1-22,4 4 0,-4-1-24,-1 5 1,0-4 86,-1 5 1,0 0 136,-5 5 1,3-6 9,-7 1 1,4 0-13,-4 5 0,0-1 11,-5 1 0,5 1-64,0 4 0,0-4 6,-5 4 1,0 3-40,0 1 0,0 4-138,0 2 1,-2 1 38,-3 3 1,2 3-206,-7 8 0,2-3 186,-2-3 1,-3 2 119,4-7 1,2-1 146,2-9 0,-1-2-29,1-8 0,0 1 201,5 0 0,-5-5-168,0-1 1,-2-5 380,3 1-343,2-4 1,-6-1 213,3 0-355,3 0 0,-11 0 7,3 0 1,2 0-140,-2 0 0,1 0-52,-6 0 0,-1 0-262,-4 0 1,2 0-97,-7 0 1,6-5-469,-6 0 1,6 1 366,-6 4 0,7-2-913,-1-3-476,2 3 530,3-4-19,-1 6 413,7 0 1010,1 0 0,27-20 0,4-4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49.87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15 265 8185,'0'-10'1441,"0"1"-476,-6 5-597,4-9 1,-4 10 574,6-7-181,0 7 89,0-10 56,0 5-245,0-1-146,0-4-361,0 12 1,0-7-122,0 3 1,1 3 120,4-3 1,-3 5 54,3 5-1,-4 3-25,-1 7 0,2 0-215,3-1 0,-3 3 148,2 2 1,-2-1-69,-2 7 0,5-2-121,0 1 0,0 4 38,-5-4 1,0-1-136,0 2 1,0-1 68,0 6 0,0-6-152,0 1 0,0-6-128,0 6 1,1-7-341,4 1 0,-3-2-472,3-3 1,-4-4 269,-1 0 1,2-7-23,3 2 0,-2 2 362,7-3 0,-5 1 582,5-5 0,13-32 0,8-9 0</inkml:trace>
  <inkml:trace contextRef="#ctx0" brushRef="#br0" timeOffset="286">251 456 7952,'0'-15'237,"0"-4"147,0-1 0,0 1 11,0 4 1,0-5 230,0 1 0,0-1 363,0 6-170,6-1-203,-4 0-42,4 0 258,1 7-458,-6 2-56,6 6-170,-7 0 1,0 6-84,0 4 1,0 3 45,0 2 1,0 1 38,0 4 1,0-2-15,0 6 0,0-4-72,0 4 1,0-4-145,0 4 0,0-4-34,0 4 0,0-4-236,0 5 0,2-7-400,2 1 1,-2-3 362,3-1 0,-3 5-531,-2-1 0,5 1 83,-1-5 0,1-1-149,-5 1 0,5-5 483,0 0 1,0-5 500,-5 4 0,7-31 0,1-5 0</inkml:trace>
  <inkml:trace contextRef="#ctx0" brushRef="#br0" timeOffset="492">162 544 7952,'-14'0'0,"-1"-5"596,0 1 904,1-8-107,-1 4-509,7 0-65,1 1-372,7 7-61,0 0-241,7 0 1,1 0-150,7 0 1,-1 0-247,1 0 1,6 2-608,4 3 1,-2-4-1801,1 4 2657,1-3 0,31-10 0,15-4 0,5 0 0,0 0 0</inkml:trace>
  <inkml:trace contextRef="#ctx0" brushRef="#br0" timeOffset="886">1030 59 8277,'-10'-5'2042,"0"1"-620,7-8-555,-10 4 0,11-2-324,-3 0-795,3 7-871,2-3 764,0 6-343,0 0 653,7 0 49,1 0 0,40 0 0,7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4:01.30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45 162 7935,'-10'-13'191,"2"1"0,0 3 302,-1-3 1,6 4 237,-2-2 1,4 5 443,1-4-70,0 5-823,0-9 1,4 10-236,1-7 1,8 5 211,2-4 0,0 4 91,4-5 0,3 7-573,-3-2 1,7-2-124,-1 2 1,1 0-365,-2 5 0,4 0 298,-3 0 1,3 0-224,1 0 0,-5 2-60,1 3 0,-7 3 695,1 7 0,-22 39 0,-7 9 0</inkml:trace>
  <inkml:trace contextRef="#ctx0" brushRef="#br0" timeOffset="173">236 353 7935,'-23'5'446,"3"0"164,4 0 1,1-4 1641,1 4-739,5-3-161,3 4-492,6-6-128,0 0-539,6 0 0,3 0 0,5 0 0,3 0-300,2 0 1,9-1-395,6-4 0,1 3-1266,-6-3 1,0 2 103,1-2 1663,-1 4 0,14-6 0,2 7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0:43:58.82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133 221 7924,'-8'-7'-132,"-5"4"-66,3-7 0,2 2 829,-2-2 1,5-3-66,-5 3 0,6 2-15,-6-2 0,7 1 133,-2-6 147,-4 0-531,1-6 1,-2 5 135,1-4 1,5 9 102,0 1-109,2 7-606,2-10 94,0 11 0,2-3-41,2 10 1,0 3 78,5 7 0,1 4-83,5 1 1,0 4 67,-1-4 0,6 5 38,0-6 0,4 1-28,-4-6 0,4 1 32,-4 0 1,6 0 136,-2-1 1,4-4-68,2 0 1,-1-7-4,0 2 1,-1-3 31,-3-2 1,1-5 5,-7 0 0,4-7-8,-8 3 1,3-4 9,-8-2 0,-2 0 29,2 0 0,-7 6 126,2-1 46,-4 0-225,-1-5-270,0 7 185,0-5 0,0 13-171,0 0 1,-4 8 189,-1 12 1,-2 3 121,2 6 1,4 2-142,-4 3 1,-2-1-23,2 6 1,-5 1 12,6 4 0,-8 0 13,2 0 1,-3-2 8,-1-3 0,-6 2 83,0-6 0,-4-1 80,4-5 1,-4-6-93,4-3 1,-4-6 13,4-4 0,-4 2 59,4-7 0,5-1-23,5-4 0,2-1 26,-1-4 0,-5 2-110,5-7 1,-3 0-1,2-5 0,-1 1 70,6-1 1,-5 0-13,5 1 0,0 4-14,5 0 0,0 5 101,0-5-219,0 7 1,7-4 48,3 7 1,3 0 33,2 0 0,6 0-26,3 0 1,4 5-5,1 0 0,1 5-13,-1-5 1,6 6-115,-1-1 1,0 3-80,-4 2 0,-1 0-296,0-1 0,1 1-383,-1 0 1,-4-1 379,-1 1 1,-6 0-622,2 0 0,-4-1 361,-1 1 1,-5-2-388,-1-3 1142,-5 3 0,15-38 0,-2-1 0</inkml:trace>
  <inkml:trace contextRef="#ctx0" brushRef="#br0" timeOffset="728">1544 147 7928,'8'-9'207,"-3"-1"1,-1 0 355,1-5 0,-2 2 39,7 3 0,-7-3 260,2 3-328,3-3 1,-5 0-40,7 4 1,-7 0 339,2 5-469,-3 2-266,-2-5-111,0 7 0,-2 0-485,-3 0 341,-3 0 1,-12 0 120,1 0 0,-1 5-188,6 0 1,-6 5 127,0-5 1,-1 5 202,2-5 1,2 1-45,-2-1 0,-3-3 222,3 2 1,-1-2-79,6-2 1,-1 0 125,0 0 1,5 0 292,1 0-260,-1 0 1,0 0 23,0 0 73,7 0-99,-4 0-189,7 0-759,0 0 0,5 3 398,0 7 1,0 0 106,-5 10 0,2 4 172,3 5 0,-4 3-141,4 7 0,-2 0 103,2 5 1,-3 2 41,3 3 0,-4-5 160,-1 0 1,0 3-100,0-8 1,0 6-23,0-11 1,0 2-54,0-2 1,0-3-20,0 3 1,0-9-131,0-5 232,0 2 69,0 1-91,0 0-65,0-2 0,0-11-89,0 0-6,0-7 13,0 4 1,0-6-258,0 4 157,0-3 0,2 4-3,3-6 0,-2 5-65,7 0 1,-5 2 56,5-2 0,0-4-144,4 4 0,1-3-120,0-2 1,-1 5-366,1 0 1,5 0-26,-1-5 0,7 4-343,-1 1 1,-2 0-215,1-5 0,1 0 173,4 0 1150,0 0 0,40-32 0,9-9 0</inkml:trace>
  <inkml:trace contextRef="#ctx0" brushRef="#br0" timeOffset="1476">1926 515 7935,'-4'-15'107,"-1"0"0,0 1 252,5-1 0,0 0 1288,0 1-632,0-1-619,0-6 0,0 4-58,0-2 0,0 2 746,0 3-736,0-1 1,0 0 46,0 1 0,0 4 169,0 0-351,6 0 1,-4 0 212,3 1 27,-4 5-56,-1-9-94,0 12-168,0-6-30,0 7-605,0 0 300,0 7-45,0-6 1,0 7-24,0-3 209,0-3 0,0 11 76,0-3 0,0-2 6,0 2 0,0 1 119,0 9 1,0-2-109,0 6 0,0-4 22,0 4 1,-4-1-7,-1 2 1,0 3 22,5-4 1,0 2-68,0-1 0,0 1-8,0-7 0,0 3-309,0-3 122,0-2 1,1 4-55,4-7 1,3 0 80,7-5 1,0 3-105,0-7 0,-1 0 122,1-5 1,5 0 18,-1 0 0,1 0 44,-6 0 0,1-5 142,0 0 325,0-7 0,-2 4-193,-4-7 0,3 6 214,-7-1 1,1 0-146,-1-5 1,-3 6-5,3-1 0,-4 0-41,-1-5-116,0 1 1,0-1 28,0 0 1,0 5-212,0 1 54,0 5-247,0-2-1042,0 6 967,0 0 0,0 6 209,0 4 0,0 8-64,0 2 0,0 6-99,0-2 1,0 9-29,0 1 1,0 2-139,0-1 1,0-6 26,0 0 1,0 1-117,0-6 1,0-1-348,0 2 0,2-9 152,3-1 0,-3-1-692,2-4 1445,5-3 0,44-33 0,19-15 0</inkml:trace>
  <inkml:trace contextRef="#ctx0" brushRef="#br0" timeOffset="2026">2485 309 7935,'-15'-23'0,"1"-3"650,-1 6 0,2 1-88,3 4 0,4 0 18,6 1 0,-5-1-231,0 0 0,0 6-111,5-1 1,1 6 45,4 0 0,-1-3-27,5 2 0,1-5-90,5 5 1,0-4-78,-1 4 0,1 0-27,0 5 0,-1 0-90,1 0 1,5 0-219,-1 0 1,6 6 117,-6 4 0,8 5-37,-3 4 0,2-1 149,-1 7 0,2-7-27,-2 1 1,-4-2 107,-1-2 0,-4-1 368,-1 1-38,0 0-179,-1-1-2,-6-6 0,-1-1-110,-7 0 1,0-4 34,0 7 1,-2-5 77,-3 4 1,4 1-89,-4 5 0,3 6-1,2 4 1,0-3-91,0 3 0,0 4 37,0 6 1,0 5 0,0 0 1,0 4-7,0 5 0,0-4-10,0 4 1,0-3-73,0-2 1,0-6-132,0-4 1,0-8 5,0-1 1,0-7 30,0 1-4,0-2 56,0-3 0,0-4-96,0 0 96,0-7 38,-6 4 1,-2-7 35,-7 0 1,-5 0 94,1 0 0,-6 0-156,6 0 0,-13 0-165,3 0 0,-5 0-281,-1 0 1,6-5-25,0 0 1,-1-2-278,6 3 0,3 2 101,1-3 1,9 3-1273,1 2 1269,6-6 689,-2 4 0,65-37 0,14-2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0EECD-641C-49D3-849E-9C42000ACAB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C6BA7-76C9-4E59-8553-3DFA1FB5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4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Now that we have discretized dynamics, and its controller.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 can augment the two, and obtain a single dynamics-matrix.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B9357-42F7-45A1-8DED-AFFD3823E2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76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 Set C=I. D=0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A53C6-83CC-472C-B7F8-D2CD4CB2E2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91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Given a continuous time system, we discretize the system, and compute it’s controller.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B9357-42F7-45A1-8DED-AFFD3823E2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683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Augmentation allows us to compute reachable sets using our known methods – vertex shooting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A53C6-83CC-472C-B7F8-D2CD4CB2E22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48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Given a continuous time system, we discretize the system, and compute it’s controller.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B9357-42F7-45A1-8DED-AFFD3823E2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49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 follow the LET paradigm.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That is, the controller input is computed within a control period.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And applied at the beginning of the next control period.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B9357-42F7-45A1-8DED-AFFD3823E2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96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augmented system is said to be stable, </a:t>
            </a:r>
            <a:r>
              <a:rPr lang="en-US" dirty="0" err="1"/>
              <a:t>iff</a:t>
            </a:r>
            <a:r>
              <a:rPr lang="en-US" dirty="0"/>
              <a:t>, the magnitude of the eigenvalues of the dynamics matrix (A) are strictly less than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B9357-42F7-45A1-8DED-AFFD3823E2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68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Now, we want to study stability in presence of deadline misses.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aspects that we consider here, are the following.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B9357-42F7-45A1-8DED-AFFD3823E2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22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X(t) is the state space. </a:t>
            </a:r>
            <a:r>
              <a:rPr lang="en-US" dirty="0" err="1"/>
              <a:t>C_d</a:t>
            </a:r>
            <a:r>
              <a:rPr lang="en-US" dirty="0"/>
              <a:t> is computing the input. And u(t) is the input.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At each period, </a:t>
            </a:r>
            <a:r>
              <a:rPr lang="en-US" dirty="0" err="1"/>
              <a:t>C_d</a:t>
            </a:r>
            <a:r>
              <a:rPr lang="en-US" dirty="0"/>
              <a:t> senses the state of the system x(t), computes the input, and applies at the beginning of the next period.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assumes that no deadline is missed. That is, </a:t>
            </a:r>
            <a:r>
              <a:rPr lang="en-US" dirty="0" err="1"/>
              <a:t>C_d</a:t>
            </a:r>
            <a:r>
              <a:rPr lang="en-US" dirty="0"/>
              <a:t> always computes the input before the next period.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if it doesn’t?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B9357-42F7-45A1-8DED-AFFD3823E2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57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 instance, here, at the second period, </a:t>
            </a:r>
            <a:r>
              <a:rPr lang="en-US" dirty="0" err="1"/>
              <a:t>C_d</a:t>
            </a:r>
            <a:r>
              <a:rPr lang="en-US" dirty="0"/>
              <a:t> was not able to compute the input on time.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 the previously know input is applied. Note we could have also applied zero input.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And the process is allowed to run. Although we could have also killed the process. In that case, it would have started with a fresh measurement of the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B9357-42F7-45A1-8DED-AFFD3823E2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79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Let’s say, \</a:t>
            </a:r>
            <a:r>
              <a:rPr lang="en-US" dirty="0" err="1"/>
              <a:t>Sigma_mu</a:t>
            </a:r>
            <a:r>
              <a:rPr lang="en-US" dirty="0"/>
              <a:t> is the evolution after \mu steps. Where each step is a hit, or a set of misses followed by a hit.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Let \</a:t>
            </a:r>
            <a:r>
              <a:rPr lang="en-US" dirty="0" err="1"/>
              <a:t>rho_mu</a:t>
            </a:r>
            <a:r>
              <a:rPr lang="en-US" dirty="0"/>
              <a:t> be the spectral radius after \mu evolution steps.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Then, \rho is the supremum of all possible \mu. In the other words, \rho is the max possible spectral radius of the system, under the allowed pattern of deadline misses, </a:t>
            </a:r>
            <a:r>
              <a:rPr lang="en-US" dirty="0" err="1"/>
              <a:t>upto</a:t>
            </a:r>
            <a:r>
              <a:rPr lang="en-US" dirty="0"/>
              <a:t> any time horizon.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Note that this is not a bounded time behavior.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B9357-42F7-45A1-8DED-AFFD3823E2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56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Consider this example of F1Tenth car. Where the nominal trajectory is given in black, assuming no deadline misses.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And in cyan, the safety envelope is given.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Due to timing uncertainties, the car can miss its deadline, such trajectories are shown in black and red.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Note that, unlike the black trajectories, the red one goes out of the safety envelope for a brief time.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Though all the trajectories are stable, some might still be unsafe – as shown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B9357-42F7-45A1-8DED-AFFD3823E2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30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Given a continuous time system, we discretize the system, and compute it’s controller.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B9357-42F7-45A1-8DED-AFFD3823E2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69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B9357-42F7-45A1-8DED-AFFD3823E2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6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568AE-3F9E-4A4D-82F3-2E3B96740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C26AF3-6388-4170-8240-77D96282E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B716B-660F-4A51-B914-087FDD87F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1F6-DD26-4D87-BFE1-9C4FFB5CDC1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FF377-AE6F-4931-A4FE-BF95D46C8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7D578-2318-491E-9BDF-DC7733C1C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9-A17A-4029-A1D1-6B339307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8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F54BC-F7D6-4574-9697-D58FA8B3D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8095D6-4AAF-483F-804F-22DBB008E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A92B7-5337-4339-9690-D6F749477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1F6-DD26-4D87-BFE1-9C4FFB5CDC1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21BAF-CD64-4966-968B-1B6F88F7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4BB95-E979-42ED-A89D-538CB130D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9-A17A-4029-A1D1-6B339307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8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9A9C4F-1AF8-4CCE-A5BC-DBA8CE3BE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292D3A-C184-4CB0-AB4E-6C4BC23FF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878FD-FB0A-4F57-933E-E839DDD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1F6-DD26-4D87-BFE1-9C4FFB5CDC1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EDCA7-A378-448C-AE5C-2FD8D471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F5DD0-82F8-45C7-8D19-AA7D6AC34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9-A17A-4029-A1D1-6B339307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F322-BDD6-4FB5-A0D4-C3AC21E2F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59F99-27B5-4EF7-BF50-A94731809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436F2-7BDD-42BD-A6B7-FD612E5A7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1F6-DD26-4D87-BFE1-9C4FFB5CDC1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106E5-4087-4719-B8FB-35C5C175D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E70DF-100D-4530-AA95-70C9284C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9-A17A-4029-A1D1-6B339307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5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BA891-5B9D-4FFE-8A2A-3C2962FA8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F590B-CCC4-43B8-9F84-E26FB50E2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78FE9-572D-4343-9C05-83E739299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1F6-DD26-4D87-BFE1-9C4FFB5CDC1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21753-02C0-410D-A1C2-9AE655D7B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09E2D-ED3C-4D82-8984-BF38B7FC8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9-A17A-4029-A1D1-6B339307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4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B04E1-A688-47E3-B4AD-52D225774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D0F9F-97BC-474B-9254-BC756F9FFB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E0CF85-07BB-4282-BADF-F64CF929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77195-1E1A-4A7B-9860-38E503C5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1F6-DD26-4D87-BFE1-9C4FFB5CDC1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33984-497B-43A0-8F3F-759A96550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CF7DB-053F-41EF-8B45-D2A61F550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9-A17A-4029-A1D1-6B339307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7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6812-1E59-4FB8-AF58-2860B8291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B05FB-189A-4E3B-BFFD-18D8EA33B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3754A-CB53-43BF-9806-910FF3309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90EC3F-F97C-4929-B03E-E04F3BDBE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E6EB3-A62D-438C-B547-481C3D86D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2D3C30-8031-4342-8EB1-984E8CEE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1F6-DD26-4D87-BFE1-9C4FFB5CDC1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FB6EA-B639-4876-93C5-937678E69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F597B2-9F81-4C88-B4C2-AA3DFF8CC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9-A17A-4029-A1D1-6B339307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E415-8091-4F2B-9E82-0EE3A7A4F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AF5DE8-2E3C-4DB5-A8BD-ACAC7E7CD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1F6-DD26-4D87-BFE1-9C4FFB5CDC1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727BB6-0938-419F-8B1E-71A114E5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42503-446E-474E-8223-28C9B08A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9-A17A-4029-A1D1-6B339307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54A783-234F-4B6B-A6F8-95A5C26DA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1F6-DD26-4D87-BFE1-9C4FFB5CDC1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BD77D-398E-4F38-9E03-6057D58C5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B7C57-0CCF-4158-B72A-F77ECC1DF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9-A17A-4029-A1D1-6B339307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8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694C1-1B07-498D-B7B7-53BA71C88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24433-D95A-40E2-BB20-B4F35E286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B75819-7249-41D2-B7B6-F1A939585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83DE0-4582-4621-832C-8BFCF05A4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1F6-DD26-4D87-BFE1-9C4FFB5CDC1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56802-CF69-4575-8829-E4B6AD25E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F3357-5816-4C90-BFBA-C427C659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9-A17A-4029-A1D1-6B339307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1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083BE-8115-4E36-A0B5-8ED1C5CFD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A788E1-4180-43EC-85E1-BC945EA337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2C07E-30BB-425E-8BA7-D6D1B8AE7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8BD30-678F-4A67-84C5-F69D28F82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1F6-DD26-4D87-BFE1-9C4FFB5CDC1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80B11-8099-4441-8F4A-E3A83D251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9FDCE-0E63-42A3-9B73-AE4F3A0A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9-A17A-4029-A1D1-6B339307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3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EB91B1-3124-4453-BCC3-32CDBD030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FA01C-D353-44E6-88B1-CB1F68625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B0E87-3825-4AA7-ADE1-11A040A87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721F6-DD26-4D87-BFE1-9C4FFB5CDC1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0B758-5B6C-42E3-88AA-D9F29E4CA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A90EA-3781-43C3-A757-CC60FFDDC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3AD29-A17A-4029-A1D1-6B339307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8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neet@u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NULL"/><Relationship Id="rId18" Type="http://schemas.openxmlformats.org/officeDocument/2006/relationships/customXml" Target="../ink/ink9.xml"/><Relationship Id="rId3" Type="http://schemas.openxmlformats.org/officeDocument/2006/relationships/image" Target="NULL"/><Relationship Id="rId21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customXml" Target="../ink/ink6.xml"/><Relationship Id="rId17" Type="http://schemas.openxmlformats.org/officeDocument/2006/relationships/image" Target="NUL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customXml" Target="../ink/ink5.xml"/><Relationship Id="rId19" Type="http://schemas.openxmlformats.org/officeDocument/2006/relationships/image" Target="NULL"/><Relationship Id="rId4" Type="http://schemas.openxmlformats.org/officeDocument/2006/relationships/customXml" Target="../ink/ink2.xml"/><Relationship Id="rId9" Type="http://schemas.openxmlformats.org/officeDocument/2006/relationships/image" Target="NULL"/><Relationship Id="rId14" Type="http://schemas.openxmlformats.org/officeDocument/2006/relationships/customXml" Target="../ink/ink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customXml" Target="../ink/ink19.xml"/><Relationship Id="rId26" Type="http://schemas.openxmlformats.org/officeDocument/2006/relationships/customXml" Target="../ink/ink23.xml"/><Relationship Id="rId39" Type="http://schemas.openxmlformats.org/officeDocument/2006/relationships/image" Target="NULL"/><Relationship Id="rId21" Type="http://schemas.openxmlformats.org/officeDocument/2006/relationships/image" Target="NULL"/><Relationship Id="rId34" Type="http://schemas.openxmlformats.org/officeDocument/2006/relationships/customXml" Target="../ink/ink27.xml"/><Relationship Id="rId7" Type="http://schemas.openxmlformats.org/officeDocument/2006/relationships/image" Target="NULL"/><Relationship Id="rId12" Type="http://schemas.openxmlformats.org/officeDocument/2006/relationships/customXml" Target="../ink/ink16.xml"/><Relationship Id="rId17" Type="http://schemas.openxmlformats.org/officeDocument/2006/relationships/image" Target="NULL"/><Relationship Id="rId25" Type="http://schemas.openxmlformats.org/officeDocument/2006/relationships/image" Target="NULL"/><Relationship Id="rId33" Type="http://schemas.openxmlformats.org/officeDocument/2006/relationships/image" Target="NULL"/><Relationship Id="rId38" Type="http://schemas.openxmlformats.org/officeDocument/2006/relationships/customXml" Target="../ink/ink29.xml"/><Relationship Id="rId2" Type="http://schemas.openxmlformats.org/officeDocument/2006/relationships/customXml" Target="../ink/ink11.xml"/><Relationship Id="rId16" Type="http://schemas.openxmlformats.org/officeDocument/2006/relationships/customXml" Target="../ink/ink18.xml"/><Relationship Id="rId20" Type="http://schemas.openxmlformats.org/officeDocument/2006/relationships/customXml" Target="../ink/ink20.xml"/><Relationship Id="rId29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.xml"/><Relationship Id="rId11" Type="http://schemas.openxmlformats.org/officeDocument/2006/relationships/image" Target="NULL"/><Relationship Id="rId24" Type="http://schemas.openxmlformats.org/officeDocument/2006/relationships/customXml" Target="../ink/ink22.xml"/><Relationship Id="rId32" Type="http://schemas.openxmlformats.org/officeDocument/2006/relationships/customXml" Target="../ink/ink26.xml"/><Relationship Id="rId37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23" Type="http://schemas.openxmlformats.org/officeDocument/2006/relationships/image" Target="NULL"/><Relationship Id="rId28" Type="http://schemas.openxmlformats.org/officeDocument/2006/relationships/customXml" Target="../ink/ink24.xml"/><Relationship Id="rId36" Type="http://schemas.openxmlformats.org/officeDocument/2006/relationships/customXml" Target="../ink/ink28.xml"/><Relationship Id="rId10" Type="http://schemas.openxmlformats.org/officeDocument/2006/relationships/customXml" Target="../ink/ink15.xml"/><Relationship Id="rId19" Type="http://schemas.openxmlformats.org/officeDocument/2006/relationships/image" Target="NULL"/><Relationship Id="rId31" Type="http://schemas.openxmlformats.org/officeDocument/2006/relationships/image" Target="NULL"/><Relationship Id="rId4" Type="http://schemas.openxmlformats.org/officeDocument/2006/relationships/customXml" Target="../ink/ink12.xml"/><Relationship Id="rId9" Type="http://schemas.openxmlformats.org/officeDocument/2006/relationships/image" Target="NULL"/><Relationship Id="rId14" Type="http://schemas.openxmlformats.org/officeDocument/2006/relationships/customXml" Target="../ink/ink17.xml"/><Relationship Id="rId22" Type="http://schemas.openxmlformats.org/officeDocument/2006/relationships/customXml" Target="../ink/ink21.xml"/><Relationship Id="rId27" Type="http://schemas.openxmlformats.org/officeDocument/2006/relationships/image" Target="NULL"/><Relationship Id="rId30" Type="http://schemas.openxmlformats.org/officeDocument/2006/relationships/customXml" Target="../ink/ink25.xml"/><Relationship Id="rId35" Type="http://schemas.openxmlformats.org/officeDocument/2006/relationships/image" Target="NULL"/><Relationship Id="rId8" Type="http://schemas.openxmlformats.org/officeDocument/2006/relationships/customXml" Target="../ink/ink14.xml"/><Relationship Id="rId3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customXml" Target="../ink/ink38.xml"/><Relationship Id="rId26" Type="http://schemas.openxmlformats.org/officeDocument/2006/relationships/customXml" Target="../ink/ink42.xml"/><Relationship Id="rId3" Type="http://schemas.openxmlformats.org/officeDocument/2006/relationships/image" Target="NULL"/><Relationship Id="rId21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customXml" Target="../ink/ink35.xml"/><Relationship Id="rId17" Type="http://schemas.openxmlformats.org/officeDocument/2006/relationships/image" Target="NULL"/><Relationship Id="rId25" Type="http://schemas.openxmlformats.org/officeDocument/2006/relationships/image" Target="NULL"/><Relationship Id="rId33" Type="http://schemas.openxmlformats.org/officeDocument/2006/relationships/image" Target="NULL"/><Relationship Id="rId2" Type="http://schemas.openxmlformats.org/officeDocument/2006/relationships/customXml" Target="../ink/ink30.xml"/><Relationship Id="rId16" Type="http://schemas.openxmlformats.org/officeDocument/2006/relationships/customXml" Target="../ink/ink37.xml"/><Relationship Id="rId20" Type="http://schemas.openxmlformats.org/officeDocument/2006/relationships/customXml" Target="../ink/ink39.xml"/><Relationship Id="rId29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2.xml"/><Relationship Id="rId11" Type="http://schemas.openxmlformats.org/officeDocument/2006/relationships/image" Target="NULL"/><Relationship Id="rId24" Type="http://schemas.openxmlformats.org/officeDocument/2006/relationships/customXml" Target="../ink/ink41.xml"/><Relationship Id="rId32" Type="http://schemas.openxmlformats.org/officeDocument/2006/relationships/customXml" Target="../ink/ink45.xml"/><Relationship Id="rId5" Type="http://schemas.openxmlformats.org/officeDocument/2006/relationships/image" Target="NULL"/><Relationship Id="rId15" Type="http://schemas.openxmlformats.org/officeDocument/2006/relationships/image" Target="NULL"/><Relationship Id="rId23" Type="http://schemas.openxmlformats.org/officeDocument/2006/relationships/image" Target="NULL"/><Relationship Id="rId28" Type="http://schemas.openxmlformats.org/officeDocument/2006/relationships/customXml" Target="../ink/ink43.xml"/><Relationship Id="rId10" Type="http://schemas.openxmlformats.org/officeDocument/2006/relationships/customXml" Target="../ink/ink34.xml"/><Relationship Id="rId19" Type="http://schemas.openxmlformats.org/officeDocument/2006/relationships/image" Target="NULL"/><Relationship Id="rId31" Type="http://schemas.openxmlformats.org/officeDocument/2006/relationships/image" Target="NULL"/><Relationship Id="rId4" Type="http://schemas.openxmlformats.org/officeDocument/2006/relationships/customXml" Target="../ink/ink31.xml"/><Relationship Id="rId9" Type="http://schemas.openxmlformats.org/officeDocument/2006/relationships/image" Target="NULL"/><Relationship Id="rId14" Type="http://schemas.openxmlformats.org/officeDocument/2006/relationships/customXml" Target="../ink/ink36.xml"/><Relationship Id="rId22" Type="http://schemas.openxmlformats.org/officeDocument/2006/relationships/customXml" Target="../ink/ink40.xml"/><Relationship Id="rId27" Type="http://schemas.openxmlformats.org/officeDocument/2006/relationships/image" Target="NULL"/><Relationship Id="rId30" Type="http://schemas.openxmlformats.org/officeDocument/2006/relationships/customXml" Target="../ink/ink44.xml"/><Relationship Id="rId8" Type="http://schemas.openxmlformats.org/officeDocument/2006/relationships/customXml" Target="../ink/ink33.xml"/></Relationships>
</file>

<file path=ppt/slides/_rels/slide31.xml.rels><?xml version="1.0" encoding="UTF-8" standalone="yes"?>
<Relationships xmlns="http://schemas.openxmlformats.org/package/2006/relationships"><Relationship Id="rId26" Type="http://schemas.openxmlformats.org/officeDocument/2006/relationships/customXml" Target="../ink/ink58.xml"/><Relationship Id="rId117" Type="http://schemas.openxmlformats.org/officeDocument/2006/relationships/image" Target="NULL"/><Relationship Id="rId21" Type="http://schemas.openxmlformats.org/officeDocument/2006/relationships/image" Target="NULL"/><Relationship Id="rId42" Type="http://schemas.openxmlformats.org/officeDocument/2006/relationships/customXml" Target="../ink/ink66.xml"/><Relationship Id="rId47" Type="http://schemas.openxmlformats.org/officeDocument/2006/relationships/image" Target="NULL"/><Relationship Id="rId63" Type="http://schemas.openxmlformats.org/officeDocument/2006/relationships/image" Target="NULL"/><Relationship Id="rId68" Type="http://schemas.openxmlformats.org/officeDocument/2006/relationships/customXml" Target="../ink/ink79.xml"/><Relationship Id="rId84" Type="http://schemas.openxmlformats.org/officeDocument/2006/relationships/customXml" Target="../ink/ink87.xml"/><Relationship Id="rId89" Type="http://schemas.openxmlformats.org/officeDocument/2006/relationships/image" Target="NULL"/><Relationship Id="rId112" Type="http://schemas.openxmlformats.org/officeDocument/2006/relationships/customXml" Target="../ink/ink101.xml"/><Relationship Id="rId16" Type="http://schemas.openxmlformats.org/officeDocument/2006/relationships/customXml" Target="../ink/ink53.xml"/><Relationship Id="rId107" Type="http://schemas.openxmlformats.org/officeDocument/2006/relationships/image" Target="NULL"/><Relationship Id="rId11" Type="http://schemas.openxmlformats.org/officeDocument/2006/relationships/image" Target="NULL"/><Relationship Id="rId32" Type="http://schemas.openxmlformats.org/officeDocument/2006/relationships/customXml" Target="../ink/ink61.xml"/><Relationship Id="rId37" Type="http://schemas.openxmlformats.org/officeDocument/2006/relationships/image" Target="NULL"/><Relationship Id="rId53" Type="http://schemas.openxmlformats.org/officeDocument/2006/relationships/image" Target="NULL"/><Relationship Id="rId58" Type="http://schemas.openxmlformats.org/officeDocument/2006/relationships/customXml" Target="../ink/ink74.xml"/><Relationship Id="rId74" Type="http://schemas.openxmlformats.org/officeDocument/2006/relationships/customXml" Target="../ink/ink82.xml"/><Relationship Id="rId79" Type="http://schemas.openxmlformats.org/officeDocument/2006/relationships/image" Target="NULL"/><Relationship Id="rId102" Type="http://schemas.openxmlformats.org/officeDocument/2006/relationships/customXml" Target="../ink/ink96.xml"/><Relationship Id="rId123" Type="http://schemas.openxmlformats.org/officeDocument/2006/relationships/image" Target="NULL"/><Relationship Id="rId5" Type="http://schemas.openxmlformats.org/officeDocument/2006/relationships/image" Target="NULL"/><Relationship Id="rId90" Type="http://schemas.openxmlformats.org/officeDocument/2006/relationships/customXml" Target="../ink/ink90.xml"/><Relationship Id="rId95" Type="http://schemas.openxmlformats.org/officeDocument/2006/relationships/image" Target="NULL"/><Relationship Id="rId22" Type="http://schemas.openxmlformats.org/officeDocument/2006/relationships/customXml" Target="../ink/ink56.xml"/><Relationship Id="rId27" Type="http://schemas.openxmlformats.org/officeDocument/2006/relationships/image" Target="NULL"/><Relationship Id="rId43" Type="http://schemas.openxmlformats.org/officeDocument/2006/relationships/image" Target="NULL"/><Relationship Id="rId48" Type="http://schemas.openxmlformats.org/officeDocument/2006/relationships/customXml" Target="../ink/ink69.xml"/><Relationship Id="rId64" Type="http://schemas.openxmlformats.org/officeDocument/2006/relationships/customXml" Target="../ink/ink77.xml"/><Relationship Id="rId69" Type="http://schemas.openxmlformats.org/officeDocument/2006/relationships/image" Target="NULL"/><Relationship Id="rId113" Type="http://schemas.openxmlformats.org/officeDocument/2006/relationships/image" Target="NULL"/><Relationship Id="rId118" Type="http://schemas.openxmlformats.org/officeDocument/2006/relationships/customXml" Target="../ink/ink104.xml"/><Relationship Id="rId80" Type="http://schemas.openxmlformats.org/officeDocument/2006/relationships/customXml" Target="../ink/ink85.xml"/><Relationship Id="rId85" Type="http://schemas.openxmlformats.org/officeDocument/2006/relationships/image" Target="NULL"/><Relationship Id="rId12" Type="http://schemas.openxmlformats.org/officeDocument/2006/relationships/customXml" Target="../ink/ink51.xml"/><Relationship Id="rId17" Type="http://schemas.openxmlformats.org/officeDocument/2006/relationships/image" Target="NULL"/><Relationship Id="rId33" Type="http://schemas.openxmlformats.org/officeDocument/2006/relationships/image" Target="NULL"/><Relationship Id="rId38" Type="http://schemas.openxmlformats.org/officeDocument/2006/relationships/customXml" Target="../ink/ink64.xml"/><Relationship Id="rId59" Type="http://schemas.openxmlformats.org/officeDocument/2006/relationships/image" Target="NULL"/><Relationship Id="rId103" Type="http://schemas.openxmlformats.org/officeDocument/2006/relationships/image" Target="NULL"/><Relationship Id="rId108" Type="http://schemas.openxmlformats.org/officeDocument/2006/relationships/customXml" Target="../ink/ink99.xml"/><Relationship Id="rId124" Type="http://schemas.openxmlformats.org/officeDocument/2006/relationships/customXml" Target="../ink/ink107.xml"/><Relationship Id="rId54" Type="http://schemas.openxmlformats.org/officeDocument/2006/relationships/customXml" Target="../ink/ink72.xml"/><Relationship Id="rId70" Type="http://schemas.openxmlformats.org/officeDocument/2006/relationships/customXml" Target="../ink/ink80.xml"/><Relationship Id="rId75" Type="http://schemas.openxmlformats.org/officeDocument/2006/relationships/image" Target="NULL"/><Relationship Id="rId91" Type="http://schemas.openxmlformats.org/officeDocument/2006/relationships/image" Target="NULL"/><Relationship Id="rId96" Type="http://schemas.openxmlformats.org/officeDocument/2006/relationships/customXml" Target="../ink/ink9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8.xml"/><Relationship Id="rId23" Type="http://schemas.openxmlformats.org/officeDocument/2006/relationships/image" Target="NULL"/><Relationship Id="rId28" Type="http://schemas.openxmlformats.org/officeDocument/2006/relationships/customXml" Target="../ink/ink59.xml"/><Relationship Id="rId49" Type="http://schemas.openxmlformats.org/officeDocument/2006/relationships/image" Target="NULL"/><Relationship Id="rId114" Type="http://schemas.openxmlformats.org/officeDocument/2006/relationships/customXml" Target="../ink/ink102.xml"/><Relationship Id="rId119" Type="http://schemas.openxmlformats.org/officeDocument/2006/relationships/image" Target="NULL"/><Relationship Id="rId44" Type="http://schemas.openxmlformats.org/officeDocument/2006/relationships/customXml" Target="../ink/ink67.xml"/><Relationship Id="rId60" Type="http://schemas.openxmlformats.org/officeDocument/2006/relationships/customXml" Target="../ink/ink75.xml"/><Relationship Id="rId65" Type="http://schemas.openxmlformats.org/officeDocument/2006/relationships/image" Target="NULL"/><Relationship Id="rId81" Type="http://schemas.openxmlformats.org/officeDocument/2006/relationships/image" Target="NULL"/><Relationship Id="rId86" Type="http://schemas.openxmlformats.org/officeDocument/2006/relationships/customXml" Target="../ink/ink88.xml"/><Relationship Id="rId13" Type="http://schemas.openxmlformats.org/officeDocument/2006/relationships/image" Target="NULL"/><Relationship Id="rId18" Type="http://schemas.openxmlformats.org/officeDocument/2006/relationships/customXml" Target="../ink/ink54.xml"/><Relationship Id="rId39" Type="http://schemas.openxmlformats.org/officeDocument/2006/relationships/image" Target="NULL"/><Relationship Id="rId109" Type="http://schemas.openxmlformats.org/officeDocument/2006/relationships/image" Target="NULL"/><Relationship Id="rId34" Type="http://schemas.openxmlformats.org/officeDocument/2006/relationships/customXml" Target="../ink/ink62.xml"/><Relationship Id="rId50" Type="http://schemas.openxmlformats.org/officeDocument/2006/relationships/customXml" Target="../ink/ink70.xml"/><Relationship Id="rId55" Type="http://schemas.openxmlformats.org/officeDocument/2006/relationships/image" Target="NULL"/><Relationship Id="rId76" Type="http://schemas.openxmlformats.org/officeDocument/2006/relationships/customXml" Target="../ink/ink83.xml"/><Relationship Id="rId97" Type="http://schemas.openxmlformats.org/officeDocument/2006/relationships/image" Target="NULL"/><Relationship Id="rId104" Type="http://schemas.openxmlformats.org/officeDocument/2006/relationships/customXml" Target="../ink/ink97.xml"/><Relationship Id="rId120" Type="http://schemas.openxmlformats.org/officeDocument/2006/relationships/customXml" Target="../ink/ink105.xml"/><Relationship Id="rId125" Type="http://schemas.openxmlformats.org/officeDocument/2006/relationships/image" Target="NULL"/><Relationship Id="rId7" Type="http://schemas.openxmlformats.org/officeDocument/2006/relationships/image" Target="NULL"/><Relationship Id="rId71" Type="http://schemas.openxmlformats.org/officeDocument/2006/relationships/image" Target="NULL"/><Relationship Id="rId92" Type="http://schemas.openxmlformats.org/officeDocument/2006/relationships/customXml" Target="../ink/ink91.xml"/><Relationship Id="rId2" Type="http://schemas.openxmlformats.org/officeDocument/2006/relationships/customXml" Target="../ink/ink46.xml"/><Relationship Id="rId29" Type="http://schemas.openxmlformats.org/officeDocument/2006/relationships/image" Target="NULL"/><Relationship Id="rId24" Type="http://schemas.openxmlformats.org/officeDocument/2006/relationships/customXml" Target="../ink/ink57.xml"/><Relationship Id="rId40" Type="http://schemas.openxmlformats.org/officeDocument/2006/relationships/customXml" Target="../ink/ink65.xml"/><Relationship Id="rId45" Type="http://schemas.openxmlformats.org/officeDocument/2006/relationships/image" Target="NULL"/><Relationship Id="rId66" Type="http://schemas.openxmlformats.org/officeDocument/2006/relationships/customXml" Target="../ink/ink78.xml"/><Relationship Id="rId87" Type="http://schemas.openxmlformats.org/officeDocument/2006/relationships/image" Target="NULL"/><Relationship Id="rId110" Type="http://schemas.openxmlformats.org/officeDocument/2006/relationships/customXml" Target="../ink/ink100.xml"/><Relationship Id="rId115" Type="http://schemas.openxmlformats.org/officeDocument/2006/relationships/image" Target="NULL"/><Relationship Id="rId61" Type="http://schemas.openxmlformats.org/officeDocument/2006/relationships/image" Target="NULL"/><Relationship Id="rId82" Type="http://schemas.openxmlformats.org/officeDocument/2006/relationships/customXml" Target="../ink/ink86.xml"/><Relationship Id="rId19" Type="http://schemas.openxmlformats.org/officeDocument/2006/relationships/image" Target="NULL"/><Relationship Id="rId14" Type="http://schemas.openxmlformats.org/officeDocument/2006/relationships/customXml" Target="../ink/ink52.xml"/><Relationship Id="rId30" Type="http://schemas.openxmlformats.org/officeDocument/2006/relationships/customXml" Target="../ink/ink60.xml"/><Relationship Id="rId35" Type="http://schemas.openxmlformats.org/officeDocument/2006/relationships/image" Target="NULL"/><Relationship Id="rId56" Type="http://schemas.openxmlformats.org/officeDocument/2006/relationships/customXml" Target="../ink/ink73.xml"/><Relationship Id="rId77" Type="http://schemas.openxmlformats.org/officeDocument/2006/relationships/image" Target="NULL"/><Relationship Id="rId100" Type="http://schemas.openxmlformats.org/officeDocument/2006/relationships/customXml" Target="../ink/ink95.xml"/><Relationship Id="rId105" Type="http://schemas.openxmlformats.org/officeDocument/2006/relationships/image" Target="NULL"/><Relationship Id="rId126" Type="http://schemas.openxmlformats.org/officeDocument/2006/relationships/customXml" Target="../ink/ink108.xml"/><Relationship Id="rId8" Type="http://schemas.openxmlformats.org/officeDocument/2006/relationships/customXml" Target="../ink/ink49.xml"/><Relationship Id="rId51" Type="http://schemas.openxmlformats.org/officeDocument/2006/relationships/image" Target="NULL"/><Relationship Id="rId72" Type="http://schemas.openxmlformats.org/officeDocument/2006/relationships/customXml" Target="../ink/ink81.xml"/><Relationship Id="rId93" Type="http://schemas.openxmlformats.org/officeDocument/2006/relationships/image" Target="NULL"/><Relationship Id="rId98" Type="http://schemas.openxmlformats.org/officeDocument/2006/relationships/customXml" Target="../ink/ink94.xml"/><Relationship Id="rId121" Type="http://schemas.openxmlformats.org/officeDocument/2006/relationships/image" Target="NULL"/><Relationship Id="rId3" Type="http://schemas.openxmlformats.org/officeDocument/2006/relationships/image" Target="NULL"/><Relationship Id="rId25" Type="http://schemas.openxmlformats.org/officeDocument/2006/relationships/image" Target="NULL"/><Relationship Id="rId46" Type="http://schemas.openxmlformats.org/officeDocument/2006/relationships/customXml" Target="../ink/ink68.xml"/><Relationship Id="rId67" Type="http://schemas.openxmlformats.org/officeDocument/2006/relationships/image" Target="NULL"/><Relationship Id="rId116" Type="http://schemas.openxmlformats.org/officeDocument/2006/relationships/customXml" Target="../ink/ink103.xml"/><Relationship Id="rId20" Type="http://schemas.openxmlformats.org/officeDocument/2006/relationships/customXml" Target="../ink/ink55.xml"/><Relationship Id="rId41" Type="http://schemas.openxmlformats.org/officeDocument/2006/relationships/image" Target="NULL"/><Relationship Id="rId62" Type="http://schemas.openxmlformats.org/officeDocument/2006/relationships/customXml" Target="../ink/ink76.xml"/><Relationship Id="rId83" Type="http://schemas.openxmlformats.org/officeDocument/2006/relationships/image" Target="NULL"/><Relationship Id="rId88" Type="http://schemas.openxmlformats.org/officeDocument/2006/relationships/customXml" Target="../ink/ink89.xml"/><Relationship Id="rId111" Type="http://schemas.openxmlformats.org/officeDocument/2006/relationships/image" Target="NULL"/><Relationship Id="rId15" Type="http://schemas.openxmlformats.org/officeDocument/2006/relationships/image" Target="NULL"/><Relationship Id="rId36" Type="http://schemas.openxmlformats.org/officeDocument/2006/relationships/customXml" Target="../ink/ink63.xml"/><Relationship Id="rId57" Type="http://schemas.openxmlformats.org/officeDocument/2006/relationships/image" Target="NULL"/><Relationship Id="rId106" Type="http://schemas.openxmlformats.org/officeDocument/2006/relationships/customXml" Target="../ink/ink98.xml"/><Relationship Id="rId127" Type="http://schemas.openxmlformats.org/officeDocument/2006/relationships/image" Target="NULL"/><Relationship Id="rId10" Type="http://schemas.openxmlformats.org/officeDocument/2006/relationships/customXml" Target="../ink/ink50.xml"/><Relationship Id="rId31" Type="http://schemas.openxmlformats.org/officeDocument/2006/relationships/image" Target="NULL"/><Relationship Id="rId52" Type="http://schemas.openxmlformats.org/officeDocument/2006/relationships/customXml" Target="../ink/ink71.xml"/><Relationship Id="rId73" Type="http://schemas.openxmlformats.org/officeDocument/2006/relationships/image" Target="NULL"/><Relationship Id="rId78" Type="http://schemas.openxmlformats.org/officeDocument/2006/relationships/customXml" Target="../ink/ink84.xml"/><Relationship Id="rId94" Type="http://schemas.openxmlformats.org/officeDocument/2006/relationships/customXml" Target="../ink/ink92.xml"/><Relationship Id="rId99" Type="http://schemas.openxmlformats.org/officeDocument/2006/relationships/image" Target="NULL"/><Relationship Id="rId101" Type="http://schemas.openxmlformats.org/officeDocument/2006/relationships/image" Target="NULL"/><Relationship Id="rId122" Type="http://schemas.openxmlformats.org/officeDocument/2006/relationships/customXml" Target="../ink/ink106.xml"/><Relationship Id="rId4" Type="http://schemas.openxmlformats.org/officeDocument/2006/relationships/customXml" Target="../ink/ink47.xml"/><Relationship Id="rId9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7B26F-2C17-F8C7-0A49-CAA12FC153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Trustworthy Autonomy</a:t>
            </a:r>
            <a:br>
              <a:rPr lang="en-US" dirty="0"/>
            </a:br>
            <a:r>
              <a:rPr lang="en-US" sz="4800" dirty="0"/>
              <a:t>Lecture 19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DDE6A-20F0-D446-C223-B44AB63492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Bineet Ghosh</a:t>
            </a:r>
          </a:p>
          <a:p>
            <a:r>
              <a:rPr lang="en-US" dirty="0">
                <a:hlinkClick r:id="rId2"/>
              </a:rPr>
              <a:t>bineet@ua.edu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1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797E-F64B-B081-8469-69E32C0EA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 In Presence of Deadline Misses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373799F-95FA-E2C2-24EE-DE21617CB7A6}"/>
                  </a:ext>
                </a:extLst>
              </p:cNvPr>
              <p:cNvSpPr txBox="1"/>
              <p:nvPr/>
            </p:nvSpPr>
            <p:spPr>
              <a:xfrm>
                <a:off x="435006" y="2059620"/>
                <a:ext cx="59036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p>
                  </m:oMath>
                </a14:m>
                <a:r>
                  <a:rPr lang="en-US" sz="2800" dirty="0"/>
                  <a:t>: Behavior after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800" dirty="0"/>
                  <a:t> evolution steps.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373799F-95FA-E2C2-24EE-DE21617CB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06" y="2059620"/>
                <a:ext cx="5903651" cy="523220"/>
              </a:xfrm>
              <a:prstGeom prst="rect">
                <a:avLst/>
              </a:prstGeom>
              <a:blipFill>
                <a:blip r:embed="rId3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BFA5900-3E55-0A29-F58C-4C532B768D50}"/>
              </a:ext>
            </a:extLst>
          </p:cNvPr>
          <p:cNvSpPr txBox="1"/>
          <p:nvPr/>
        </p:nvSpPr>
        <p:spPr>
          <a:xfrm>
            <a:off x="5782321" y="2059620"/>
            <a:ext cx="5903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Where each step is a hit/set of misses followed by a hit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2C573D-B0C2-8C28-8DEB-F4DB8425F0B5}"/>
                  </a:ext>
                </a:extLst>
              </p:cNvPr>
              <p:cNvSpPr txBox="1"/>
              <p:nvPr/>
            </p:nvSpPr>
            <p:spPr>
              <a:xfrm>
                <a:off x="435006" y="3382659"/>
                <a:ext cx="9165456" cy="5579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: Spectral radius after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800" dirty="0"/>
                  <a:t> evolution steps.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2C573D-B0C2-8C28-8DEB-F4DB8425F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06" y="3382659"/>
                <a:ext cx="9165456" cy="557910"/>
              </a:xfrm>
              <a:prstGeom prst="rect">
                <a:avLst/>
              </a:prstGeom>
              <a:blipFill>
                <a:blip r:embed="rId4"/>
                <a:stretch>
                  <a:fillRect t="-10989" b="-25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3BF8E85-A87C-520C-2DD3-E09FD22606F6}"/>
                  </a:ext>
                </a:extLst>
              </p:cNvPr>
              <p:cNvSpPr txBox="1"/>
              <p:nvPr/>
            </p:nvSpPr>
            <p:spPr>
              <a:xfrm>
                <a:off x="838200" y="4740388"/>
                <a:ext cx="9165456" cy="702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→∞</m:t>
                          </m:r>
                        </m:lim>
                      </m:limLow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sup</m:t>
                          </m:r>
                        </m:fName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3BF8E85-A87C-520C-2DD3-E09FD22606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740388"/>
                <a:ext cx="9165456" cy="7020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158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F0DEC-F671-37F8-13B9-0542590C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 In Presence of Deadline Misses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B1C1C51B-B91B-A340-5EDD-7F112FF55F02}"/>
                  </a:ext>
                </a:extLst>
              </p:cNvPr>
              <p:cNvSpPr/>
              <p:nvPr/>
            </p:nvSpPr>
            <p:spPr>
              <a:xfrm>
                <a:off x="2228295" y="2638888"/>
                <a:ext cx="1953088" cy="111858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B1C1C51B-B91B-A340-5EDD-7F112FF55F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295" y="2638888"/>
                <a:ext cx="1953088" cy="1118587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C6D55E4-3AF5-0504-0F85-5F3E39C896D0}"/>
              </a:ext>
            </a:extLst>
          </p:cNvPr>
          <p:cNvSpPr/>
          <p:nvPr/>
        </p:nvSpPr>
        <p:spPr>
          <a:xfrm>
            <a:off x="6538773" y="2661082"/>
            <a:ext cx="2086253" cy="1074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Stable</a:t>
            </a:r>
          </a:p>
        </p:txBody>
      </p:sp>
      <p:sp>
        <p:nvSpPr>
          <p:cNvPr id="6" name="Arrow: Left-Right 5">
            <a:extLst>
              <a:ext uri="{FF2B5EF4-FFF2-40B4-BE49-F238E27FC236}">
                <a16:creationId xmlns:a16="http://schemas.microsoft.com/office/drawing/2014/main" id="{97422656-39CF-C6F5-B57E-59475202D119}"/>
              </a:ext>
            </a:extLst>
          </p:cNvPr>
          <p:cNvSpPr/>
          <p:nvPr/>
        </p:nvSpPr>
        <p:spPr>
          <a:xfrm>
            <a:off x="4758616" y="2970944"/>
            <a:ext cx="1171853" cy="5592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6A6B5690-EE56-B5E6-E1A2-D86F8CA72AE2}"/>
              </a:ext>
            </a:extLst>
          </p:cNvPr>
          <p:cNvSpPr/>
          <p:nvPr/>
        </p:nvSpPr>
        <p:spPr>
          <a:xfrm>
            <a:off x="2352582" y="3977197"/>
            <a:ext cx="1473694" cy="577558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ED7914-0029-64DC-E814-A5B8D0411C73}"/>
              </a:ext>
            </a:extLst>
          </p:cNvPr>
          <p:cNvSpPr txBox="1"/>
          <p:nvPr/>
        </p:nvSpPr>
        <p:spPr>
          <a:xfrm>
            <a:off x="879073" y="4704603"/>
            <a:ext cx="4998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Computing this is undecidable!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01F9E2-1F96-77CE-3DB1-582E977B132D}"/>
              </a:ext>
            </a:extLst>
          </p:cNvPr>
          <p:cNvSpPr txBox="1"/>
          <p:nvPr/>
        </p:nvSpPr>
        <p:spPr>
          <a:xfrm>
            <a:off x="838200" y="5377671"/>
            <a:ext cx="8593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However, approximation techniques are known.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969BDF-C48E-6327-1BEF-90A1276E1AD9}"/>
                  </a:ext>
                </a:extLst>
              </p:cNvPr>
              <p:cNvSpPr txBox="1"/>
              <p:nvPr/>
            </p:nvSpPr>
            <p:spPr>
              <a:xfrm>
                <a:off x="838200" y="5935536"/>
                <a:ext cx="85934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∈[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𝑙𝑏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𝑢𝑏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969BDF-C48E-6327-1BEF-90A1276E1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935536"/>
                <a:ext cx="859340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084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AD2F5-7964-9BDF-D4F9-0AEDF6E5C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Stable Means Safe?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AFE18E-E3D7-79FC-C564-7EA2429F6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0115" y="2232272"/>
            <a:ext cx="588645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594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D1254-6BD4-1C2A-6EB9-34A89916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FD91E1-767E-A9F4-34A2-DF1A32EE5A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1067" y="2019254"/>
            <a:ext cx="3076575" cy="600075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F13B3697-41C3-BD2D-1C30-F7B8CD92A445}"/>
              </a:ext>
            </a:extLst>
          </p:cNvPr>
          <p:cNvSpPr/>
          <p:nvPr/>
        </p:nvSpPr>
        <p:spPr>
          <a:xfrm>
            <a:off x="3453414" y="2924792"/>
            <a:ext cx="3355759" cy="16383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Discretize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80F1BF7-5DF0-C29F-3085-960150CE4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7528" y="4740290"/>
            <a:ext cx="314325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21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1857FDF9-76E9-4C3E-B0E1-252EA2E142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27203" y="643466"/>
            <a:ext cx="773759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760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BD9FB8-F20F-0B34-EEC1-6D5EBF98B1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53944" y="643466"/>
            <a:ext cx="8284112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048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D1254-6BD4-1C2A-6EB9-34A89916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FD91E1-767E-A9F4-34A2-DF1A32EE5A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1067" y="2019254"/>
            <a:ext cx="3076575" cy="600075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F13B3697-41C3-BD2D-1C30-F7B8CD92A445}"/>
              </a:ext>
            </a:extLst>
          </p:cNvPr>
          <p:cNvSpPr/>
          <p:nvPr/>
        </p:nvSpPr>
        <p:spPr>
          <a:xfrm>
            <a:off x="3453414" y="2924792"/>
            <a:ext cx="3355759" cy="16383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Discretize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80F1BF7-5DF0-C29F-3085-960150CE4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7528" y="4740290"/>
            <a:ext cx="314325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59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04876-7B8D-96CC-F3E4-54A5B5A9B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Discretization using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1ED36-9A50-DDB9-E1DA-CF27B8C2E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np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matplotlib.pyplot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scipy.signal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cont2discrete,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dlti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dstep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([[0, 1],[-10., -3]])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([[0],[10.]])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([[1., 0]])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([[0.]])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dt = 0.1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d_system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cont2discrete((A, B, C, D), dt)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E90B7BE-148A-47F1-8799-D41901736D2A}"/>
                  </a:ext>
                </a:extLst>
              </p:cNvPr>
              <p:cNvSpPr txBox="1"/>
              <p:nvPr/>
            </p:nvSpPr>
            <p:spPr>
              <a:xfrm>
                <a:off x="8094132" y="3631962"/>
                <a:ext cx="17949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=2,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E90B7BE-148A-47F1-8799-D41901736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4132" y="3631962"/>
                <a:ext cx="179493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47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AB65-DB95-48C9-B70D-7C47F18C5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Systems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9C1CFD-9537-4327-A7E6-D4061551C6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+1]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en-US" b="0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=?⋅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9C1CFD-9537-4327-A7E6-D4061551C6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526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03EB9-4A81-08C0-7AF9-AF3FB97FE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0" y="405575"/>
            <a:ext cx="6430414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Discrete Time LQR Control (Infinite Time)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D63B093-CF5B-455C-981A-A7DD494F6E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0304" y="2091095"/>
            <a:ext cx="10014856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0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E6466-34A8-000D-8C9E-1685AEA1B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Controller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F2F027-D6AF-EB12-E8FE-F2B37FC19C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4153" y="2269123"/>
            <a:ext cx="3781425" cy="561975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59C91056-3F24-91AC-E7FD-C64C78E41D03}"/>
              </a:ext>
            </a:extLst>
          </p:cNvPr>
          <p:cNvSpPr/>
          <p:nvPr/>
        </p:nvSpPr>
        <p:spPr>
          <a:xfrm>
            <a:off x="3237389" y="3095624"/>
            <a:ext cx="3994951" cy="13494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Augmented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50F5CA-3EC7-DC6A-9147-02F44ADB80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0926" y="5045103"/>
            <a:ext cx="6524625" cy="16097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AE4C75-D780-90D5-C758-5795468A98A5}"/>
                  </a:ext>
                </a:extLst>
              </p:cNvPr>
              <p:cNvSpPr txBox="1"/>
              <p:nvPr/>
            </p:nvSpPr>
            <p:spPr>
              <a:xfrm>
                <a:off x="7622728" y="2905780"/>
                <a:ext cx="46728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800" dirty="0"/>
                  <a:t>: Number of states variables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AE4C75-D780-90D5-C758-5795468A9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728" y="2905780"/>
                <a:ext cx="4672845" cy="523220"/>
              </a:xfrm>
              <a:prstGeom prst="rect">
                <a:avLst/>
              </a:prstGeom>
              <a:blipFill>
                <a:blip r:embed="rId5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B69B01E-8298-33E5-6132-1D31136BC35F}"/>
                  </a:ext>
                </a:extLst>
              </p:cNvPr>
              <p:cNvSpPr txBox="1"/>
              <p:nvPr/>
            </p:nvSpPr>
            <p:spPr>
              <a:xfrm>
                <a:off x="7622728" y="3429000"/>
                <a:ext cx="34192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800" dirty="0"/>
                  <a:t>: Identity matrix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B69B01E-8298-33E5-6132-1D31136BC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728" y="3429000"/>
                <a:ext cx="3419290" cy="523220"/>
              </a:xfrm>
              <a:prstGeom prst="rect">
                <a:avLst/>
              </a:prstGeom>
              <a:blipFill>
                <a:blip r:embed="rId6"/>
                <a:stretch>
                  <a:fillRect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483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663A2A-283D-5AD9-DD88-AE1C6E611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888" y="1674813"/>
            <a:ext cx="10688638" cy="31289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A94976-6451-DD74-6C22-CAF88E71D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888" y="4875213"/>
            <a:ext cx="10688638" cy="11906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6CA6AB-5141-A7B8-B80C-AE2044497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Discrete Time LQR Controller using Python</a:t>
            </a:r>
          </a:p>
        </p:txBody>
      </p:sp>
    </p:spTree>
    <p:extLst>
      <p:ext uri="{BB962C8B-B14F-4D97-AF65-F5344CB8AC3E}">
        <p14:creationId xmlns:p14="http://schemas.microsoft.com/office/powerpoint/2010/main" val="1491308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AB65-DB95-48C9-B70D-7C47F18C5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Systems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9C1CFD-9537-4327-A7E6-D4061551C6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+1]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en-US" b="0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b="0" dirty="0"/>
                  <a:t>Augmented: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+1]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en-US" b="0" dirty="0"/>
              </a:p>
              <a:p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+1]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𝐵𝐾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9C1CFD-9537-4327-A7E6-D4061551C6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89270D-042F-4178-B822-E712A28DC9DE}"/>
                  </a:ext>
                </a:extLst>
              </p:cNvPr>
              <p:cNvSpPr txBox="1"/>
              <p:nvPr/>
            </p:nvSpPr>
            <p:spPr>
              <a:xfrm>
                <a:off x="4229100" y="2899064"/>
                <a:ext cx="1866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US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89270D-042F-4178-B822-E712A28DC9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899064"/>
                <a:ext cx="18669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3350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FDEED-6D1A-4545-B6A0-CDBD1D316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60C84-4E63-4087-BD8A-07149DFF4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be posted today (after </a:t>
            </a:r>
            <a:r>
              <a:rPr lang="en-US"/>
              <a:t>the class)</a:t>
            </a:r>
            <a:endParaRPr lang="en-US" dirty="0"/>
          </a:p>
          <a:p>
            <a:endParaRPr lang="en-US" dirty="0"/>
          </a:p>
          <a:p>
            <a:r>
              <a:rPr lang="en-US" dirty="0"/>
              <a:t>Due: 11:59pm, April 1.</a:t>
            </a:r>
          </a:p>
        </p:txBody>
      </p:sp>
    </p:spTree>
    <p:extLst>
      <p:ext uri="{BB962C8B-B14F-4D97-AF65-F5344CB8AC3E}">
        <p14:creationId xmlns:p14="http://schemas.microsoft.com/office/powerpoint/2010/main" val="2289130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AB65-DB95-48C9-B70D-7C47F18C5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Systems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9C1CFD-9537-4327-A7E6-D4061551C6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+1]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en-US" b="0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−1]</m:t>
                        </m:r>
                      </m:sub>
                    </m:sSub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9C1CFD-9537-4327-A7E6-D4061551C6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CF71D5E-4ED4-41E8-AA0D-A196406383B7}"/>
              </a:ext>
            </a:extLst>
          </p:cNvPr>
          <p:cNvSpPr txBox="1"/>
          <p:nvPr/>
        </p:nvSpPr>
        <p:spPr>
          <a:xfrm>
            <a:off x="4197927" y="2867891"/>
            <a:ext cx="3054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To account for delays</a:t>
            </a:r>
          </a:p>
        </p:txBody>
      </p:sp>
    </p:spTree>
    <p:extLst>
      <p:ext uri="{BB962C8B-B14F-4D97-AF65-F5344CB8AC3E}">
        <p14:creationId xmlns:p14="http://schemas.microsoft.com/office/powerpoint/2010/main" val="2199779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D1254-6BD4-1C2A-6EB9-34A89916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FD91E1-767E-A9F4-34A2-DF1A32EE5A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1067" y="2019254"/>
            <a:ext cx="3076575" cy="600075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F13B3697-41C3-BD2D-1C30-F7B8CD92A445}"/>
              </a:ext>
            </a:extLst>
          </p:cNvPr>
          <p:cNvSpPr/>
          <p:nvPr/>
        </p:nvSpPr>
        <p:spPr>
          <a:xfrm>
            <a:off x="3453414" y="2924792"/>
            <a:ext cx="3355759" cy="16383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Discretize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80F1BF7-5DF0-C29F-3085-960150CE4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7528" y="4765690"/>
            <a:ext cx="314325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285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2FE39-F97E-59B0-3C56-2BA53B3FF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 Paradigm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0235FB1-545F-C015-E16E-4868E3485D88}"/>
              </a:ext>
            </a:extLst>
          </p:cNvPr>
          <p:cNvCxnSpPr/>
          <p:nvPr/>
        </p:nvCxnSpPr>
        <p:spPr>
          <a:xfrm>
            <a:off x="2238375" y="4032484"/>
            <a:ext cx="5210175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6ADBC4-4E2B-C9EE-B75E-644D7CF4CA0C}"/>
              </a:ext>
            </a:extLst>
          </p:cNvPr>
          <p:cNvCxnSpPr/>
          <p:nvPr/>
        </p:nvCxnSpPr>
        <p:spPr>
          <a:xfrm>
            <a:off x="2743200" y="3748399"/>
            <a:ext cx="0" cy="5681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0A0C5C-EA3C-FE60-F23E-52BB940E3E26}"/>
              </a:ext>
            </a:extLst>
          </p:cNvPr>
          <p:cNvCxnSpPr/>
          <p:nvPr/>
        </p:nvCxnSpPr>
        <p:spPr>
          <a:xfrm>
            <a:off x="3721223" y="3757277"/>
            <a:ext cx="0" cy="5681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4AD10B-F04B-D133-2531-2885C22E846A}"/>
              </a:ext>
            </a:extLst>
          </p:cNvPr>
          <p:cNvCxnSpPr/>
          <p:nvPr/>
        </p:nvCxnSpPr>
        <p:spPr>
          <a:xfrm>
            <a:off x="4717002" y="3757277"/>
            <a:ext cx="0" cy="5681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59EE530-7F9D-D9D9-C275-F7B69A84CF56}"/>
              </a:ext>
            </a:extLst>
          </p:cNvPr>
          <p:cNvCxnSpPr/>
          <p:nvPr/>
        </p:nvCxnSpPr>
        <p:spPr>
          <a:xfrm>
            <a:off x="5632881" y="3757277"/>
            <a:ext cx="0" cy="5681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E452DE-864C-9C74-F6CE-617880D06D28}"/>
              </a:ext>
            </a:extLst>
          </p:cNvPr>
          <p:cNvCxnSpPr/>
          <p:nvPr/>
        </p:nvCxnSpPr>
        <p:spPr>
          <a:xfrm>
            <a:off x="6602026" y="3786684"/>
            <a:ext cx="0" cy="5681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82C214D-233A-077D-1FE7-1E1F7C46D914}"/>
              </a:ext>
            </a:extLst>
          </p:cNvPr>
          <p:cNvSpPr/>
          <p:nvPr/>
        </p:nvSpPr>
        <p:spPr>
          <a:xfrm>
            <a:off x="2920753" y="3418630"/>
            <a:ext cx="541538" cy="2914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3339D7-B667-40B1-1BA6-F27332C61EEA}"/>
              </a:ext>
            </a:extLst>
          </p:cNvPr>
          <p:cNvSpPr txBox="1"/>
          <p:nvPr/>
        </p:nvSpPr>
        <p:spPr>
          <a:xfrm>
            <a:off x="736847" y="1986122"/>
            <a:ext cx="8531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controller input is computed within a control period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BF571A25-A112-546B-2CE2-267D6B00D0C4}"/>
              </a:ext>
            </a:extLst>
          </p:cNvPr>
          <p:cNvSpPr/>
          <p:nvPr/>
        </p:nvSpPr>
        <p:spPr>
          <a:xfrm>
            <a:off x="3080551" y="2599976"/>
            <a:ext cx="213065" cy="7469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5448C3-D956-2FEE-19E4-D4C402130E8C}"/>
              </a:ext>
            </a:extLst>
          </p:cNvPr>
          <p:cNvSpPr txBox="1"/>
          <p:nvPr/>
        </p:nvSpPr>
        <p:spPr>
          <a:xfrm>
            <a:off x="4379652" y="3209877"/>
            <a:ext cx="8531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Applied at the beginning of the next control period</a:t>
            </a:r>
          </a:p>
        </p:txBody>
      </p:sp>
      <p:sp>
        <p:nvSpPr>
          <p:cNvPr id="19" name="Arrow: Curved Down 18">
            <a:extLst>
              <a:ext uri="{FF2B5EF4-FFF2-40B4-BE49-F238E27FC236}">
                <a16:creationId xmlns:a16="http://schemas.microsoft.com/office/drawing/2014/main" id="{38508460-98E0-CDA1-B8ED-C68FEAB18E65}"/>
              </a:ext>
            </a:extLst>
          </p:cNvPr>
          <p:cNvSpPr/>
          <p:nvPr/>
        </p:nvSpPr>
        <p:spPr>
          <a:xfrm rot="20545103" flipH="1">
            <a:off x="3428862" y="2959794"/>
            <a:ext cx="1286060" cy="568156"/>
          </a:xfrm>
          <a:prstGeom prst="curvedDownArrow">
            <a:avLst>
              <a:gd name="adj1" fmla="val 25000"/>
              <a:gd name="adj2" fmla="val 56300"/>
              <a:gd name="adj3" fmla="val 39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9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AB65-DB95-48C9-B70D-7C47F18C5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Systems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9C1CFD-9537-4327-A7E6-D4061551C6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+1]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en-US" b="0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−1]</m:t>
                        </m:r>
                      </m:sub>
                    </m:sSub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9C1CFD-9537-4327-A7E6-D4061551C6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CF71D5E-4ED4-41E8-AA0D-A196406383B7}"/>
              </a:ext>
            </a:extLst>
          </p:cNvPr>
          <p:cNvSpPr txBox="1"/>
          <p:nvPr/>
        </p:nvSpPr>
        <p:spPr>
          <a:xfrm>
            <a:off x="4197927" y="2867891"/>
            <a:ext cx="3054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To account for delays</a:t>
            </a:r>
          </a:p>
        </p:txBody>
      </p:sp>
    </p:spTree>
    <p:extLst>
      <p:ext uri="{BB962C8B-B14F-4D97-AF65-F5344CB8AC3E}">
        <p14:creationId xmlns:p14="http://schemas.microsoft.com/office/powerpoint/2010/main" val="233170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E9052-B6F3-442C-B724-C22DD2592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Augmentation for LET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A3888B5F-F8F4-DA5E-27FC-45DBA931E898}"/>
                  </a:ext>
                </a:extLst>
              </p14:cNvPr>
              <p14:cNvContentPartPr/>
              <p14:nvPr/>
            </p14:nvContentPartPr>
            <p14:xfrm>
              <a:off x="1005133" y="2100453"/>
              <a:ext cx="1482120" cy="529560"/>
            </p14:xfrm>
          </p:contentPart>
        </mc:Choice>
        <mc:Fallback xmlns=""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A3888B5F-F8F4-DA5E-27FC-45DBA931E8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0013" y="2085333"/>
                <a:ext cx="1512360" cy="56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96F227A9-C6FC-494D-10EE-140A82ED71A8}"/>
                  </a:ext>
                </a:extLst>
              </p14:cNvPr>
              <p14:cNvContentPartPr/>
              <p14:nvPr/>
            </p14:nvContentPartPr>
            <p14:xfrm>
              <a:off x="2814853" y="1661253"/>
              <a:ext cx="1016280" cy="1370880"/>
            </p14:xfrm>
          </p:contentPart>
        </mc:Choice>
        <mc:Fallback xmlns=""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96F227A9-C6FC-494D-10EE-140A82ED71A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99733" y="1646133"/>
                <a:ext cx="1046880" cy="140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10C6D496-D3FC-447A-BCBF-F69DDEA253DC}"/>
                  </a:ext>
                </a:extLst>
              </p14:cNvPr>
              <p14:cNvContentPartPr/>
              <p14:nvPr/>
            </p14:nvContentPartPr>
            <p14:xfrm>
              <a:off x="3275293" y="2455053"/>
              <a:ext cx="540000" cy="323280"/>
            </p14:xfrm>
          </p:contentPart>
        </mc:Choice>
        <mc:Fallback xmlns=""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10C6D496-D3FC-447A-BCBF-F69DDEA253D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60173" y="2439933"/>
                <a:ext cx="570600" cy="3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2" name="Ink 151">
                <a:extLst>
                  <a:ext uri="{FF2B5EF4-FFF2-40B4-BE49-F238E27FC236}">
                    <a16:creationId xmlns:a16="http://schemas.microsoft.com/office/drawing/2014/main" id="{E870CE34-9F7C-4971-F298-F9CAAF971CCF}"/>
                  </a:ext>
                </a:extLst>
              </p14:cNvPr>
              <p14:cNvContentPartPr/>
              <p14:nvPr/>
            </p14:nvContentPartPr>
            <p14:xfrm>
              <a:off x="3878653" y="2450013"/>
              <a:ext cx="476640" cy="344160"/>
            </p14:xfrm>
          </p:contentPart>
        </mc:Choice>
        <mc:Fallback xmlns="">
          <p:pic>
            <p:nvPicPr>
              <p:cNvPr id="152" name="Ink 151">
                <a:extLst>
                  <a:ext uri="{FF2B5EF4-FFF2-40B4-BE49-F238E27FC236}">
                    <a16:creationId xmlns:a16="http://schemas.microsoft.com/office/drawing/2014/main" id="{E870CE34-9F7C-4971-F298-F9CAAF971CC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63533" y="2434533"/>
                <a:ext cx="507240" cy="37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142712DB-1E4A-2D13-1BF6-0E0C34D942E8}"/>
                  </a:ext>
                </a:extLst>
              </p14:cNvPr>
              <p14:cNvContentPartPr/>
              <p14:nvPr/>
            </p14:nvContentPartPr>
            <p14:xfrm>
              <a:off x="3804493" y="1592493"/>
              <a:ext cx="957960" cy="128628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142712DB-1E4A-2D13-1BF6-0E0C34D942E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789379" y="1577373"/>
                <a:ext cx="988189" cy="131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E1AD2182-4ACB-906C-1375-96C0D40DE443}"/>
                  </a:ext>
                </a:extLst>
              </p14:cNvPr>
              <p14:cNvContentPartPr/>
              <p14:nvPr/>
            </p14:nvContentPartPr>
            <p14:xfrm>
              <a:off x="4608733" y="3560973"/>
              <a:ext cx="905400" cy="1513800"/>
            </p14:xfrm>
          </p:contentPart>
        </mc:Choice>
        <mc:Fallback xmlns=""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E1AD2182-4ACB-906C-1375-96C0D40DE44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593613" y="3545853"/>
                <a:ext cx="935640" cy="154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AEACD1FE-A021-9AD7-A352-CAE63FBB65A4}"/>
                  </a:ext>
                </a:extLst>
              </p14:cNvPr>
              <p14:cNvContentPartPr/>
              <p14:nvPr/>
            </p14:nvContentPartPr>
            <p14:xfrm>
              <a:off x="3846973" y="4026813"/>
              <a:ext cx="270000" cy="174960"/>
            </p14:xfrm>
          </p:contentPart>
        </mc:Choice>
        <mc:Fallback xmlns=""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AEACD1FE-A021-9AD7-A352-CAE63FBB65A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831514" y="4011693"/>
                <a:ext cx="30020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E6AE33FB-FAB6-67F6-0B58-3ABE02AA94CA}"/>
                  </a:ext>
                </a:extLst>
              </p14:cNvPr>
              <p14:cNvContentPartPr/>
              <p14:nvPr/>
            </p14:nvContentPartPr>
            <p14:xfrm>
              <a:off x="1968493" y="3889293"/>
              <a:ext cx="1455480" cy="552960"/>
            </p14:xfrm>
          </p:contentPart>
        </mc:Choice>
        <mc:Fallback xmlns=""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E6AE33FB-FAB6-67F6-0B58-3ABE02AA94C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953013" y="3873813"/>
                <a:ext cx="1486080" cy="58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69" name="Ink 168">
                <a:extLst>
                  <a:ext uri="{FF2B5EF4-FFF2-40B4-BE49-F238E27FC236}">
                    <a16:creationId xmlns:a16="http://schemas.microsoft.com/office/drawing/2014/main" id="{0502004B-749A-2306-0CCE-F3047F25EA62}"/>
                  </a:ext>
                </a:extLst>
              </p14:cNvPr>
              <p14:cNvContentPartPr/>
              <p14:nvPr/>
            </p14:nvContentPartPr>
            <p14:xfrm>
              <a:off x="5238733" y="4434333"/>
              <a:ext cx="317880" cy="370800"/>
            </p14:xfrm>
          </p:contentPart>
        </mc:Choice>
        <mc:Fallback xmlns="">
          <p:pic>
            <p:nvPicPr>
              <p:cNvPr id="169" name="Ink 168">
                <a:extLst>
                  <a:ext uri="{FF2B5EF4-FFF2-40B4-BE49-F238E27FC236}">
                    <a16:creationId xmlns:a16="http://schemas.microsoft.com/office/drawing/2014/main" id="{0502004B-749A-2306-0CCE-F3047F25EA6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223253" y="4418853"/>
                <a:ext cx="348480" cy="40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5F619302-AD48-8BDF-0483-76FDAA26BBC2}"/>
                  </a:ext>
                </a:extLst>
              </p14:cNvPr>
              <p14:cNvContentPartPr/>
              <p14:nvPr/>
            </p14:nvContentPartPr>
            <p14:xfrm>
              <a:off x="6027133" y="3508053"/>
              <a:ext cx="2392200" cy="1307520"/>
            </p14:xfrm>
          </p:contentPart>
        </mc:Choice>
        <mc:Fallback xmlns=""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5F619302-AD48-8BDF-0483-76FDAA26BBC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011653" y="3492933"/>
                <a:ext cx="2422800" cy="133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4001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9D754-C3C9-498E-8A57-577F7233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there’s a deadline miss?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6A3444-C61D-4ACC-85D8-4799A8C1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770" y="2159000"/>
            <a:ext cx="563880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2281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3AC8E-27A9-442B-A350-918C00695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Zero&amp;Kill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89506A2-201C-81CE-2A07-24D475B49574}"/>
                  </a:ext>
                </a:extLst>
              </p14:cNvPr>
              <p14:cNvContentPartPr/>
              <p14:nvPr/>
            </p14:nvContentPartPr>
            <p14:xfrm>
              <a:off x="1545693" y="1918098"/>
              <a:ext cx="770400" cy="5727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89506A2-201C-81CE-2A07-24D475B495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0566" y="1902618"/>
                <a:ext cx="801014" cy="60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14E7DF7-808F-432B-A557-C3E4DFC4EE5D}"/>
                  </a:ext>
                </a:extLst>
              </p14:cNvPr>
              <p14:cNvContentPartPr/>
              <p14:nvPr/>
            </p14:nvContentPartPr>
            <p14:xfrm>
              <a:off x="2558733" y="2100258"/>
              <a:ext cx="36720" cy="583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14E7DF7-808F-432B-A557-C3E4DFC4EE5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3253" y="2084778"/>
                <a:ext cx="67320" cy="8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EBAC389-81FE-8DB9-D334-CB04ECDC904D}"/>
                  </a:ext>
                </a:extLst>
              </p14:cNvPr>
              <p14:cNvContentPartPr/>
              <p14:nvPr/>
            </p14:nvContentPartPr>
            <p14:xfrm>
              <a:off x="2542173" y="2305818"/>
              <a:ext cx="63720" cy="68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EBAC389-81FE-8DB9-D334-CB04ECDC904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27053" y="2290698"/>
                <a:ext cx="93960" cy="9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41F3DD70-B8D9-7A86-2DF1-6835AC17B9B0}"/>
                  </a:ext>
                </a:extLst>
              </p14:cNvPr>
              <p14:cNvContentPartPr/>
              <p14:nvPr/>
            </p14:nvContentPartPr>
            <p14:xfrm>
              <a:off x="3659973" y="1952658"/>
              <a:ext cx="548640" cy="6062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41F3DD70-B8D9-7A86-2DF1-6835AC17B9B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44853" y="1937187"/>
                <a:ext cx="579240" cy="6368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B629C04B-15A9-5195-0B7B-D5DF3DB56B8C}"/>
                  </a:ext>
                </a:extLst>
              </p14:cNvPr>
              <p14:cNvContentPartPr/>
              <p14:nvPr/>
            </p14:nvContentPartPr>
            <p14:xfrm>
              <a:off x="4050213" y="2337498"/>
              <a:ext cx="163800" cy="32184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B629C04B-15A9-5195-0B7B-D5DF3DB56B8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34733" y="2322018"/>
                <a:ext cx="194400" cy="35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F12C5CFB-F5FF-98F7-2E9A-F6BF13D4238B}"/>
                  </a:ext>
                </a:extLst>
              </p14:cNvPr>
              <p14:cNvContentPartPr/>
              <p14:nvPr/>
            </p14:nvContentPartPr>
            <p14:xfrm>
              <a:off x="4055253" y="2516778"/>
              <a:ext cx="100440" cy="2664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F12C5CFB-F5FF-98F7-2E9A-F6BF13D4238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040133" y="2501298"/>
                <a:ext cx="131040" cy="5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3E319911-655D-9973-273B-DB61C611099C}"/>
                  </a:ext>
                </a:extLst>
              </p14:cNvPr>
              <p14:cNvContentPartPr/>
              <p14:nvPr/>
            </p14:nvContentPartPr>
            <p14:xfrm>
              <a:off x="6791613" y="1783818"/>
              <a:ext cx="237600" cy="3009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3E319911-655D-9973-273B-DB61C611099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776493" y="1768698"/>
                <a:ext cx="268200" cy="33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4983EB13-D2E1-33C5-98E9-B319034F5C4B}"/>
                  </a:ext>
                </a:extLst>
              </p14:cNvPr>
              <p14:cNvContentPartPr/>
              <p14:nvPr/>
            </p14:nvContentPartPr>
            <p14:xfrm>
              <a:off x="5436933" y="1688778"/>
              <a:ext cx="791280" cy="148716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4983EB13-D2E1-33C5-98E9-B319034F5C4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421453" y="1673658"/>
                <a:ext cx="821880" cy="151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2624CC7C-D12C-AF2E-61A7-B4CA1374F2D1}"/>
                  </a:ext>
                </a:extLst>
              </p14:cNvPr>
              <p14:cNvContentPartPr/>
              <p14:nvPr/>
            </p14:nvContentPartPr>
            <p14:xfrm>
              <a:off x="4635213" y="2105298"/>
              <a:ext cx="285480" cy="21672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2624CC7C-D12C-AF2E-61A7-B4CA1374F2D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620074" y="2090153"/>
                <a:ext cx="316119" cy="2473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E15D051F-F3F6-91B7-B46D-28E6C9386644}"/>
                  </a:ext>
                </a:extLst>
              </p14:cNvPr>
              <p14:cNvContentPartPr/>
              <p14:nvPr/>
            </p14:nvContentPartPr>
            <p14:xfrm>
              <a:off x="5969373" y="2527218"/>
              <a:ext cx="321840" cy="36180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E15D051F-F3F6-91B7-B46D-28E6C938664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953893" y="2512098"/>
                <a:ext cx="352440" cy="39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A791EFA7-4317-BE93-CD62-B6FE1FFE98F6}"/>
                  </a:ext>
                </a:extLst>
              </p14:cNvPr>
              <p14:cNvContentPartPr/>
              <p14:nvPr/>
            </p14:nvContentPartPr>
            <p14:xfrm>
              <a:off x="6776133" y="1541178"/>
              <a:ext cx="828000" cy="136044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A791EFA7-4317-BE93-CD62-B6FE1FFE98F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760653" y="1526054"/>
                <a:ext cx="858600" cy="13910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94DAF5DB-7889-B3AB-C5F4-55CC45230293}"/>
                  </a:ext>
                </a:extLst>
              </p14:cNvPr>
              <p14:cNvContentPartPr/>
              <p14:nvPr/>
            </p14:nvContentPartPr>
            <p14:xfrm>
              <a:off x="7498293" y="3903858"/>
              <a:ext cx="1097280" cy="153936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94DAF5DB-7889-B3AB-C5F4-55CC4523029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483168" y="3888738"/>
                <a:ext cx="1127890" cy="156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43F0B2DA-0786-6A85-653F-132BCE40D512}"/>
                  </a:ext>
                </a:extLst>
              </p14:cNvPr>
              <p14:cNvContentPartPr/>
              <p14:nvPr/>
            </p14:nvContentPartPr>
            <p14:xfrm>
              <a:off x="5943453" y="3971898"/>
              <a:ext cx="859320" cy="156636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43F0B2DA-0786-6A85-653F-132BCE40D51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928333" y="3956778"/>
                <a:ext cx="889560" cy="159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A32D48BE-982A-4309-1E47-9E4B4D59E4B2}"/>
                  </a:ext>
                </a:extLst>
              </p14:cNvPr>
              <p14:cNvContentPartPr/>
              <p14:nvPr/>
            </p14:nvContentPartPr>
            <p14:xfrm>
              <a:off x="4909533" y="4493898"/>
              <a:ext cx="237600" cy="17424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A32D48BE-982A-4309-1E47-9E4B4D59E4B2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894413" y="4478778"/>
                <a:ext cx="268200" cy="2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A551A285-94CB-2167-1FB0-B2376F0A2CD4}"/>
                  </a:ext>
                </a:extLst>
              </p14:cNvPr>
              <p14:cNvContentPartPr/>
              <p14:nvPr/>
            </p14:nvContentPartPr>
            <p14:xfrm>
              <a:off x="3886773" y="4224978"/>
              <a:ext cx="632880" cy="82764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A551A285-94CB-2167-1FB0-B2376F0A2CD4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871293" y="4209858"/>
                <a:ext cx="663480" cy="85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07AFB95E-8668-E189-5F45-B586664FA976}"/>
                  </a:ext>
                </a:extLst>
              </p14:cNvPr>
              <p14:cNvContentPartPr/>
              <p14:nvPr/>
            </p14:nvContentPartPr>
            <p14:xfrm>
              <a:off x="2721453" y="4509738"/>
              <a:ext cx="32040" cy="16380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07AFB95E-8668-E189-5F45-B586664FA97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706333" y="4494258"/>
                <a:ext cx="62640" cy="19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9BAD0A49-96CA-C6F4-828A-6369544056AA}"/>
                  </a:ext>
                </a:extLst>
              </p14:cNvPr>
              <p14:cNvContentPartPr/>
              <p14:nvPr/>
            </p14:nvContentPartPr>
            <p14:xfrm>
              <a:off x="1503573" y="4288338"/>
              <a:ext cx="706680" cy="46404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9BAD0A49-96CA-C6F4-828A-6369544056AA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488101" y="4272870"/>
                <a:ext cx="736905" cy="4946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5E4AE759-B903-AF29-FC60-8CCBE52A6FD1}"/>
                  </a:ext>
                </a:extLst>
              </p14:cNvPr>
              <p14:cNvContentPartPr/>
              <p14:nvPr/>
            </p14:nvContentPartPr>
            <p14:xfrm>
              <a:off x="4005733" y="4042653"/>
              <a:ext cx="333720" cy="19260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5E4AE759-B903-AF29-FC60-8CCBE52A6FD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990253" y="4027533"/>
                <a:ext cx="364320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2B29F132-6FFE-DA0D-43DA-EF87C8A511B3}"/>
                  </a:ext>
                </a:extLst>
              </p14:cNvPr>
              <p14:cNvContentPartPr/>
              <p14:nvPr/>
            </p14:nvContentPartPr>
            <p14:xfrm>
              <a:off x="3762373" y="1724973"/>
              <a:ext cx="397080" cy="22788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2B29F132-6FFE-DA0D-43DA-EF87C8A511B3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746893" y="1709493"/>
                <a:ext cx="427680" cy="25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661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BEAA5-0D7B-BDB0-7C9B-9B45AC613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301FA2-7DEF-684C-5736-1449D067D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739" y="1946795"/>
            <a:ext cx="6524625" cy="16097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011AE1-F16D-D639-5D83-274405C44850}"/>
              </a:ext>
            </a:extLst>
          </p:cNvPr>
          <p:cNvSpPr txBox="1"/>
          <p:nvPr/>
        </p:nvSpPr>
        <p:spPr>
          <a:xfrm>
            <a:off x="1349406" y="4580878"/>
            <a:ext cx="116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Stable</a:t>
            </a:r>
          </a:p>
        </p:txBody>
      </p:sp>
      <p:sp>
        <p:nvSpPr>
          <p:cNvPr id="6" name="Arrow: Left-Right 5">
            <a:extLst>
              <a:ext uri="{FF2B5EF4-FFF2-40B4-BE49-F238E27FC236}">
                <a16:creationId xmlns:a16="http://schemas.microsoft.com/office/drawing/2014/main" id="{CE81C112-8200-D87E-7639-6DFDC6E53384}"/>
              </a:ext>
            </a:extLst>
          </p:cNvPr>
          <p:cNvSpPr/>
          <p:nvPr/>
        </p:nvSpPr>
        <p:spPr>
          <a:xfrm>
            <a:off x="2681056" y="4580878"/>
            <a:ext cx="1171853" cy="5592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0591A23-31CB-DAAF-5E7C-6028E1EE1C37}"/>
                  </a:ext>
                </a:extLst>
              </p:cNvPr>
              <p:cNvSpPr txBox="1"/>
              <p:nvPr/>
            </p:nvSpPr>
            <p:spPr>
              <a:xfrm>
                <a:off x="4089645" y="4383471"/>
                <a:ext cx="76111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Magnitude of the eigenvalues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800" dirty="0"/>
                  <a:t> are strictly less than 1.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0591A23-31CB-DAAF-5E7C-6028E1EE1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645" y="4383471"/>
                <a:ext cx="7611124" cy="954107"/>
              </a:xfrm>
              <a:prstGeom prst="rect">
                <a:avLst/>
              </a:prstGeom>
              <a:blipFill>
                <a:blip r:embed="rId4"/>
                <a:stretch>
                  <a:fillRect l="-1683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9494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A6A1A-92C4-4919-8A2F-6F2AE0058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Hold&amp;Kill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15C0960D-7CE0-2759-44A7-AD1E77C14F4C}"/>
                  </a:ext>
                </a:extLst>
              </p14:cNvPr>
              <p14:cNvContentPartPr/>
              <p14:nvPr/>
            </p14:nvContentPartPr>
            <p14:xfrm>
              <a:off x="5100853" y="1825413"/>
              <a:ext cx="810000" cy="152964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15C0960D-7CE0-2759-44A7-AD1E77C14F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85733" y="1810293"/>
                <a:ext cx="840600" cy="156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D28986A-F741-C95F-D38A-B99224EE043F}"/>
                  </a:ext>
                </a:extLst>
              </p14:cNvPr>
              <p14:cNvContentPartPr/>
              <p14:nvPr/>
            </p14:nvContentPartPr>
            <p14:xfrm>
              <a:off x="4534933" y="2360013"/>
              <a:ext cx="158760" cy="14832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D28986A-F741-C95F-D38A-B99224EE043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19488" y="2344570"/>
                <a:ext cx="189291" cy="1784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C7C895CC-5483-D63C-A42A-558F29FA92FF}"/>
                  </a:ext>
                </a:extLst>
              </p14:cNvPr>
              <p14:cNvContentPartPr/>
              <p14:nvPr/>
            </p14:nvContentPartPr>
            <p14:xfrm>
              <a:off x="3698653" y="2121693"/>
              <a:ext cx="603720" cy="67248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C7C895CC-5483-D63C-A42A-558F29FA92F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83533" y="2106573"/>
                <a:ext cx="633960" cy="70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0D463FBA-73AE-1D21-2713-530169716552}"/>
                  </a:ext>
                </a:extLst>
              </p14:cNvPr>
              <p14:cNvContentPartPr/>
              <p14:nvPr/>
            </p14:nvContentPartPr>
            <p14:xfrm>
              <a:off x="2084773" y="2169573"/>
              <a:ext cx="810000" cy="54504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0D463FBA-73AE-1D21-2713-53016971655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69653" y="2154103"/>
                <a:ext cx="840600" cy="5756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EDE7EB85-F0DD-FDF6-78A8-ADBE8FAA38A4}"/>
                  </a:ext>
                </a:extLst>
              </p14:cNvPr>
              <p14:cNvContentPartPr/>
              <p14:nvPr/>
            </p14:nvContentPartPr>
            <p14:xfrm>
              <a:off x="5730853" y="2772573"/>
              <a:ext cx="296640" cy="40788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EDE7EB85-F0DD-FDF6-78A8-ADBE8FAA38A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715373" y="2757453"/>
                <a:ext cx="327240" cy="43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C12B5B35-6013-92AE-3F11-627A17CED316}"/>
                  </a:ext>
                </a:extLst>
              </p14:cNvPr>
              <p14:cNvContentPartPr/>
              <p14:nvPr/>
            </p14:nvContentPartPr>
            <p14:xfrm>
              <a:off x="6498013" y="1714173"/>
              <a:ext cx="1085400" cy="139212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C12B5B35-6013-92AE-3F11-627A17CED31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482888" y="1699053"/>
                <a:ext cx="1116010" cy="142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12699068-DABC-FF5C-BB12-C737285E200C}"/>
                  </a:ext>
                </a:extLst>
              </p14:cNvPr>
              <p14:cNvContentPartPr/>
              <p14:nvPr/>
            </p14:nvContentPartPr>
            <p14:xfrm>
              <a:off x="4704133" y="4133373"/>
              <a:ext cx="635400" cy="75564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12699068-DABC-FF5C-BB12-C737285E200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689013" y="4117900"/>
                <a:ext cx="666000" cy="7858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FE603FD8-AE9B-C2F8-CE78-E995B91FEA9B}"/>
                  </a:ext>
                </a:extLst>
              </p14:cNvPr>
              <p14:cNvContentPartPr/>
              <p14:nvPr/>
            </p14:nvContentPartPr>
            <p14:xfrm>
              <a:off x="3709453" y="4360173"/>
              <a:ext cx="42480" cy="14112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FE603FD8-AE9B-C2F8-CE78-E995B91FEA9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694103" y="4345014"/>
                <a:ext cx="72466" cy="1717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FA600243-1236-0720-9676-1C4D787F3070}"/>
                  </a:ext>
                </a:extLst>
              </p14:cNvPr>
              <p14:cNvContentPartPr/>
              <p14:nvPr/>
            </p14:nvContentPartPr>
            <p14:xfrm>
              <a:off x="2280613" y="4243893"/>
              <a:ext cx="687600" cy="49248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FA600243-1236-0720-9676-1C4D787F307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265133" y="4228413"/>
                <a:ext cx="718200" cy="52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AA8F023C-BF4C-6F8D-5A4B-A2D61C54039C}"/>
                  </a:ext>
                </a:extLst>
              </p14:cNvPr>
              <p14:cNvContentPartPr/>
              <p14:nvPr/>
            </p14:nvContentPartPr>
            <p14:xfrm>
              <a:off x="6418453" y="3830973"/>
              <a:ext cx="249120" cy="146088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AA8F023C-BF4C-6F8D-5A4B-A2D61C54039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403333" y="3815853"/>
                <a:ext cx="279720" cy="149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55F29199-C8D9-97D2-DBC5-4539E33FE19E}"/>
                  </a:ext>
                </a:extLst>
              </p14:cNvPr>
              <p14:cNvContentPartPr/>
              <p14:nvPr/>
            </p14:nvContentPartPr>
            <p14:xfrm>
              <a:off x="7001293" y="4768773"/>
              <a:ext cx="200160" cy="31680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55F29199-C8D9-97D2-DBC5-4539E33FE19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986173" y="4753653"/>
                <a:ext cx="230760" cy="34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F389009D-5FD6-3BCE-D81A-76684E40E281}"/>
                  </a:ext>
                </a:extLst>
              </p14:cNvPr>
              <p14:cNvContentPartPr/>
              <p14:nvPr/>
            </p14:nvContentPartPr>
            <p14:xfrm>
              <a:off x="7916053" y="3730533"/>
              <a:ext cx="979560" cy="137088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F389009D-5FD6-3BCE-D81A-76684E40E28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900927" y="3715053"/>
                <a:ext cx="1010171" cy="140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1DD8EB91-E105-A34A-88B3-A0517232A874}"/>
                  </a:ext>
                </a:extLst>
              </p14:cNvPr>
              <p14:cNvContentPartPr/>
              <p14:nvPr/>
            </p14:nvContentPartPr>
            <p14:xfrm>
              <a:off x="6874213" y="3910893"/>
              <a:ext cx="322560" cy="35424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1DD8EB91-E105-A34A-88B3-A0517232A87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859093" y="3895773"/>
                <a:ext cx="353160" cy="38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E4BBF713-4D27-E7D6-B5E1-B9B182C082B5}"/>
                  </a:ext>
                </a:extLst>
              </p14:cNvPr>
              <p14:cNvContentPartPr/>
              <p14:nvPr/>
            </p14:nvContentPartPr>
            <p14:xfrm>
              <a:off x="5694133" y="4370613"/>
              <a:ext cx="164160" cy="13824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E4BBF713-4D27-E7D6-B5E1-B9B182C082B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678980" y="4355454"/>
                <a:ext cx="194827" cy="1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4E27801D-420C-A5F8-5565-3FFC992B108B}"/>
                  </a:ext>
                </a:extLst>
              </p14:cNvPr>
              <p14:cNvContentPartPr/>
              <p14:nvPr/>
            </p14:nvContentPartPr>
            <p14:xfrm>
              <a:off x="4889173" y="3942213"/>
              <a:ext cx="280800" cy="27036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4E27801D-420C-A5F8-5565-3FFC992B108B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874053" y="3926733"/>
                <a:ext cx="311400" cy="30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0FA20C00-0720-29B2-8ACE-2A4F85D2A5F4}"/>
                  </a:ext>
                </a:extLst>
              </p14:cNvPr>
              <p14:cNvContentPartPr/>
              <p14:nvPr/>
            </p14:nvContentPartPr>
            <p14:xfrm>
              <a:off x="3936973" y="1910013"/>
              <a:ext cx="280800" cy="233280"/>
            </p14:xfrm>
          </p:contentPart>
        </mc:Choice>
        <mc:Fallback xmlns=""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0FA20C00-0720-29B2-8ACE-2A4F85D2A5F4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921493" y="1894893"/>
                <a:ext cx="311400" cy="26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8382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71D89-3CBB-C295-6A34-F803CAFC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Reachable sets with hits/misses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63D1DFA3-51E1-DB68-92FF-9AFA3C74779E}"/>
                  </a:ext>
                </a:extLst>
              </p14:cNvPr>
              <p14:cNvContentPartPr/>
              <p14:nvPr/>
            </p14:nvContentPartPr>
            <p14:xfrm>
              <a:off x="3418213" y="1759173"/>
              <a:ext cx="344160" cy="59940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63D1DFA3-51E1-DB68-92FF-9AFA3C74779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03093" y="1743693"/>
                <a:ext cx="374760" cy="63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B2B06214-B815-B5EA-E2BE-F6F632DA22DE}"/>
                  </a:ext>
                </a:extLst>
              </p14:cNvPr>
              <p14:cNvContentPartPr/>
              <p14:nvPr/>
            </p14:nvContentPartPr>
            <p14:xfrm>
              <a:off x="2873173" y="2111253"/>
              <a:ext cx="53280" cy="1584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B2B06214-B815-B5EA-E2BE-F6F632DA22D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58053" y="2095773"/>
                <a:ext cx="83880" cy="1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05BC76B4-FF14-C6DC-0293-95E4502FC8A3}"/>
                  </a:ext>
                </a:extLst>
              </p14:cNvPr>
              <p14:cNvContentPartPr/>
              <p14:nvPr/>
            </p14:nvContentPartPr>
            <p14:xfrm>
              <a:off x="920533" y="1826133"/>
              <a:ext cx="1614240" cy="50220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05BC76B4-FF14-C6DC-0293-95E4502FC8A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05413" y="1810664"/>
                <a:ext cx="1644840" cy="5324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A3A8AC55-DA13-110B-5553-1AD22D7D2C9F}"/>
                  </a:ext>
                </a:extLst>
              </p14:cNvPr>
              <p14:cNvContentPartPr/>
              <p14:nvPr/>
            </p14:nvContentPartPr>
            <p14:xfrm>
              <a:off x="4026613" y="1831173"/>
              <a:ext cx="53280" cy="34920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A3A8AC55-DA13-110B-5553-1AD22D7D2C9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11493" y="1816053"/>
                <a:ext cx="83880" cy="37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48F4693-76A3-C862-4443-7DF9DD76CBC9}"/>
                  </a:ext>
                </a:extLst>
              </p14:cNvPr>
              <p14:cNvContentPartPr/>
              <p14:nvPr/>
            </p14:nvContentPartPr>
            <p14:xfrm>
              <a:off x="4233253" y="2095413"/>
              <a:ext cx="47880" cy="180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48F4693-76A3-C862-4443-7DF9DD76CBC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17773" y="2079933"/>
                <a:ext cx="78480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317FEF82-B842-85DA-BB2C-2E44F0FE0F82}"/>
                  </a:ext>
                </a:extLst>
              </p14:cNvPr>
              <p14:cNvContentPartPr/>
              <p14:nvPr/>
            </p14:nvContentPartPr>
            <p14:xfrm>
              <a:off x="5968813" y="1647933"/>
              <a:ext cx="360360" cy="72756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317FEF82-B842-85DA-BB2C-2E44F0FE0F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953693" y="1632453"/>
                <a:ext cx="390600" cy="75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470BB18A-CC26-C3D6-10CA-95B51BECBAD4}"/>
                  </a:ext>
                </a:extLst>
              </p14:cNvPr>
              <p14:cNvContentPartPr/>
              <p14:nvPr/>
            </p14:nvContentPartPr>
            <p14:xfrm>
              <a:off x="5090413" y="1799133"/>
              <a:ext cx="672120" cy="423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470BB18A-CC26-C3D6-10CA-95B51BECBAD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075301" y="1783666"/>
                <a:ext cx="702344" cy="4539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789BA7CA-B47C-3C8B-6305-4316EA1FC6C7}"/>
                  </a:ext>
                </a:extLst>
              </p14:cNvPr>
              <p14:cNvContentPartPr/>
              <p14:nvPr/>
            </p14:nvContentPartPr>
            <p14:xfrm>
              <a:off x="4502893" y="1773213"/>
              <a:ext cx="323280" cy="45504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789BA7CA-B47C-3C8B-6305-4316EA1FC6C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487773" y="1757721"/>
                <a:ext cx="353520" cy="4856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74C227F0-2931-4C04-4813-04749802680B}"/>
                  </a:ext>
                </a:extLst>
              </p14:cNvPr>
              <p14:cNvContentPartPr/>
              <p14:nvPr/>
            </p14:nvContentPartPr>
            <p14:xfrm>
              <a:off x="8180653" y="1709133"/>
              <a:ext cx="407880" cy="25452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74C227F0-2931-4C04-4813-04749802680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165533" y="1693653"/>
                <a:ext cx="43848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AEA7F8C9-CF6B-5C4A-3CD5-1348587D508D}"/>
                  </a:ext>
                </a:extLst>
              </p14:cNvPr>
              <p14:cNvContentPartPr/>
              <p14:nvPr/>
            </p14:nvContentPartPr>
            <p14:xfrm>
              <a:off x="8900293" y="1661973"/>
              <a:ext cx="577440" cy="30672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AEA7F8C9-CF6B-5C4A-3CD5-1348587D508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885164" y="1646853"/>
                <a:ext cx="608059" cy="3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F22A9CD1-127F-41A2-86D8-BE213B875C66}"/>
                  </a:ext>
                </a:extLst>
              </p14:cNvPr>
              <p14:cNvContentPartPr/>
              <p14:nvPr/>
            </p14:nvContentPartPr>
            <p14:xfrm>
              <a:off x="8302333" y="2280453"/>
              <a:ext cx="58680" cy="27036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F22A9CD1-127F-41A2-86D8-BE213B875C6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287213" y="2265333"/>
                <a:ext cx="88920" cy="30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A84BC958-B40E-9E96-0FD0-BDD45D3D33B3}"/>
                  </a:ext>
                </a:extLst>
              </p14:cNvPr>
              <p14:cNvContentPartPr/>
              <p14:nvPr/>
            </p14:nvContentPartPr>
            <p14:xfrm>
              <a:off x="8524813" y="2317533"/>
              <a:ext cx="31680" cy="14040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A84BC958-B40E-9E96-0FD0-BDD45D3D33B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509507" y="2302413"/>
                <a:ext cx="61936" cy="17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47BB31D3-C016-5F04-2841-01348E4216FB}"/>
                  </a:ext>
                </a:extLst>
              </p14:cNvPr>
              <p14:cNvContentPartPr/>
              <p14:nvPr/>
            </p14:nvContentPartPr>
            <p14:xfrm>
              <a:off x="8863213" y="2248773"/>
              <a:ext cx="407880" cy="29160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47BB31D3-C016-5F04-2841-01348E4216F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848093" y="2233634"/>
                <a:ext cx="438480" cy="3222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A18D9312-E90A-AE3D-E594-9B2371907A14}"/>
                  </a:ext>
                </a:extLst>
              </p14:cNvPr>
              <p14:cNvContentPartPr/>
              <p14:nvPr/>
            </p14:nvContentPartPr>
            <p14:xfrm>
              <a:off x="9731893" y="920733"/>
              <a:ext cx="973440" cy="80460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A18D9312-E90A-AE3D-E594-9B2371907A1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716413" y="905253"/>
                <a:ext cx="1004040" cy="83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E379D8E9-FCF5-122D-4961-0CF9C16A371F}"/>
                  </a:ext>
                </a:extLst>
              </p14:cNvPr>
              <p14:cNvContentPartPr/>
              <p14:nvPr/>
            </p14:nvContentPartPr>
            <p14:xfrm>
              <a:off x="10800013" y="1185693"/>
              <a:ext cx="148680" cy="21132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E379D8E9-FCF5-122D-4961-0CF9C16A371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0784893" y="1170573"/>
                <a:ext cx="17892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9A71B2B3-D9C6-81EE-BA98-777ECDF88E40}"/>
                  </a:ext>
                </a:extLst>
              </p14:cNvPr>
              <p14:cNvContentPartPr/>
              <p14:nvPr/>
            </p14:nvContentPartPr>
            <p14:xfrm>
              <a:off x="10699573" y="746493"/>
              <a:ext cx="302040" cy="26460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9A71B2B3-D9C6-81EE-BA98-777ECDF88E4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0684453" y="731352"/>
                <a:ext cx="332640" cy="2952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DFE78E27-223C-4866-9163-3F042819BB34}"/>
                  </a:ext>
                </a:extLst>
              </p14:cNvPr>
              <p14:cNvContentPartPr/>
              <p14:nvPr/>
            </p14:nvContentPartPr>
            <p14:xfrm>
              <a:off x="9826573" y="1740813"/>
              <a:ext cx="603720" cy="122040"/>
            </p14:xfrm>
          </p:contentPart>
        </mc:Choice>
        <mc:Fallback xmlns=""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DFE78E27-223C-4866-9163-3F042819BB3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811093" y="1725693"/>
                <a:ext cx="63396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D1C48B6A-786F-BA2D-E627-C44EB9B74B45}"/>
                  </a:ext>
                </a:extLst>
              </p14:cNvPr>
              <p14:cNvContentPartPr/>
              <p14:nvPr/>
            </p14:nvContentPartPr>
            <p14:xfrm>
              <a:off x="10641253" y="1507893"/>
              <a:ext cx="349920" cy="39204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D1C48B6A-786F-BA2D-E627-C44EB9B74B4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0626117" y="1492773"/>
                <a:ext cx="380552" cy="42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06C65413-05B6-15FF-A0A7-646187C2BD25}"/>
                  </a:ext>
                </a:extLst>
              </p14:cNvPr>
              <p14:cNvContentPartPr/>
              <p14:nvPr/>
            </p14:nvContentPartPr>
            <p14:xfrm>
              <a:off x="10847893" y="1835853"/>
              <a:ext cx="116640" cy="18864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06C65413-05B6-15FF-A0A7-646187C2BD25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0832413" y="1820733"/>
                <a:ext cx="14724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1A4A30BF-9ADF-6526-5A93-4CC7914062F7}"/>
                  </a:ext>
                </a:extLst>
              </p14:cNvPr>
              <p14:cNvContentPartPr/>
              <p14:nvPr/>
            </p14:nvContentPartPr>
            <p14:xfrm>
              <a:off x="9519493" y="2349213"/>
              <a:ext cx="1132920" cy="389520"/>
            </p14:xfrm>
          </p:contentPart>
        </mc:Choice>
        <mc:Fallback xmlns=""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1A4A30BF-9ADF-6526-5A93-4CC7914062F7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504373" y="2334093"/>
                <a:ext cx="1163160" cy="42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6F14C437-E0A4-32BC-97B4-9A2428731B45}"/>
                  </a:ext>
                </a:extLst>
              </p14:cNvPr>
              <p14:cNvContentPartPr/>
              <p14:nvPr/>
            </p14:nvContentPartPr>
            <p14:xfrm>
              <a:off x="2698573" y="3164253"/>
              <a:ext cx="227880" cy="164160"/>
            </p14:xfrm>
          </p:contentPart>
        </mc:Choice>
        <mc:Fallback xmlns=""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6F14C437-E0A4-32BC-97B4-9A2428731B4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683453" y="3149166"/>
                <a:ext cx="258480" cy="1943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8ECC8725-AC0E-8C4B-BC38-868A02A1BF82}"/>
                  </a:ext>
                </a:extLst>
              </p14:cNvPr>
              <p14:cNvContentPartPr/>
              <p14:nvPr/>
            </p14:nvContentPartPr>
            <p14:xfrm>
              <a:off x="1391413" y="3021333"/>
              <a:ext cx="1042920" cy="50832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8ECC8725-AC0E-8C4B-BC38-868A02A1BF82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376293" y="3006213"/>
                <a:ext cx="1073160" cy="53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499FE427-CAC9-87ED-4A61-4A9BF31A6056}"/>
                  </a:ext>
                </a:extLst>
              </p14:cNvPr>
              <p14:cNvContentPartPr/>
              <p14:nvPr/>
            </p14:nvContentPartPr>
            <p14:xfrm>
              <a:off x="3339013" y="2862573"/>
              <a:ext cx="270360" cy="51300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499FE427-CAC9-87ED-4A61-4A9BF31A6056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323533" y="2847453"/>
                <a:ext cx="300600" cy="54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25780290-18DE-A0D2-BEEC-85281670F8B4}"/>
                  </a:ext>
                </a:extLst>
              </p14:cNvPr>
              <p14:cNvContentPartPr/>
              <p14:nvPr/>
            </p14:nvContentPartPr>
            <p14:xfrm>
              <a:off x="2048413" y="3182973"/>
              <a:ext cx="153360" cy="256680"/>
            </p14:xfrm>
          </p:contentPart>
        </mc:Choice>
        <mc:Fallback xmlns=""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25780290-18DE-A0D2-BEEC-85281670F8B4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032933" y="3167853"/>
                <a:ext cx="183600" cy="28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B4830F91-DF6C-BED5-EF56-A52083DA3076}"/>
                  </a:ext>
                </a:extLst>
              </p14:cNvPr>
              <p14:cNvContentPartPr/>
              <p14:nvPr/>
            </p14:nvContentPartPr>
            <p14:xfrm>
              <a:off x="4698733" y="2916213"/>
              <a:ext cx="508320" cy="44964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B4830F91-DF6C-BED5-EF56-A52083DA3076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683613" y="2900733"/>
                <a:ext cx="538920" cy="48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0250D6F5-CC43-69F2-6E15-48A78349E479}"/>
                  </a:ext>
                </a:extLst>
              </p14:cNvPr>
              <p14:cNvContentPartPr/>
              <p14:nvPr/>
            </p14:nvContentPartPr>
            <p14:xfrm>
              <a:off x="3666973" y="2902533"/>
              <a:ext cx="746280" cy="494640"/>
            </p14:xfrm>
          </p:contentPart>
        </mc:Choice>
        <mc:Fallback xmlns=""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0250D6F5-CC43-69F2-6E15-48A78349E479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651860" y="2887424"/>
                <a:ext cx="776505" cy="5248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D5EC6146-ED0A-4CD2-9DF9-681DF847795A}"/>
                  </a:ext>
                </a:extLst>
              </p14:cNvPr>
              <p14:cNvContentPartPr/>
              <p14:nvPr/>
            </p14:nvContentPartPr>
            <p14:xfrm>
              <a:off x="1317613" y="3984333"/>
              <a:ext cx="1021680" cy="41328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D5EC6146-ED0A-4CD2-9DF9-681DF847795A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302133" y="3969213"/>
                <a:ext cx="1052280" cy="44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1E553443-1453-094F-EB56-9489E6F62116}"/>
                  </a:ext>
                </a:extLst>
              </p14:cNvPr>
              <p14:cNvContentPartPr/>
              <p14:nvPr/>
            </p14:nvContentPartPr>
            <p14:xfrm>
              <a:off x="3328213" y="3979293"/>
              <a:ext cx="222480" cy="365400"/>
            </p14:xfrm>
          </p:contentPart>
        </mc:Choice>
        <mc:Fallback xmlns=""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1E553443-1453-094F-EB56-9489E6F62116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313093" y="3963813"/>
                <a:ext cx="253080" cy="39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11BE3523-44CE-DB2E-1555-3A477E5B5D99}"/>
                  </a:ext>
                </a:extLst>
              </p14:cNvPr>
              <p14:cNvContentPartPr/>
              <p14:nvPr/>
            </p14:nvContentPartPr>
            <p14:xfrm>
              <a:off x="2682733" y="4158933"/>
              <a:ext cx="217080" cy="13824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11BE3523-44CE-DB2E-1555-3A477E5B5D99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667638" y="4143774"/>
                <a:ext cx="247270" cy="1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D8408075-FC8A-03B3-E10D-5E67CE34268A}"/>
                  </a:ext>
                </a:extLst>
              </p14:cNvPr>
              <p14:cNvContentPartPr/>
              <p14:nvPr/>
            </p14:nvContentPartPr>
            <p14:xfrm>
              <a:off x="3994933" y="4158933"/>
              <a:ext cx="37440" cy="3204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D8408075-FC8A-03B3-E10D-5E67CE34268A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979813" y="4143813"/>
                <a:ext cx="68040" cy="6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0DE88955-E3B8-700B-F854-9C2A0B032713}"/>
                  </a:ext>
                </a:extLst>
              </p14:cNvPr>
              <p14:cNvContentPartPr/>
              <p14:nvPr/>
            </p14:nvContentPartPr>
            <p14:xfrm>
              <a:off x="4243693" y="3989733"/>
              <a:ext cx="259560" cy="328320"/>
            </p14:xfrm>
          </p:contentPart>
        </mc:Choice>
        <mc:Fallback xmlns=""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0DE88955-E3B8-700B-F854-9C2A0B032713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228573" y="3974613"/>
                <a:ext cx="290160" cy="35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3B47A383-2D0F-29C1-6D20-CC16FF591B53}"/>
                  </a:ext>
                </a:extLst>
              </p14:cNvPr>
              <p14:cNvContentPartPr/>
              <p14:nvPr/>
            </p14:nvContentPartPr>
            <p14:xfrm>
              <a:off x="3682813" y="4217253"/>
              <a:ext cx="153720" cy="212040"/>
            </p14:xfrm>
          </p:contentPart>
        </mc:Choice>
        <mc:Fallback xmlns=""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3B47A383-2D0F-29C1-6D20-CC16FF591B53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667693" y="4202133"/>
                <a:ext cx="184320" cy="24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7342AF65-B52D-EFA7-4FAA-7876DB29C4F4}"/>
                  </a:ext>
                </a:extLst>
              </p14:cNvPr>
              <p14:cNvContentPartPr/>
              <p14:nvPr/>
            </p14:nvContentPartPr>
            <p14:xfrm>
              <a:off x="4587853" y="3915573"/>
              <a:ext cx="577080" cy="436680"/>
            </p14:xfrm>
          </p:contentPart>
        </mc:Choice>
        <mc:Fallback xmlns=""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7342AF65-B52D-EFA7-4FAA-7876DB29C4F4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572373" y="3900453"/>
                <a:ext cx="607680" cy="46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FDB06038-2571-B5F4-7411-DBCF7721C2C8}"/>
                  </a:ext>
                </a:extLst>
              </p14:cNvPr>
              <p14:cNvContentPartPr/>
              <p14:nvPr/>
            </p14:nvContentPartPr>
            <p14:xfrm>
              <a:off x="1349293" y="4730613"/>
              <a:ext cx="243720" cy="421200"/>
            </p14:xfrm>
          </p:contentPart>
        </mc:Choice>
        <mc:Fallback xmlns=""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FDB06038-2571-B5F4-7411-DBCF7721C2C8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1333813" y="4715493"/>
                <a:ext cx="274320" cy="45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54241E2D-4653-C9AC-D17D-25B3489C7400}"/>
                  </a:ext>
                </a:extLst>
              </p14:cNvPr>
              <p14:cNvContentPartPr/>
              <p14:nvPr/>
            </p14:nvContentPartPr>
            <p14:xfrm>
              <a:off x="1867693" y="4677693"/>
              <a:ext cx="561240" cy="407880"/>
            </p14:xfrm>
          </p:contentPart>
        </mc:Choice>
        <mc:Fallback xmlns=""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54241E2D-4653-C9AC-D17D-25B3489C7400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1852573" y="4662573"/>
                <a:ext cx="591840" cy="43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149" name="Ink 148">
                <a:extLst>
                  <a:ext uri="{FF2B5EF4-FFF2-40B4-BE49-F238E27FC236}">
                    <a16:creationId xmlns:a16="http://schemas.microsoft.com/office/drawing/2014/main" id="{9982F4BA-F834-97A0-2D88-35F96631F3AA}"/>
                  </a:ext>
                </a:extLst>
              </p14:cNvPr>
              <p14:cNvContentPartPr/>
              <p14:nvPr/>
            </p14:nvContentPartPr>
            <p14:xfrm>
              <a:off x="2931493" y="4836453"/>
              <a:ext cx="180360" cy="185760"/>
            </p14:xfrm>
          </p:contentPart>
        </mc:Choice>
        <mc:Fallback xmlns="">
          <p:pic>
            <p:nvPicPr>
              <p:cNvPr id="149" name="Ink 148">
                <a:extLst>
                  <a:ext uri="{FF2B5EF4-FFF2-40B4-BE49-F238E27FC236}">
                    <a16:creationId xmlns:a16="http://schemas.microsoft.com/office/drawing/2014/main" id="{9982F4BA-F834-97A0-2D88-35F96631F3AA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2916013" y="4821304"/>
                <a:ext cx="210600" cy="2164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152" name="Ink 151">
                <a:extLst>
                  <a:ext uri="{FF2B5EF4-FFF2-40B4-BE49-F238E27FC236}">
                    <a16:creationId xmlns:a16="http://schemas.microsoft.com/office/drawing/2014/main" id="{2FF860FA-1E91-3CE4-CBE4-55F9C0413174}"/>
                  </a:ext>
                </a:extLst>
              </p14:cNvPr>
              <p14:cNvContentPartPr/>
              <p14:nvPr/>
            </p14:nvContentPartPr>
            <p14:xfrm>
              <a:off x="3603613" y="4688133"/>
              <a:ext cx="185400" cy="344160"/>
            </p14:xfrm>
          </p:contentPart>
        </mc:Choice>
        <mc:Fallback xmlns="">
          <p:pic>
            <p:nvPicPr>
              <p:cNvPr id="152" name="Ink 151">
                <a:extLst>
                  <a:ext uri="{FF2B5EF4-FFF2-40B4-BE49-F238E27FC236}">
                    <a16:creationId xmlns:a16="http://schemas.microsoft.com/office/drawing/2014/main" id="{2FF860FA-1E91-3CE4-CBE4-55F9C0413174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3588133" y="4673013"/>
                <a:ext cx="216000" cy="37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717ACCF9-2B28-95DF-DA08-48583F1B014D}"/>
                  </a:ext>
                </a:extLst>
              </p14:cNvPr>
              <p14:cNvContentPartPr/>
              <p14:nvPr/>
            </p14:nvContentPartPr>
            <p14:xfrm>
              <a:off x="3884053" y="4973973"/>
              <a:ext cx="164520" cy="206640"/>
            </p14:xfrm>
          </p:contentPart>
        </mc:Choice>
        <mc:Fallback xmlns=""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717ACCF9-2B28-95DF-DA08-48583F1B014D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3868573" y="4958853"/>
                <a:ext cx="19476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079E9F2F-5C78-37A3-6BBE-310F80FD4E99}"/>
                  </a:ext>
                </a:extLst>
              </p14:cNvPr>
              <p14:cNvContentPartPr/>
              <p14:nvPr/>
            </p14:nvContentPartPr>
            <p14:xfrm>
              <a:off x="3814933" y="4593093"/>
              <a:ext cx="365760" cy="227520"/>
            </p14:xfrm>
          </p:contentPart>
        </mc:Choice>
        <mc:Fallback xmlns=""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079E9F2F-5C78-37A3-6BBE-310F80FD4E99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3799798" y="4577637"/>
                <a:ext cx="396390" cy="2580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338032CD-779D-05AB-076F-EEEBF50B672F}"/>
                  </a:ext>
                </a:extLst>
              </p14:cNvPr>
              <p14:cNvContentPartPr/>
              <p14:nvPr/>
            </p14:nvContentPartPr>
            <p14:xfrm>
              <a:off x="4339093" y="4921053"/>
              <a:ext cx="58680" cy="21600"/>
            </p14:xfrm>
          </p:contentPart>
        </mc:Choice>
        <mc:Fallback xmlns=""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338032CD-779D-05AB-076F-EEEBF50B672F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323613" y="4905933"/>
                <a:ext cx="8892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158" name="Ink 157">
                <a:extLst>
                  <a:ext uri="{FF2B5EF4-FFF2-40B4-BE49-F238E27FC236}">
                    <a16:creationId xmlns:a16="http://schemas.microsoft.com/office/drawing/2014/main" id="{79AE06CE-C54A-07B1-51BF-62F8F67E66CD}"/>
                  </a:ext>
                </a:extLst>
              </p14:cNvPr>
              <p14:cNvContentPartPr/>
              <p14:nvPr/>
            </p14:nvContentPartPr>
            <p14:xfrm>
              <a:off x="4592893" y="4709373"/>
              <a:ext cx="201960" cy="302040"/>
            </p14:xfrm>
          </p:contentPart>
        </mc:Choice>
        <mc:Fallback xmlns="">
          <p:pic>
            <p:nvPicPr>
              <p:cNvPr id="158" name="Ink 157">
                <a:extLst>
                  <a:ext uri="{FF2B5EF4-FFF2-40B4-BE49-F238E27FC236}">
                    <a16:creationId xmlns:a16="http://schemas.microsoft.com/office/drawing/2014/main" id="{79AE06CE-C54A-07B1-51BF-62F8F67E66CD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4577773" y="4694253"/>
                <a:ext cx="232560" cy="33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159" name="Ink 158">
                <a:extLst>
                  <a:ext uri="{FF2B5EF4-FFF2-40B4-BE49-F238E27FC236}">
                    <a16:creationId xmlns:a16="http://schemas.microsoft.com/office/drawing/2014/main" id="{858C7369-D8EB-3702-1DC1-4826DA1484FE}"/>
                  </a:ext>
                </a:extLst>
              </p14:cNvPr>
              <p14:cNvContentPartPr/>
              <p14:nvPr/>
            </p14:nvContentPartPr>
            <p14:xfrm>
              <a:off x="4873333" y="4693533"/>
              <a:ext cx="169560" cy="344160"/>
            </p14:xfrm>
          </p:contentPart>
        </mc:Choice>
        <mc:Fallback xmlns="">
          <p:pic>
            <p:nvPicPr>
              <p:cNvPr id="159" name="Ink 158">
                <a:extLst>
                  <a:ext uri="{FF2B5EF4-FFF2-40B4-BE49-F238E27FC236}">
                    <a16:creationId xmlns:a16="http://schemas.microsoft.com/office/drawing/2014/main" id="{858C7369-D8EB-3702-1DC1-4826DA1484FE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4858213" y="4678413"/>
                <a:ext cx="200160" cy="37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21BCC362-9DD5-09FA-11C5-EDC5B1BE1C49}"/>
                  </a:ext>
                </a:extLst>
              </p14:cNvPr>
              <p14:cNvContentPartPr/>
              <p14:nvPr/>
            </p14:nvContentPartPr>
            <p14:xfrm>
              <a:off x="5079973" y="4793973"/>
              <a:ext cx="84960" cy="174960"/>
            </p14:xfrm>
          </p:contentPart>
        </mc:Choice>
        <mc:Fallback xmlns=""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21BCC362-9DD5-09FA-11C5-EDC5B1BE1C49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5064493" y="4778853"/>
                <a:ext cx="11556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83BAE80B-73C0-F097-C195-4AA4459A03DC}"/>
                  </a:ext>
                </a:extLst>
              </p14:cNvPr>
              <p14:cNvContentPartPr/>
              <p14:nvPr/>
            </p14:nvContentPartPr>
            <p14:xfrm>
              <a:off x="5201653" y="4672293"/>
              <a:ext cx="222480" cy="397080"/>
            </p14:xfrm>
          </p:contentPart>
        </mc:Choice>
        <mc:Fallback xmlns=""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83BAE80B-73C0-F097-C195-4AA4459A03DC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5186173" y="4657173"/>
                <a:ext cx="253080" cy="42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673E6AE7-61AD-29F0-8B07-8C5BF24A99FA}"/>
                  </a:ext>
                </a:extLst>
              </p14:cNvPr>
              <p14:cNvContentPartPr/>
              <p14:nvPr/>
            </p14:nvContentPartPr>
            <p14:xfrm>
              <a:off x="1428493" y="5503173"/>
              <a:ext cx="254520" cy="339480"/>
            </p14:xfrm>
          </p:contentPart>
        </mc:Choice>
        <mc:Fallback xmlns=""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673E6AE7-61AD-29F0-8B07-8C5BF24A99FA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1413373" y="5488053"/>
                <a:ext cx="284760" cy="37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BF33118F-E194-47BD-65A0-F7B329BE3557}"/>
                  </a:ext>
                </a:extLst>
              </p14:cNvPr>
              <p14:cNvContentPartPr/>
              <p14:nvPr/>
            </p14:nvContentPartPr>
            <p14:xfrm>
              <a:off x="1883533" y="5460693"/>
              <a:ext cx="222480" cy="434160"/>
            </p14:xfrm>
          </p:contentPart>
        </mc:Choice>
        <mc:Fallback xmlns=""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BF33118F-E194-47BD-65A0-F7B329BE3557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1868413" y="5445573"/>
                <a:ext cx="253080" cy="46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119D7360-E084-59EE-5E99-F895FCF540BF}"/>
                  </a:ext>
                </a:extLst>
              </p14:cNvPr>
              <p14:cNvContentPartPr/>
              <p14:nvPr/>
            </p14:nvContentPartPr>
            <p14:xfrm>
              <a:off x="2126893" y="5603613"/>
              <a:ext cx="159120" cy="233280"/>
            </p14:xfrm>
          </p:contentPart>
        </mc:Choice>
        <mc:Fallback xmlns=""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119D7360-E084-59EE-5E99-F895FCF540BF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2111773" y="5588493"/>
                <a:ext cx="189720" cy="2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AE386A73-6C87-05B2-D4AC-D29835E45B5D}"/>
                  </a:ext>
                </a:extLst>
              </p14:cNvPr>
              <p14:cNvContentPartPr/>
              <p14:nvPr/>
            </p14:nvContentPartPr>
            <p14:xfrm>
              <a:off x="2412733" y="5460693"/>
              <a:ext cx="206640" cy="370800"/>
            </p14:xfrm>
          </p:contentPart>
        </mc:Choice>
        <mc:Fallback xmlns=""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AE386A73-6C87-05B2-D4AC-D29835E45B5D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2397613" y="5445573"/>
                <a:ext cx="237240" cy="40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AB09CC06-C87C-AAD2-2476-10FEF5B970D2}"/>
                  </a:ext>
                </a:extLst>
              </p14:cNvPr>
              <p14:cNvContentPartPr/>
              <p14:nvPr/>
            </p14:nvContentPartPr>
            <p14:xfrm>
              <a:off x="3145333" y="5609013"/>
              <a:ext cx="103680" cy="137880"/>
            </p14:xfrm>
          </p:contentPart>
        </mc:Choice>
        <mc:Fallback xmlns=""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AB09CC06-C87C-AAD2-2476-10FEF5B970D2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3130213" y="5593893"/>
                <a:ext cx="134280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78DF36DC-E04D-9A1A-A363-C6BB0BF0B80D}"/>
                  </a:ext>
                </a:extLst>
              </p14:cNvPr>
              <p14:cNvContentPartPr/>
              <p14:nvPr/>
            </p14:nvContentPartPr>
            <p14:xfrm>
              <a:off x="3730333" y="5434413"/>
              <a:ext cx="222480" cy="339120"/>
            </p14:xfrm>
          </p:contentPart>
        </mc:Choice>
        <mc:Fallback xmlns=""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78DF36DC-E04D-9A1A-A363-C6BB0BF0B80D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3715213" y="5419293"/>
                <a:ext cx="253080" cy="36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C4AA380A-5D21-F5CF-11E4-A4489FF08A63}"/>
                  </a:ext>
                </a:extLst>
              </p14:cNvPr>
              <p14:cNvContentPartPr/>
              <p14:nvPr/>
            </p14:nvContentPartPr>
            <p14:xfrm>
              <a:off x="4651213" y="5407773"/>
              <a:ext cx="677880" cy="381240"/>
            </p14:xfrm>
          </p:contentPart>
        </mc:Choice>
        <mc:Fallback xmlns="">
          <p:pic>
            <p:nvPicPr>
              <p:cNvPr id="183" name="Ink 182">
                <a:extLst>
                  <a:ext uri="{FF2B5EF4-FFF2-40B4-BE49-F238E27FC236}">
                    <a16:creationId xmlns:a16="http://schemas.microsoft.com/office/drawing/2014/main" id="{C4AA380A-5D21-F5CF-11E4-A4489FF08A63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4636085" y="5392653"/>
                <a:ext cx="708496" cy="41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F02BFA20-5E05-34ED-23AB-F72E0DE03A52}"/>
                  </a:ext>
                </a:extLst>
              </p14:cNvPr>
              <p14:cNvContentPartPr/>
              <p14:nvPr/>
            </p14:nvContentPartPr>
            <p14:xfrm>
              <a:off x="4032013" y="5624853"/>
              <a:ext cx="397440" cy="26676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F02BFA20-5E05-34ED-23AB-F72E0DE03A52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4016879" y="5609733"/>
                <a:ext cx="428068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191" name="Ink 190">
                <a:extLst>
                  <a:ext uri="{FF2B5EF4-FFF2-40B4-BE49-F238E27FC236}">
                    <a16:creationId xmlns:a16="http://schemas.microsoft.com/office/drawing/2014/main" id="{CA5FC467-DA44-9583-3EB2-9186AE58CE1E}"/>
                  </a:ext>
                </a:extLst>
              </p14:cNvPr>
              <p14:cNvContentPartPr/>
              <p14:nvPr/>
            </p14:nvContentPartPr>
            <p14:xfrm>
              <a:off x="2979013" y="6296973"/>
              <a:ext cx="180000" cy="137880"/>
            </p14:xfrm>
          </p:contentPart>
        </mc:Choice>
        <mc:Fallback xmlns="">
          <p:pic>
            <p:nvPicPr>
              <p:cNvPr id="191" name="Ink 190">
                <a:extLst>
                  <a:ext uri="{FF2B5EF4-FFF2-40B4-BE49-F238E27FC236}">
                    <a16:creationId xmlns:a16="http://schemas.microsoft.com/office/drawing/2014/main" id="{CA5FC467-DA44-9583-3EB2-9186AE58CE1E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2963923" y="6281493"/>
                <a:ext cx="210180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75877D48-DE87-EDB4-F171-1DC4492D38B7}"/>
                  </a:ext>
                </a:extLst>
              </p14:cNvPr>
              <p14:cNvContentPartPr/>
              <p14:nvPr/>
            </p14:nvContentPartPr>
            <p14:xfrm>
              <a:off x="1566013" y="6138213"/>
              <a:ext cx="1037520" cy="39708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75877D48-DE87-EDB4-F171-1DC4492D38B7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1550893" y="6122733"/>
                <a:ext cx="1068120" cy="42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4957DAD5-635C-8973-6E59-253EFEF5739E}"/>
                  </a:ext>
                </a:extLst>
              </p14:cNvPr>
              <p14:cNvContentPartPr/>
              <p14:nvPr/>
            </p14:nvContentPartPr>
            <p14:xfrm>
              <a:off x="4841653" y="6148653"/>
              <a:ext cx="530280" cy="349560"/>
            </p14:xfrm>
          </p:contentPart>
        </mc:Choice>
        <mc:Fallback xmlns=""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4957DAD5-635C-8973-6E59-253EFEF5739E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4826533" y="6133533"/>
                <a:ext cx="560520" cy="38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57A09941-C13D-976F-0721-3FEB11E23FC7}"/>
                  </a:ext>
                </a:extLst>
              </p14:cNvPr>
              <p14:cNvContentPartPr/>
              <p14:nvPr/>
            </p14:nvContentPartPr>
            <p14:xfrm>
              <a:off x="3730333" y="5989893"/>
              <a:ext cx="878760" cy="577440"/>
            </p14:xfrm>
          </p:contentPart>
        </mc:Choice>
        <mc:Fallback xmlns=""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57A09941-C13D-976F-0721-3FEB11E23FC7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3715213" y="5974764"/>
                <a:ext cx="909360" cy="6080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BA5C2939-90A0-0519-CD70-5AAE96E3A5C3}"/>
                  </a:ext>
                </a:extLst>
              </p14:cNvPr>
              <p14:cNvContentPartPr/>
              <p14:nvPr/>
            </p14:nvContentPartPr>
            <p14:xfrm>
              <a:off x="6259693" y="6455733"/>
              <a:ext cx="74520" cy="159120"/>
            </p14:xfrm>
          </p:contentPart>
        </mc:Choice>
        <mc:Fallback xmlns=""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BA5C2939-90A0-0519-CD70-5AAE96E3A5C3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6244573" y="6440253"/>
                <a:ext cx="10512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210" name="Ink 209">
                <a:extLst>
                  <a:ext uri="{FF2B5EF4-FFF2-40B4-BE49-F238E27FC236}">
                    <a16:creationId xmlns:a16="http://schemas.microsoft.com/office/drawing/2014/main" id="{5059283E-E719-C916-93EA-3E1FA405337D}"/>
                  </a:ext>
                </a:extLst>
              </p14:cNvPr>
              <p14:cNvContentPartPr/>
              <p14:nvPr/>
            </p14:nvContentPartPr>
            <p14:xfrm>
              <a:off x="6788893" y="6159453"/>
              <a:ext cx="550800" cy="363600"/>
            </p14:xfrm>
          </p:contentPart>
        </mc:Choice>
        <mc:Fallback xmlns="">
          <p:pic>
            <p:nvPicPr>
              <p:cNvPr id="210" name="Ink 209">
                <a:extLst>
                  <a:ext uri="{FF2B5EF4-FFF2-40B4-BE49-F238E27FC236}">
                    <a16:creationId xmlns:a16="http://schemas.microsoft.com/office/drawing/2014/main" id="{5059283E-E719-C916-93EA-3E1FA405337D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6773773" y="6143973"/>
                <a:ext cx="581040" cy="39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8">
            <p14:nvContentPartPr>
              <p14:cNvPr id="211" name="Ink 210">
                <a:extLst>
                  <a:ext uri="{FF2B5EF4-FFF2-40B4-BE49-F238E27FC236}">
                    <a16:creationId xmlns:a16="http://schemas.microsoft.com/office/drawing/2014/main" id="{D93AF868-242F-6871-341F-25D4CE7B1970}"/>
                  </a:ext>
                </a:extLst>
              </p14:cNvPr>
              <p14:cNvContentPartPr/>
              <p14:nvPr/>
            </p14:nvContentPartPr>
            <p14:xfrm>
              <a:off x="5410093" y="6154053"/>
              <a:ext cx="299520" cy="376200"/>
            </p14:xfrm>
          </p:contentPart>
        </mc:Choice>
        <mc:Fallback xmlns="">
          <p:pic>
            <p:nvPicPr>
              <p:cNvPr id="211" name="Ink 210">
                <a:extLst>
                  <a:ext uri="{FF2B5EF4-FFF2-40B4-BE49-F238E27FC236}">
                    <a16:creationId xmlns:a16="http://schemas.microsoft.com/office/drawing/2014/main" id="{D93AF868-242F-6871-341F-25D4CE7B1970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5394973" y="6138933"/>
                <a:ext cx="330120" cy="40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70929D29-EF9D-A486-38E9-73E75DC0675D}"/>
                  </a:ext>
                </a:extLst>
              </p14:cNvPr>
              <p14:cNvContentPartPr/>
              <p14:nvPr/>
            </p14:nvContentPartPr>
            <p14:xfrm>
              <a:off x="8535253" y="6138213"/>
              <a:ext cx="212040" cy="349560"/>
            </p14:xfrm>
          </p:contentPart>
        </mc:Choice>
        <mc:Fallback xmlns=""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70929D29-EF9D-A486-38E9-73E75DC0675D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8520133" y="6122733"/>
                <a:ext cx="242640" cy="38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221" name="Ink 220">
                <a:extLst>
                  <a:ext uri="{FF2B5EF4-FFF2-40B4-BE49-F238E27FC236}">
                    <a16:creationId xmlns:a16="http://schemas.microsoft.com/office/drawing/2014/main" id="{4AB7D5BF-2B15-0FDC-13CA-0F3296AB63E9}"/>
                  </a:ext>
                </a:extLst>
              </p14:cNvPr>
              <p14:cNvContentPartPr/>
              <p14:nvPr/>
            </p14:nvContentPartPr>
            <p14:xfrm>
              <a:off x="8080213" y="6265293"/>
              <a:ext cx="126720" cy="127080"/>
            </p14:xfrm>
          </p:contentPart>
        </mc:Choice>
        <mc:Fallback xmlns="">
          <p:pic>
            <p:nvPicPr>
              <p:cNvPr id="221" name="Ink 220">
                <a:extLst>
                  <a:ext uri="{FF2B5EF4-FFF2-40B4-BE49-F238E27FC236}">
                    <a16:creationId xmlns:a16="http://schemas.microsoft.com/office/drawing/2014/main" id="{4AB7D5BF-2B15-0FDC-13CA-0F3296AB63E9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8065093" y="6249857"/>
                <a:ext cx="157320" cy="1572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222" name="Ink 221">
                <a:extLst>
                  <a:ext uri="{FF2B5EF4-FFF2-40B4-BE49-F238E27FC236}">
                    <a16:creationId xmlns:a16="http://schemas.microsoft.com/office/drawing/2014/main" id="{F2EDFF74-5855-FA4A-5FFA-47E5DF185CB6}"/>
                  </a:ext>
                </a:extLst>
              </p14:cNvPr>
              <p14:cNvContentPartPr/>
              <p14:nvPr/>
            </p14:nvContentPartPr>
            <p14:xfrm>
              <a:off x="7360573" y="6148653"/>
              <a:ext cx="455400" cy="392040"/>
            </p14:xfrm>
          </p:contentPart>
        </mc:Choice>
        <mc:Fallback xmlns="">
          <p:pic>
            <p:nvPicPr>
              <p:cNvPr id="222" name="Ink 221">
                <a:extLst>
                  <a:ext uri="{FF2B5EF4-FFF2-40B4-BE49-F238E27FC236}">
                    <a16:creationId xmlns:a16="http://schemas.microsoft.com/office/drawing/2014/main" id="{F2EDFF74-5855-FA4A-5FFA-47E5DF185CB6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7345453" y="6133533"/>
                <a:ext cx="486000" cy="42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6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3C2611C5-584E-AB32-EF20-6143BB902201}"/>
                  </a:ext>
                </a:extLst>
              </p14:cNvPr>
              <p14:cNvContentPartPr/>
              <p14:nvPr/>
            </p14:nvContentPartPr>
            <p14:xfrm>
              <a:off x="8879413" y="6101133"/>
              <a:ext cx="1254240" cy="484560"/>
            </p14:xfrm>
          </p:contentPart>
        </mc:Choice>
        <mc:Fallback xmlns=""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3C2611C5-584E-AB32-EF20-6143BB902201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8863937" y="6086024"/>
                <a:ext cx="1284471" cy="51477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285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2EC18-DD4A-5A0C-6A33-8E9F996F0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Stability: Spectral Radius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CF40DE-8739-EE5C-201A-F97D7729F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23" y="2653082"/>
            <a:ext cx="4010025" cy="8667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77489A-E087-0A68-AFF5-2DCD8B104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1654" y="2337552"/>
            <a:ext cx="1409700" cy="4857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09011CE-ADDF-BE95-D3AD-9ADB89B7FD4A}"/>
                  </a:ext>
                </a:extLst>
              </p:cNvPr>
              <p:cNvSpPr txBox="1"/>
              <p:nvPr/>
            </p:nvSpPr>
            <p:spPr>
              <a:xfrm>
                <a:off x="7246953" y="2318830"/>
                <a:ext cx="2990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Eigen Values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800" dirty="0"/>
                  <a:t>: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09011CE-ADDF-BE95-D3AD-9ADB89B7F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953" y="2318830"/>
                <a:ext cx="2990850" cy="523220"/>
              </a:xfrm>
              <a:prstGeom prst="rect">
                <a:avLst/>
              </a:prstGeom>
              <a:blipFill>
                <a:blip r:embed="rId4"/>
                <a:stretch>
                  <a:fillRect l="-4286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2F23CF6-D140-6273-165F-CE614C32256E}"/>
                  </a:ext>
                </a:extLst>
              </p:cNvPr>
              <p:cNvSpPr txBox="1"/>
              <p:nvPr/>
            </p:nvSpPr>
            <p:spPr>
              <a:xfrm>
                <a:off x="378872" y="2057219"/>
                <a:ext cx="37758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>
                    <a:solidFill>
                      <a:schemeClr val="accent1">
                        <a:lumMod val="75000"/>
                      </a:schemeClr>
                    </a:solidFill>
                  </a:rPr>
                  <a:t>Spectral Radius </a:t>
                </a:r>
                <a14:m>
                  <m:oMath xmlns:m="http://schemas.openxmlformats.org/officeDocument/2006/math">
                    <m:r>
                      <a:rPr lang="en-US" sz="2800" b="1" i="1" u="sng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𝝆</m:t>
                    </m:r>
                    <m:r>
                      <a:rPr lang="en-US" sz="2800" b="1" i="1" u="sng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u="sng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800" b="1" i="1" u="sng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u="sng" dirty="0">
                    <a:solidFill>
                      <a:schemeClr val="accent1">
                        <a:lumMod val="75000"/>
                      </a:schemeClr>
                    </a:solidFill>
                  </a:rPr>
                  <a:t>: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2F23CF6-D140-6273-165F-CE614C322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872" y="2057219"/>
                <a:ext cx="3775877" cy="523220"/>
              </a:xfrm>
              <a:prstGeom prst="rect">
                <a:avLst/>
              </a:prstGeom>
              <a:blipFill>
                <a:blip r:embed="rId5"/>
                <a:stretch>
                  <a:fillRect l="-3226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B906F17-D1E5-BE87-015E-A89978A196AA}"/>
              </a:ext>
            </a:extLst>
          </p:cNvPr>
          <p:cNvSpPr/>
          <p:nvPr/>
        </p:nvSpPr>
        <p:spPr>
          <a:xfrm>
            <a:off x="1953087" y="4900475"/>
            <a:ext cx="2086253" cy="1074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Stable</a:t>
            </a: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905EDAFF-B767-03D6-25B1-55CA136CC467}"/>
              </a:ext>
            </a:extLst>
          </p:cNvPr>
          <p:cNvSpPr/>
          <p:nvPr/>
        </p:nvSpPr>
        <p:spPr>
          <a:xfrm>
            <a:off x="4359121" y="5157927"/>
            <a:ext cx="1171853" cy="5592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C5064600-DC90-A3D0-1A9B-362D860B986F}"/>
                  </a:ext>
                </a:extLst>
              </p:cNvPr>
              <p:cNvSpPr/>
              <p:nvPr/>
            </p:nvSpPr>
            <p:spPr>
              <a:xfrm>
                <a:off x="5850755" y="4922670"/>
                <a:ext cx="2086253" cy="107419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C5064600-DC90-A3D0-1A9B-362D860B98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755" y="4922670"/>
                <a:ext cx="2086253" cy="1074198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58B0D7C-001B-25C0-D69A-2F31E3752C47}"/>
              </a:ext>
            </a:extLst>
          </p:cNvPr>
          <p:cNvSpPr txBox="1"/>
          <p:nvPr/>
        </p:nvSpPr>
        <p:spPr>
          <a:xfrm>
            <a:off x="838200" y="6170975"/>
            <a:ext cx="5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absence of deadline miss</a:t>
            </a:r>
          </a:p>
        </p:txBody>
      </p:sp>
    </p:spTree>
    <p:extLst>
      <p:ext uri="{BB962C8B-B14F-4D97-AF65-F5344CB8AC3E}">
        <p14:creationId xmlns:p14="http://schemas.microsoft.com/office/powerpoint/2010/main" val="311009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609F8-61D8-96FB-AA9E-0B5A3124A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 In Presence of Deadline Misses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7C0116-B583-913E-8EEF-B28CE8C9ACB7}"/>
              </a:ext>
            </a:extLst>
          </p:cNvPr>
          <p:cNvSpPr txBox="1"/>
          <p:nvPr/>
        </p:nvSpPr>
        <p:spPr>
          <a:xfrm>
            <a:off x="378872" y="2057219"/>
            <a:ext cx="3775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</a:rPr>
              <a:t>Aspects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0F6D04-8716-639C-712A-F2B39B047DCE}"/>
              </a:ext>
            </a:extLst>
          </p:cNvPr>
          <p:cNvSpPr txBox="1"/>
          <p:nvPr/>
        </p:nvSpPr>
        <p:spPr>
          <a:xfrm>
            <a:off x="1086774" y="2815216"/>
            <a:ext cx="6778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Control signal to apply at deadline miss.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F1BCC-E46F-1720-A579-A43D7B085E6F}"/>
              </a:ext>
            </a:extLst>
          </p:cNvPr>
          <p:cNvSpPr txBox="1"/>
          <p:nvPr/>
        </p:nvSpPr>
        <p:spPr>
          <a:xfrm>
            <a:off x="1086773" y="3338436"/>
            <a:ext cx="8332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How the system treats the job missing the deadline.</a:t>
            </a:r>
          </a:p>
        </p:txBody>
      </p:sp>
    </p:spTree>
    <p:extLst>
      <p:ext uri="{BB962C8B-B14F-4D97-AF65-F5344CB8AC3E}">
        <p14:creationId xmlns:p14="http://schemas.microsoft.com/office/powerpoint/2010/main" val="232681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F4272-A48F-306A-56A7-916FA1803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 In Presence of Deadline Misses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7D654-5DAE-79AE-3BD5-3BDA37A5EEE7}"/>
              </a:ext>
            </a:extLst>
          </p:cNvPr>
          <p:cNvSpPr txBox="1"/>
          <p:nvPr/>
        </p:nvSpPr>
        <p:spPr>
          <a:xfrm>
            <a:off x="722790" y="2238167"/>
            <a:ext cx="6778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</a:rPr>
              <a:t>Control signal to apply at deadline miss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2A51375-6447-435D-BFC3-D3FFEC6A4D74}"/>
                  </a:ext>
                </a:extLst>
              </p:cNvPr>
              <p:cNvSpPr txBox="1"/>
              <p:nvPr/>
            </p:nvSpPr>
            <p:spPr>
              <a:xfrm>
                <a:off x="1681578" y="3022996"/>
                <a:ext cx="67788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b="1" dirty="0"/>
                  <a:t>Zero.  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b="1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2A51375-6447-435D-BFC3-D3FFEC6A4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578" y="3022996"/>
                <a:ext cx="6778841" cy="523220"/>
              </a:xfrm>
              <a:prstGeom prst="rect">
                <a:avLst/>
              </a:prstGeom>
              <a:blipFill>
                <a:blip r:embed="rId2"/>
                <a:stretch>
                  <a:fillRect l="-1619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F26A9D5-CA19-87EA-86F1-C2C899011D20}"/>
                  </a:ext>
                </a:extLst>
              </p:cNvPr>
              <p:cNvSpPr txBox="1"/>
              <p:nvPr/>
            </p:nvSpPr>
            <p:spPr>
              <a:xfrm>
                <a:off x="1681578" y="3570475"/>
                <a:ext cx="98327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b="1" dirty="0"/>
                  <a:t>Hold.  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2800" b="1" dirty="0"/>
                  <a:t> </a:t>
                </a:r>
                <a:r>
                  <a:rPr lang="en-US" sz="2800" dirty="0"/>
                  <a:t>is unchanged (same as the previous input).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F26A9D5-CA19-87EA-86F1-C2C899011D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578" y="3570475"/>
                <a:ext cx="9832760" cy="523220"/>
              </a:xfrm>
              <a:prstGeom prst="rect">
                <a:avLst/>
              </a:prstGeom>
              <a:blipFill>
                <a:blip r:embed="rId3"/>
                <a:stretch>
                  <a:fillRect l="-1116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Down 7">
            <a:extLst>
              <a:ext uri="{FF2B5EF4-FFF2-40B4-BE49-F238E27FC236}">
                <a16:creationId xmlns:a16="http://schemas.microsoft.com/office/drawing/2014/main" id="{205D8746-7B62-4E68-E803-404F33050046}"/>
              </a:ext>
            </a:extLst>
          </p:cNvPr>
          <p:cNvSpPr/>
          <p:nvPr/>
        </p:nvSpPr>
        <p:spPr>
          <a:xfrm>
            <a:off x="5504155" y="4270159"/>
            <a:ext cx="1100831" cy="6083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60E642A-25B0-0B17-395B-15925CF04B59}"/>
                  </a:ext>
                </a:extLst>
              </p:cNvPr>
              <p:cNvSpPr txBox="1"/>
              <p:nvPr/>
            </p:nvSpPr>
            <p:spPr>
              <a:xfrm>
                <a:off x="4593824" y="5049242"/>
                <a:ext cx="30043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60E642A-25B0-0B17-395B-15925CF04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824" y="5049242"/>
                <a:ext cx="300435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362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22093-E80E-C14D-292F-01B7F4193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 In Presence of Deadline Misses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0BDE20-02AD-5FCB-E583-B8DFB0CF0F04}"/>
              </a:ext>
            </a:extLst>
          </p:cNvPr>
          <p:cNvSpPr txBox="1"/>
          <p:nvPr/>
        </p:nvSpPr>
        <p:spPr>
          <a:xfrm>
            <a:off x="722790" y="2238167"/>
            <a:ext cx="8660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</a:rPr>
              <a:t>How the system treats the job missing the deadline.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47D24-0F2E-8753-2C4A-449D35FBEE69}"/>
              </a:ext>
            </a:extLst>
          </p:cNvPr>
          <p:cNvSpPr txBox="1"/>
          <p:nvPr/>
        </p:nvSpPr>
        <p:spPr>
          <a:xfrm>
            <a:off x="1681578" y="3022996"/>
            <a:ext cx="6778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Kill.</a:t>
            </a:r>
            <a:r>
              <a:rPr lang="en-US" sz="2800" dirty="0"/>
              <a:t>   The job is killed.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492EE0-C3A4-AD7B-5343-0F744823BEF2}"/>
              </a:ext>
            </a:extLst>
          </p:cNvPr>
          <p:cNvSpPr txBox="1"/>
          <p:nvPr/>
        </p:nvSpPr>
        <p:spPr>
          <a:xfrm>
            <a:off x="1681578" y="3570475"/>
            <a:ext cx="9832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Skip-Next.  </a:t>
            </a:r>
            <a:r>
              <a:rPr lang="en-US" sz="2800" dirty="0"/>
              <a:t> The job is allowed to continue.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2650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F75C2-323E-DE03-64FA-EDC383AB8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 In Presence of Deadline Misses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CB0DA4-CFD3-E256-33F5-FFE12FA9C2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0013" y="2025650"/>
            <a:ext cx="5781675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226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F80EC-3EF7-F61A-813B-662915064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 In Presence of Deadline Misses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6D7033-B777-4439-2ECD-2DCDF05AD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9770" y="2159000"/>
            <a:ext cx="563880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755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1049</Words>
  <Application>Microsoft Office PowerPoint</Application>
  <PresentationFormat>Widescreen</PresentationFormat>
  <Paragraphs>143</Paragraphs>
  <Slides>31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Courier New</vt:lpstr>
      <vt:lpstr>Office Theme</vt:lpstr>
      <vt:lpstr>Trustworthy Autonomy Lecture 19</vt:lpstr>
      <vt:lpstr>Closed Loop Controller</vt:lpstr>
      <vt:lpstr>Stability</vt:lpstr>
      <vt:lpstr>Stability: Spectral Radius</vt:lpstr>
      <vt:lpstr>Stability In Presence of Deadline Misses</vt:lpstr>
      <vt:lpstr>Stability In Presence of Deadline Misses</vt:lpstr>
      <vt:lpstr>Stability In Presence of Deadline Misses</vt:lpstr>
      <vt:lpstr>Stability In Presence of Deadline Misses</vt:lpstr>
      <vt:lpstr>Stability In Presence of Deadline Misses</vt:lpstr>
      <vt:lpstr>Stability In Presence of Deadline Misses</vt:lpstr>
      <vt:lpstr>Stability In Presence of Deadline Misses</vt:lpstr>
      <vt:lpstr>Does Stable Means Safe?</vt:lpstr>
      <vt:lpstr>Dynamics</vt:lpstr>
      <vt:lpstr>PowerPoint Presentation</vt:lpstr>
      <vt:lpstr>PowerPoint Presentation</vt:lpstr>
      <vt:lpstr>Dynamics</vt:lpstr>
      <vt:lpstr>Discretization using Python</vt:lpstr>
      <vt:lpstr>Discrete Systems</vt:lpstr>
      <vt:lpstr>Discrete Time LQR Control (Infinite Time)</vt:lpstr>
      <vt:lpstr>Discrete Time LQR Controller using Python</vt:lpstr>
      <vt:lpstr>Discrete Systems</vt:lpstr>
      <vt:lpstr>Homework 3</vt:lpstr>
      <vt:lpstr>Discrete Systems</vt:lpstr>
      <vt:lpstr>Dynamics</vt:lpstr>
      <vt:lpstr>LET Paradigm</vt:lpstr>
      <vt:lpstr>Discrete Systems</vt:lpstr>
      <vt:lpstr>Augmentation for LET</vt:lpstr>
      <vt:lpstr>What if there’s a deadline miss?</vt:lpstr>
      <vt:lpstr>Zero&amp;Kill</vt:lpstr>
      <vt:lpstr>Hold&amp;Kill</vt:lpstr>
      <vt:lpstr>Reachable sets with hits/misses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Trustworthy Autonomy Lecture 18</dc:title>
  <dc:creator>Bineet Ghosh</dc:creator>
  <cp:lastModifiedBy>Bineet Ghosh</cp:lastModifiedBy>
  <cp:revision>16</cp:revision>
  <dcterms:created xsi:type="dcterms:W3CDTF">2024-03-20T17:49:31Z</dcterms:created>
  <dcterms:modified xsi:type="dcterms:W3CDTF">2024-03-25T19:41:30Z</dcterms:modified>
</cp:coreProperties>
</file>