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10.xml" ContentType="application/vnd.openxmlformats-officedocument.presentationml.notesSlide+xml"/>
  <Override PartName="/ppt/ink/ink25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354" r:id="rId3"/>
    <p:sldId id="355" r:id="rId4"/>
    <p:sldId id="356" r:id="rId5"/>
    <p:sldId id="382" r:id="rId6"/>
    <p:sldId id="379" r:id="rId7"/>
    <p:sldId id="381" r:id="rId8"/>
    <p:sldId id="380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2" r:id="rId17"/>
    <p:sldId id="373" r:id="rId18"/>
    <p:sldId id="374" r:id="rId19"/>
    <p:sldId id="375" r:id="rId20"/>
    <p:sldId id="376" r:id="rId21"/>
    <p:sldId id="377" r:id="rId22"/>
    <p:sldId id="25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24" autoAdjust="0"/>
    <p:restoredTop sz="86928" autoAdjust="0"/>
  </p:normalViewPr>
  <p:slideViewPr>
    <p:cSldViewPr snapToGrid="0">
      <p:cViewPr varScale="1">
        <p:scale>
          <a:sx n="71" d="100"/>
          <a:sy n="71" d="100"/>
        </p:scale>
        <p:origin x="8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7:08.398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177 148 7916,'-8'-8'719,"1"-1"12,7 5-308,0-5 1,0 0 172,0-1 26,0 7-315,0-11 1,0 11-18,0-7 1,0 6 187,0-6-110,0 6-198,0-9 0,0 10 38,0-7 0,-1 7 54,-4-2-197,3-3 0,-6 6-210,3-3 1,2 4 89,-7 1 0,5 0-76,-5 0 1,5 0 154,-4 0 0,-1 5 64,-5 0 1,5 6 19,0-1 0,2 5-53,-1 4 1,-3-3 9,7 4 1,-5 1 38,5-1 1,1 4 4,4-4 1,0 6-13,0-1 1,1-4-12,4-2 0,3 3-140,7-3 1,0 1-2,-1-5 1,3-1-101,2 1 1,-2-2 98,2-3 1,-2 1-359,-3-6 225,1 7 103,0-11 1,-6 11-1,1-7 1,-6 1 33,0-1 35,-8 3 1,-5 7-117,-5 0 0,-1-1 4,0 1 1,-4 0 43,-1-1 0,0-1-1,6-3 1,4 3 18,0-3 0,2 3-23,-2 2 0,4-5-43,6-1 1,0 1-321,0 5 339,0 0 0,1-1 55,4 1 1,-2 0 11,7-1 0,-5 1 57,5 0 0,-7 0 189,2-1 1,2 3-148,-2 2 0,-1-2 91,-4 2 0,0-3-75,0-1 1,0 0 74,0 0 0,5 1-295,0 3 1,2-7-168,-2 3 1,-2-4-225,7 4 0,1-2-111,9-3 0,3 1 654,6-6 0,46-7 0,12-6 0</inkml:trace>
  <inkml:trace contextRef="#ctx0" brushRef="#br0" timeOffset="1569">603 574 7991,'-8'0'34,"2"0"196,-1 0 0,5-2 173,-3-2 82,4 2 56,1-5 3,0 1 214,0 4 47,0-11-546,0 5 1,0-2 102,0 0 1,0 5-84,0-4 0,0 4-55,0-5 1,1 5-30,4-5 1,-1 2-89,5-2 0,1-3 72,5 3 1,0-3-82,-1-1 1,1-1-125,0 0 0,-1 5 28,1 1 1,0 1-164,0-2 0,-1 2-250,1 3 64,0 3 1,-1-5 154,1 7 1,-5 2 9,0 3 0,-5 3 34,4 7 0,-5 0-6,0-1 0,-2 8 187,-2 2 1,0 2-99,0-1 0,0 2 204,0-2 1,-6 1 54,-4-1 0,2 1 44,-2-7 1,0 6-94,-5-6 1,1 3 262,-1-3-352,0-2 0,2 4 81,3-7-284,-3-5 198,5 4-293,0-12 257,1 6 0,7-9 326,0-3-291,0 4 0,0-7 296,0 3-314,0-4 0,5-5 25,0-1 1,5-5-148,-5 1 0,6-1 116,-1 6 0,-2-6-116,2 0 1,0-1 23,5 2 1,-6 2-55,1-2 0,0-3 79,5 3 0,-5-2 20,-1 1 0,-1 4-3,2-4 7,3 4 275,-4 1-162,-1 0-62,-2 7 0,-6 3-31,0 10 1,0 0 2,0 10 0,0-2 58,0 11 1,5-4-3,0 4 1,2-1-133,-3 2 1,-2 1-156,3-7 0,2 6-70,-3-5 1,8 4-181,-2-4 0,-2-1-294,2-4 0,-1 5 64,6-1 1,5-4-1164,-1-5 1868,1-1 0,34-27 0,9-8 0</inkml:trace>
  <inkml:trace contextRef="#ctx0" brushRef="#br0" timeOffset="2361">1353 309 7991,'-10'-27'0,"2"2"0,0 6 295,0 2 0,3-1 467,-5 4 0,7-4 869,-2 8-457,3 3-195,2-6-504,0 12-54,0-6-249,0 7 1,5 7-118,0 2 0,6 5 122,-1 0 0,3 6-154,2-1 1,0 6-400,-1-6 1,1 8 79,0-3 1,4-1-101,1 1 0,-1-6 150,-4 2 1,5 1-92,-1-1 1,3-1 188,-3-4 0,-2-2 58,2-3 1,-3 1-9,-1-6 0,5 0 39,-1-5 0,-4 0 400,-5 0 1,-5-1 257,5-4-220,-7-3 1,8-7-163,-6 0 0,0 5 70,-5 1-134,0-1-222,0-5 229,0 0-119,0 1-150,0 6 95,0-6-31,-6 13-2,4-6 23,-11 7 0,5 2 46,-7 3 1,5 3-5,0 7 0,1-1 46,-6 1 1,0 6 105,0 4 1,1 3-63,-1 1 0,0-3-92,1 4 0,-1-4 8,0 8 0,1-5-32,-1-4 1,5 1-136,0-6 0,2 4-54,-2-4 0,2-1-339,3-4 0,4-5-686,-4 0-718,3-7 808,2 10 0,2-11 125,3 2 1007,-4-2 0,25-22 0,-1-4 0</inkml:trace>
  <inkml:trace contextRef="#ctx0" brushRef="#br0" timeOffset="2744">1941 589 8113,'0'-8'1161,"0"-1"-616,0 5 1,1 2 551,4-3-424,-3 3 87,5-4-302,-7 4-56,0-4-65,0 6-72,0 0-128,-7 0 1,0 6 43,-2 4 0,-4 3-102,3 2 0,2 1-92,-2 4 0,0-2 58,-5 6 0,1-1-157,-1 2 1,5 2 55,0-2 0,5-2-141,-4 1 0,0-1-150,0 2 1,1-3-1173,3-2 165,3-4 0,-5 6 150,7-8 1204,0 1 0,7-20 0,1-5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8:44.403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30 383 7927,'-1'-10'498,"-4"0"-248,-3 0 0,-1 0 164,4 1 0,4 4-127,1-5 1,1 5-1,4-5 1,-3 5 16,3-5 1,3 1 90,2-6 0,-2 2-145,2 3 1,0-3 36,4 3 0,1-8-56,0-1 0,1-1-74,4 5 1,-2 1-98,6-1 0,-4 0 97,4 1 0,-4-1-145,4 0 1,-6 5 114,2 1 1,-5 4-163,-6-5 1,4 7-113,-3-2 0,-3 5 61,-2 5 1,1 3-181,-1 7 1,0-1 36,-5 1 1,0 6 30,0 4 0,0 1 163,0-2 1,-2 4-19,-3-3 0,2 2 6,-7 3 0,2 2 99,-2-2 1,-3 2-25,4-7 1,-5 3 135,0 1 1,-1-1-23,0-4 0,1-2-77,-1-8 1,0 1 122,1 0 1,-1-1-181,0 1 1,5-7 9,1-3-50,5-3-290,-2-2 397,6 0 39,0 0 85,0-7 0,0-1-83,0-7 1,6 1-43,4-1 1,3-1-37,2-4 1,0-3 24,-1-6 1,3-1-53,2 1 1,-2 1-14,2 4 1,2-4 24,-1 3 0,0-2-34,-6-3 0,1 7-25,0 4 0,-2 3 39,-3 1 0,-2 5 5,-3 0-75,-4 7-61,6-4 0,-7 14 76,0 3 0,0 9-19,0 6 1,-2 3 141,-3 1 0,4 2-108,-4 3 0,3-1-102,2 6 0,0-6 64,0 1 1,0-3-89,0-1 1,2-1-73,3 0 1,3-6-278,6-3 0,1-4-86,0-1 0,4-7-404,1-3 0,5 1 1002,-6-1 0,53-32 0,8-14 0</inkml:trace>
  <inkml:trace contextRef="#ctx0" brushRef="#br0" timeOffset="481">912 162 7777,'-15'-23'-390,"2"-3"841,4 7 0,-4-1 776,3 5 0,3 1-590,2-1 0,-1 5 683,1 0-78,0 7-717,5-4-648,0 7 0,0 2 129,0 3 0,5 5-107,0 9 1,6 3 16,-1 2 0,1 9-318,-1-4 0,3 4 154,-3-4 1,3-4-98,2-1 1,0-4 51,-1 4 1,1-6 208,0 2 336,-1-4 1,1-8-162,0-3 1,-1-3 113,1-2 0,-2-2-60,-3-3 0,1 2 149,-6-7 0,5 0 87,-5-4-114,0-1 1,-5 0-149,0 1-58,0 6-185,0 1 1,-7 7 213,-2 0 0,-4 11 28,-2 4 1,-1 10-48,-4-1 0,-1 4-7,-4 1 0,-3 7-79,4 3 0,1-1-139,-1 1 1,6-5-471,-2 6 0,5-13 165,5 3 0,4-11-27,6 1 1,0-9-156,0-1 1,2-6-358,2 0 0,5-2 998,5-2 0,34-26 0,7-7 0</inkml:trace>
  <inkml:trace contextRef="#ctx0" brushRef="#br0" timeOffset="723">1236 485 7920,'0'-22'290,"0"2"1,0 4 1236,0 1 469,6 0-761,-4 1-189,4-1-569,-6 7-143,0 1-183,0 7 0,0 7-170,0 3 0,-1 4 171,-4 6 1,-3 3 75,-7 6 0,0 0-320,0 1 0,1-1-220,-1 1 1,0-3-305,1-2 1,1 3 242,3-4 1,-3 2-189,3-1 1,3-4-176,2-6 0,-1-1-1799,1 1 2535,0-7 0,51-40 0,11-17 0</inkml:trace>
  <inkml:trace contextRef="#ctx0" brushRef="#br0" timeOffset="1123">1632 309 7920,'0'-28'0,"0"4"0,0 3 205,0 6 0,0-1 963,0-4 314,0 4-331,0-6-560,7 8 1,-5 4 20,2 0-407,-2 7 1,-4 1-11,-2 7 1,-5 11-94,-5-1 1,-1 15 72,0-1 0,1 12-121,-1 3 1,0 0-197,1 5 0,0 0-86,5-5 1,2 3-194,7-7 0,0-4 242,0-2 0,7-5-17,2-4 1,11-9 162,5-6 1,7-7 39,3 2 1,4-10-64,-5-5 0,5-9 28,-5-6 1,1-4 251,-6-5 1,-6 1 131,-3-6 1,-9-1 100,-1-4 1,-7 0-136,2 0 1,-10 0 28,-5 0 0,-4 0-304,-6 0 1,2 11-270,-6 4 1,1 11-339,-2 3 1,-1 7-736,6 8 0,-4 0-744,4 0 2039,1 13 0,-15 49 0,-6 25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8:51.557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15 291 7910,'0'-8'-251,"0"-5"1259,0 12-138,0-13-526,-6 13 0,4-7 236,-3 3 15,4 3-301,1-11 1,0 10-142,0-7 1,1 5 61,4-5 0,3 1 0,7-6 0,6 5-82,4 0 0,3 0-130,1-4 1,0 4 66,1 0 1,-1 7-93,1-2 0,-6 3-73,1 2 0,-7 7-168,1 3 1,-7 9-8,-3 6 1,-5 4 130,1 5 1,-10 4 80,-5 6 1,-5 0 71,-4 0 0,2 0 156,-2 0 0,-3-6-19,3-4 1,-6-4 187,6-6 0,-1-3-82,5-6 1,2-5-128,3 0 1,2-7 21,3 2 217,4-3-204,-6-9 0,7 4-45,0-7 1,5 0 1,0-5 0,2 1-90,-3-1 1,0-1-157,6-4 0,-2 2 63,2-6 1,3 4 98,-4-4 1,4 1-15,2-2 0,0-1-8,0 6 0,4-6-22,1 2 1,4-2-2,-4 1 1,1-1 4,-1 6 1,-4-6 3,4 2 1,-4 3-4,-1 1 0,-6 4 90,1 1-32,0 0-1,-2 7-138,-1 2-234,-7 6 234,0 0 0,-5 6-152,0 4 0,-5 5 283,5 4 0,-5 1 233,6 9 1,-6-3-171,5 9 0,-5 2 82,5 2 1,0-1-236,5 1 0,-5-6-42,0 1 1,1 2-82,4-2 0,4 1-103,1-6 0,8-1-385,2-4 0,1 1-8,9-10 0,4 1-472,6-11 1,7 0 1131,2-5 0,16-27 0,9-12 0,10-1 0,-1-1 0</inkml:trace>
  <inkml:trace contextRef="#ctx0" brushRef="#br0" timeOffset="475">912 262 7954,'-8'-15'0,"-4"1"571,8-1 1,-6-1 60,5-4 1,-5 2 129,5-6 1,0 6-205,5-2 1,-5-1 552,0 1-219,1 1-364,4 4 1,0 5 126,0 0-400,0 7 0,6 0-443,4 12 0,0 3 72,4 12 1,-2 1-73,7 4 1,-1 2-41,2 4 0,-2 2-335,6 7 1,-4-6 298,5-4 1,-8-3-19,3-1 0,-2-3 80,2-2 1,-4-4 271,4-6 0,-6-5 278,-4-1 1,3-5-99,-3 1 0,-4-10 86,-1-5 0,-3-3-139,-2-2 1,0 0-96,0 1 1,0-1-4,0 0 0,0 1-87,0-1 48,0 0-480,0 0-3,0 7 424,-7 2 0,-1 17 211,-6 4 1,-6 9-189,0 1 0,-4 9 36,4 5 1,-6 4-282,2 1 1,1 2-339,-2 3 1,7-4 175,-1 4 1,4-9-96,5-6 1,4-10-2032,6-4 1382,0-4 1127,13-7 0,42-55 0,-15 13 0,-1 0 0</inkml:trace>
  <inkml:trace contextRef="#ctx0" brushRef="#br0" timeOffset="1100">1485 380 7936,'-1'-13'-298,"-3"1"1,-1 2 399,2-1 1,2 3 744,1-2 0,-5 5 37,0-5-445,0 0 0,5-4-167,0-1 1,2 5 118,2 0 0,-2 5-33,3-4 1,1 4-65,-1-5 0,7 5-29,-2-5 1,-2 5-38,2-4 1,-1 5-15,6-1 1,0 4-77,-1 1 0,1 0-144,0 0 1,0 0-243,-1 0 0,-4 5 84,0 0 0,0 8-100,4 1 0,-1 1 119,-3 5 0,2-2-65,-7 1 1,-1-1 105,-4 7 0,0-2-23,0 1 1,0 4 78,0-4 1,-4 4 98,-1 1 1,-12 1 157,3-1 1,-6-4-75,0-1 0,2 1 235,-6 4 0,4-4-78,-4-1 0,6-6 17,-2 2 1,4-4-104,1-1 1,2-5 115,3-1 76,4-5-242,-1 2 0,7-6 62,0 0 1,2 0 99,8 0 1,0 0-51,4 0 1,3-5-158,2 0 0,2-4-107,4 4 0,3-7 99,-4 2 0,4 2-145,1-2 1,-4 6-136,-1-6 1,-4 2-421,4-2 0,-6-2 145,2 7 0,-4-4-1029,-1 4-270,0 0 291,-1 5-235,-5 0 368,-3 0 0,-17 5 1327,-4 0 0,-42 13 0,-7-2 0</inkml:trace>
  <inkml:trace contextRef="#ctx0" brushRef="#br0" timeOffset="2209">2514 468 7936,'0'-15'-1010,"-6"2"964,-4 3 1,2-3 519,-2 3 0,5-1-104,-5 1 1,5-1 126,-4 6 0,4-5 150,-5 5 116,7-6-149,-11 2-54,13 1-345,-6-5-45,7 12 0,7-6-71,3 7 1,4 0 75,6 0 0,-2 2-11,6 3 0,6-2-93,4 7 1,7-2-88,-2 2 1,5 1 5,5-6 0,3 6 50,7-1 1,0-2-4,0 2 0,1-7 82,4 2 0,1 2-16,4-2 1,-4 0-39,-6-5 0,-2 0 9,-3 0 0,0 0-42,-10 0 1,-3 0-109,-12 0 0,-6 0-18,-3 0 116,-4 0 103,-8-7 0,-3 6-57,-10-4 0,2 3 8,-7 2 1,5 0-84,-4 0-89,-1-7 0,-5 6 96,0-4 1,6-2-101,-1 2 1,0-1-80,-5 1 1,5 2-98,1-7 179,-1 7 0,-5-9 24,0 7 0,1-4 18,-1 4 1,5-5 0,0 5 1,1-5 10,-6 5 0,0-6-70,1 1 1,-1 2 67,0-2 0,-1 5 115,-4-5 0,4 2-42,-4-2 1,9-3 139,1 4 1,0 0-84,-4 0 0,1 4 181,3-5 1,2 7-106,3-2 0,3 1 100,-3 0-200,3 2-222,2-5 121,0 7 0,7 2 54,3 3 0,3-2-150,2 7 0,1 0 29,3 5 1,-1-1-88,7 1 0,4 1 79,6 4 1,1-4-145,-2 4 1,-1-2 204,6 1 1,-7-2-14,3 2 1,1-2 62,-2-3 1,-6-4-71,-9 0-3,-2-7 41,-3 10 237,-5-11-58,-3 4 132,-12-6 0,-3 0-191,-5 0 1,-3 0-36,-2 0 0,-4 7-393,-7 3 0,-1 4 16,-3 6 1,3-2-125,-3 6 0,-2 1-221,2 4 1,1 2-1374,8 4 2046,11-4 0,46 11 0,17-4 0</inkml:trace>
  <inkml:trace contextRef="#ctx0" brushRef="#br0" timeOffset="3153">4469 424 7936,'-8'-10'50,"1"0"205,1-1 0,3-2 68,-7-2 0,7 5 120,-2 0 0,3 0-112,2-4 1,0 4 5,0 0 1,2 0-1,3-4 1,3-1-86,6 0 0,1 1-66,0-1 0,1 2-26,4 3 1,-2-3-92,6 3 1,-6 2 57,2-2 0,-2 7-149,1-2 1,-2 3 4,2 2-132,-2 0 1,-3 7 34,1 3 0,-7 4 29,-3 6 1,2-2-5,-2 6 0,-1-4 71,-4 5 0,0-6-9,0 6 0,-4-1 17,-1 6 1,-7-1 6,2 0 0,-3-1 44,-1-3 0,-3 2 102,-2-2 0,2-4-10,-2-1 1,2-1-35,3-4 1,-6 6-25,1-11 1,4 5-45,5-10 18,0 6 26,-4-9-15,5 4 131,3-6 0,6-1 592,0-4-506,0-3 0,2-7-144,2 0 0,3 4 15,3-4 1,3 4-64,-3-9 0,4 2-109,6-2 0,-4 2 18,4-6 0,-4 4-177,-1-4 1,4 1 83,1-1 1,5-4-137,-6 3 0,2 2 52,-1-1 1,-4 4 110,4-4 0,-5 6 27,-6-2 0,0 9 66,-4 1 324,-4 7-476,6-4 78,-7 7 1,-2 2-84,-3 3 1,4 5 124,-4 9 0,-2-1 118,2 7 1,-5 4-145,5 5 0,1 1-147,4-6 1,-5 0 78,0 1 0,0 1-132,5 3 0,5-8-96,0 4 1,6-6-320,-1 1 0,3 1 38,2-7 0,-1 1-288,1-5 0,5-7 902,-1-3 0,34-49 0,2-14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9:09.075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192 133 7778,'-6'-15'-379,"-3"0"504,-5 0 0,-1 2 253,0 4 1,5-5 48,1 5 0,4-3 940,-5 2-165,7-3-169,-4 12-123,7-6-422,0 7-210,0 0 1,2 7-115,3 3 0,3 8 20,7 1 0,-1 9-109,1 1 1,5 1-219,-1 4 1,6 2-57,-6-2 0,6 0-157,-6-4 1,6-2 185,-6-4 0,3 4-54,-3-4 1,-4-2 136,0-3 0,-1-9-21,-4-5-14,-3 3 81,-1-6 0,-6 3 164,0-10-347,0 3-445,0-11 209,0 5 1,-1-5-1359,-4 3 1190,3-3 628,-4 11 0,-1-4 0,-1 6 0</inkml:trace>
  <inkml:trace contextRef="#ctx0" brushRef="#br0" timeOffset="675">368 456 7934,'0'-8'1462,"0"1"-1069,-6 1 1,4 4-2,-4-11 28,6 11 314,0-11-164,0 12-64,0-12-122,0 11-282,0-5 0,0 6 91,0-4-313,0 3 1,0-3 101,0 10 0,-7 3-126,-3 7 1,-3 1 250,-1 4 0,-6 5-2,0 9 0,-6-2 30,2 8 0,-4-6-55,-1 5 1,4-1 17,1 1 0,1-3-31,-2-7 0,-1-1 72,7-3-195,5-4-464,8-13-748,6-2 708,0-6 0,2-1-154,2-4 0,10-3 95,5-7 1,6 0-800,-6 1 1418,7-1 0,15-20 0,7-10 0,7-3 0,1 0 0</inkml:trace>
  <inkml:trace contextRef="#ctx0" brushRef="#br0" timeOffset="1192">780 382 7899,'0'-14'102,"0"-1"1,-2 5 189,-3 0 0,4 1 18,-4-6 1,3 5 140,2 0 0,0 5 140,0-4-147,0-1-189,0-5 1,2 2 308,3 3 123,-4-3-135,6 12 0,-7-13-391,0 13 0,-2-6-98,-3 7 0,2 0 70,-7 0 1,6 2-175,-6 3 1,2 3-25,-2 7 1,-3 1 18,3 4 0,-2 2-57,3 8 1,-4 1 56,3 3 1,3-1-107,2 6 0,4-6 51,1 1 1,0-3-100,0-2 0,6 1 83,4-1 0,3-4 47,2-1 1,4-11 77,1 2 1,6-10 110,-1 0 1,2-5 128,3-5 1,-6-5-48,1-9 1,-2-1-85,1-9 1,2 2 23,-6-7 0,-2 1 204,-8-1 1,1 1-24,-6-6 1,0 2 54,-5-2 0,-7-2-201,-2 6 1,-5 1-126,0 5 1,-1 6-611,0 3 1,1 6-200,-1 4 0,-5 3-549,1 7 0,-2 7 554,1 3 0,4 9-738,-4 6 1491,4 2 0,-1 19 0,-1 10 0,-1 3 0,-1 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9:27.74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397 589 7990,'0'-10'-153,"0"0"136,0 7 334,-6-10 49,4 4 178,-4-5 19,6-1-320,0 0 0,-5 1 18,0-1 1,0 5-94,5 0 1,0 1-21,0-6 0,0 5-101,0 0 0,0 0 47,0-4 1,0-1-78,0 0 0,0 1 91,0-1 0,5 0-102,0 1 1,1-1 22,-1 0 0,-3 0-100,3 1 1,1 4 85,-1 0 0,5 0 23,-5-4 0,5 4 104,-6 0 1,6 5-16,-5-5 0,7 1-129,-4-6 1,6 5 4,1 0 0,-2 5-3,-3-4 0,3 5-6,-3-1 1,3-1 21,2 1 1,-1 0-12,1 5 0,0-5-24,-1 0 1,3-1 80,2 1 1,-2 3 18,2-3 0,-2 2-42,-3-2 1,1 4 9,0-4 0,4 1-63,1-1 0,0 4-2,-6-4 1,1 3 15,0 2 0,-1-1-12,1-4 0,0 3-1,-1-3 0,1 4 51,0 1 1,0 0-2,-1 0 0,1 1 13,0 4 1,-6-3 8,1 3 1,0-2-38,5 2 0,-1-4 10,1 4 1,0 2-31,0-2 0,-1 1-3,1-1 1,0-2 5,-1 7 0,1-5-2,0 5 1,-1-2-8,1 2 1,0 3 12,0-3 1,-1 3-17,1 2 1,0-4-3,-1 4 1,1-4 12,0 9 0,-1-4-3,1-1 1,0 1 1,0 4 0,-2-4 16,-4 4 1,9-4-13,-3-1 1,-2 4 1,-3 1 1,0-1 47,4-4 1,-4 0-6,0 0 1,-2-6-30,2 1 0,1 0 16,-6 5 1,5-1-14,-5 1 0,5 0 3,-5-1 0,1 1-43,-1 0 1,-2 0 24,7-1 1,-5 1-4,5 0 1,-5-1-13,5 1 0,-2 0-16,2-1 1,1 1 28,-6 0 1,6 1-2,-1 4 1,-2-4 27,2 4 0,-2-4 6,2-1 1,2 4 36,-8 1 0,8 1-55,-2-1 0,-2-4 2,2 4 1,-6-4 25,6-1 0,-2 1 0,2 4 1,-2-4-28,-3 4 1,2-2-1,3 1 0,1-3-31,-6 4 0,5 1-8,-5-1 0,4 1-66,-4-1 1,5-4 66,-5 4 0,5 1-7,-5-2 0,1 3 39,-1-3 0,-2-1-3,7 7 0,-6-7 32,0 1 0,0-1 8,1 2 0,-4-2-4,4 6 1,-2-6 14,2 2 1,-3 3-91,3 1 1,-4-1 11,-1 2 0,0-7-100,0 1 0,2 4 94,3 2 0,-3-3-12,3 3 1,-4-7 38,-1 2 0,0 2-11,0 3 0,0-4 31,0-1 1,0 1 26,0-1 1,0 1 72,0-2 0,0-2-76,0 2 1,-1-1-39,-4 2 0,3-4-18,-3 4 0,2-4-10,-2-1 0,3 4 13,-3 1 1,2 0-16,-2-6 0,4 6-35,-4 0 1,1-1-106,0-4 0,2 4 271,-3 1 1,-2 5-30,3-6 0,-8 6 100,2-6 1,2 6-142,-2-6 1,2 3 13,-2-3 1,-3-1-1,4 7 0,-3-6-15,2 6 1,-1-7-23,6 1 0,-6-2-147,1-3 0,2 1-9,-2 0 0,2-1 115,-2 1 0,-3 0-12,3 0 1,-1-1-24,1 1 1,-3 0-1,3-1 0,-3-4 19,-2 0 0,0 0 4,1 4 1,-6 1-46,1 0 0,-1-2 41,5-3 1,-1 3 24,-4-3 0,4-2-45,-4 1 1,2-4-6,-1 5 1,1-2 5,-7 2 0,7-2 1,-1-3 0,-2-2 10,1 7 1,-6-5 0,1 5 0,2-5 42,-1 5 0,4-7-2,-4 2 1,-1 1 12,-4-1 0,4 0 23,1-5 0,1 5 16,-1 0 1,-3 0-18,8-5 1,-1 0 11,6 0 1,-3 0-48,-2 0 0,2 0-4,-2 0 0,2 0-22,3 0 1,-1-5-9,0 0 0,-1-5 33,-4 5 0,2-6 28,-6 1 1,4 2-2,-4-2 0,1 0 4,-2-4 0,-2-1 12,2 0 1,-3 1-16,-1-1 1,4 0 5,1 0 0,4-4-27,-4-1 0,4-1-3,-4 1 0,6 2-42,-2-6 0,2 4 56,-1-4 0,2-1-7,-2-4 0,2 0 53,3-1 0,-1 2 10,0 4 0,-1-5-18,-4-1 1,9 2 83,-4-1 1,4 0-83,-4 4 1,0-3 13,1-1 1,4 0-127,0-1 0,2 1 62,-2-1 1,-1-1-10,6-3 0,-5 3 20,5-3 0,-1 8-10,1 1 1,3 1 34,-3-6 0,-1 6 119,1-1 0,-2 2-145,2-1 0,4-4 16,-4 4 1,1-3-70,0 3 0,2-2 39,-3 6 0,3-6-4,2 2 1,0 1 12,0-2 1,0 6-11,0-6 0,0 5-26,0-4 0,0 1 15,0-1 0,0-4 7,0 3 0,0-2-3,0-3 1,2 1 35,3-1 0,-3 6-28,2-1 1,-2 6 3,-2-6 0,5 6 23,0-6 0,5 6 2,-5-6 1,4 6 0,-4-6 0,5 2 2,-5-1 1,6-4 55,-1 3 1,-2-2 13,2-3 1,-5 6-107,5-1 0,-5 7 62,5-1 1,-2-3-5,2 3 0,1-1-20,-6 6 0,5-1-2,-5 0 1,4 0-18,-4 1 1,2-1-14,-2 0 1,-4 6-63,4-1 1,2 0-211,-2-5 1,1 1 6,-1-1 0,-3 0-118,3 0 1,1 1-328,-1-1 0,7 0 34,-3 1 1,4-3-387,2-2 1,0 2 351,-1-2 705,8-4 0,36-25 0,18-12 0,-20 15 0,0 0 0,0 0 0</inkml:trace>
  <inkml:trace contextRef="#ctx0" brushRef="#br0" timeOffset="1133">3249 941 8058,'-2'-14'-394,"-3"-1"0,4-1 538,-4-4 1,-2 4 401,2-4 0,1 9-131,4 1 1,-5 0 47,0-5 0,0 1-181,5-1 0,-2 2 212,-3 3-50,4-3 0,-6 10 121,7-7-100,0 7-265,0-4-313,0 7 0,0 2 109,0 3 1,0 3-101,0 7 0,0 1 183,0 3 0,5 4 219,0 7 1,6 6-154,-1 3 0,-2 3 11,2 2 1,0 2 210,5 3 1,-6-2-191,1 7 1,-2-1 41,2 1 0,2 3 10,-7-3 0,4 1-43,-4-1 1,5 2-137,-5-7 0,5 0 94,-5-5 0,1 0-35,-1 0 0,-3-7-26,3-2 1,-2-4-148,2-2 0,-4-4 112,4-1 0,-3-6-160,-2 2 1,5-9 81,0-1-174,0 0 1,-5 0-673,0-1 3,0-5-400,0 9 382,0-12-83,0 12 35,0-11 410,0 5 1,0-9-36,0-3 1,-2-3-750,-3-7 1313,3 0 0,-6-47 0,-3-21 0,3-6 0,0 0 0</inkml:trace>
  <inkml:trace contextRef="#ctx0" brushRef="#br0" timeOffset="2259">3205 927 8029,'-21'-22'31,"3"1"-15,-7-3 0,12 2 440,-2 8 897,4-1-826,3 0 1,1 6 88,7-1-377,0 6 0,2-2-33,3 6 0,3-5-115,7 0 1,6-5 90,3 5 0,9-6 13,1 1 1,9 2-63,1-2 0,2 5-275,7-4 1,-2 4 7,8-5 1,-2 7 12,12-2 0,-2-2-15,1 2 1,2 0 120,-6 5 0,0-5-6,-5 1 1,-7-1 80,-3 5 0,-10-2 10,-5-3 1,-7 3-21,-3-2 1,-6 2 93,2 2 1,-9-2 33,-1-3 1,-5 4 60,5-4-252,-7 3 78,3 2-265,1 0 244,-5 0-55,4 0 128,-6 0-40,0 0 217,7 0-140,-6 0-154,6 0 1,-6 0 94,4 0-32,-3 0-2,4 0 0,-4 0 54,3 0 16,-3 0-64,4 0 0,-4 0-51,3 0 1,-4 2 87,4 3 0,-3-2 10,-2 7 0,5-5-29,0 5 0,1-1-2,-1 6 0,-2 1 48,7 4 0,-2 0 143,2 9 1,3 2-123,-3 8 0,3 9 19,2-4 0,-1 8 122,1-3 0,0 10-159,0-5 1,-2 4 3,-4-9 1,4 0 15,-3-5 1,2-1-18,-3-4 1,3 2-58,-7-7 1,5 1 0,-5-6 1,4 0 2,-4 1 1,5-6-105,-5 1 1,5-6-28,-5 6 1,4-2 37,-4 1 1,5-1 36,-5-3 0,2-4-3,-3 4 1,0-4-111,6-1 1,-7-1 49,2 1 0,-2 0-17,2-1 1,-4 1-167,4 0 1,-1-2 68,1-3 0,-4 3-203,4-3 243,-3-4 0,-2 2-157,0-3 0,0-3 37,0 4 0,1-1-93,4 0 73,-3 0 1,4-3 48,-6 3 90,0-4 0,0 7 60,0-3-112,0-3 14,0 4-84,0 1 24,0-5-136,0 4 173,0-6 0,0 2-190,0 3-58,0-4 286,0 6 18,0-7 223,0 0-66,0 6 0,-1-4-19,-4 3 0,2-3 17,-7-2 1,0 1-43,-5 4 0,1-3-20,-1 3 1,-1-4-41,-4-1 1,-3 5 84,-6 0 0,-2 0 86,-4-5 1,-2 0-62,-7 0 0,-2 0 162,-3 0 1,2 0-142,-7 0 1,1 0 26,0 0 0,-3 0-87,7 0 1,-5 5-6,5 0 1,-5 1-141,5-1 0,0-3 103,5 3 0,5 1 40,0-1 1,6 0 41,-1-5 0,4 2 122,6 3 0,-2-4-134,6 4 1,-4-3 251,4-2-182,0 0 0,6 0 121,-1 0 0,0 0-230,1 0 0,4 0 34,0 0 1,0 0-269,-4 0 158,-1 0 0,0 0-539,1 0 459,-1 6 0,0-4-40,0 3 0,1-4-142,-1-1 0,5 0-827,0 0-1047,1 7 1199,0-5 1015,3 4 0,19-6 0,3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9:36.19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133 265 8144,'-10'-1'-784,"0"-3"501,-1 0 1,2-6 371,0 5 0,4 0 246,-5 5 54,7-7 1,-9 4 141,7-7 241,0 7-429,-1-10 1,3 11 24,-7-2-25,7-5 24,-4 8-203,1-6 44,4 1-428,-5 4 214,7-5-69,0 7 241,7 0 0,1 0-153,7 0 0,1 0 21,4 0 1,-2 0 1,6 0 0,-4 5-86,4 0 1,-4 0 87,4-5 1,1 0-18,4 0 0,-4 0-50,-1 0 0,-1 0-28,2 0 0,1 0 34,-7 0 0,3 0 39,-3 0 0,-3 0 11,4 0 1,-8 0-26,-3 0 0,-4-5 4,5 0 10,-7 0-3,4 5-13,-7 0-13,0-6 221,0 4-55,0-4 26,0 6-139,-7 0-15,6 0 1,-11-2 23,7-3 1,-1 4 0,1-4 0,2-2-46,-7 2 1,5-5-28,-5 6-40,0-8 1,-4 6 131,-1-4 1,0-3 125,1 3 1,-1 3-115,0 3 1,5-3 359,1 2-400,-1-6 1,-5 9 8,0-3 0,7 2 10,3-2 0,2 3 48,-2-3-653,3 4 69,-4 1-128,6 0 481,0 0 1,6 5 50,4 0 1,-2 1 15,2-1 0,0 2 109,5 2 0,-1 3-98,1-7 0,1 6 26,4-1 1,-4-2-60,4 2 0,-9-5 91,-1 5 0,0-2-2,5 2 0,-7-2-24,-3-3 0,1-2-31,-1 7-83,0-1 1,-5 6-145,0 0 0,-2-5-87,-2-1 1,-3 6-460,-3 5 1,-3-1-295,3-4 1111,4 0 0,-20 19 0,1 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9:34.514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1147 500 8038,'-8'0'-737,"-5"0"1093,11 0 1,-5-1-141,7-4 0,-1 3 179,-4-3 41,3 4-252,-4-6 1,6 4-8,0-7 0,0 5 13,0-5 1,0 5 5,0-4 1,0 4-20,0-5 1,0 5 136,0-5-161,0 0 0,0-4-46,0-1 1,0 5-130,0 0 0,0 1 235,0-6-209,0 0 0,1 0 118,4 1 0,-3-1-12,3 0 0,1 1-58,-1-1 0,5 5 63,-5 0 0,1 1 7,-1-6 0,-1 5-64,5 0 0,-4 0 4,5-4 1,-5 4 61,5 0-167,0 0 0,4-3 94,1 4 0,0-5-14,-1 5 1,1 0 20,0 0 1,-5 5-21,-1 0 1,3-3-4,7 2 0,-7-1-29,2 1 1,-2 3-1,3-3 0,-1 4-5,1 1 0,0 0-10,-1 0 0,1 0 69,0 0 1,0 0-10,-1 0 0,1 0 77,0 0 1,-1 0-89,1 0 1,5 1 4,-1 4 0,1-2-21,-5 7 0,4-5 8,1 5 0,-1-5-27,-4 4 0,5 1-8,-1 5 1,1 0 32,-5-1 0,-1 1-16,1 0 0,0-1 114,-1 1 1,1 5-112,0-1 0,4 6-1,1-6 0,-1 3-21,-4-3 1,0-2 1,0 2 1,-1 2 37,1-1 0,0 5-3,-1-6 0,6 6 31,0-6 0,-1 7 6,-4-1 1,0-2-32,-1 1 1,1-4 34,0 4 0,-1-1 2,1 2 0,0 2-10,-1-2 0,1 1 8,0-1 0,0 7-5,-1-2 1,1-3-2,0-2 0,-1-1-13,1 6 1,0 4-3,-1 0 1,1 1 28,0-6 1,-5 1-13,-1-1 0,1 5-11,5 1 0,0-1 4,-1-5 1,-4 1-5,0-1 0,-2 0 38,2 1 1,-2-1 6,-3 1 1,-3 1-19,3 3 0,1-3 5,-1 3 1,0-3-156,-5-1 0,5 4 90,0 0 0,0 2-18,-5-1 0,0-4 50,0 3 1,4-1-11,1 1 1,0-3-34,-5 3 1,0-1-9,0 1 1,0-3 74,0 3 0,0-3 14,0-1 0,-1-1 35,-4 1 1,3-1-124,-3 0 0,2 1-12,-2-1 1,3 1 12,-3-1 0,2-3-122,-2 4 0,4-9 68,-4 8 0,-2-4-11,2-1 0,-1 4 26,1-4 0,3 3 60,-3-3 0,-1 4 3,1-4 0,-5 4-47,5 2 0,-5-3 10,6-2 0,-6 1-18,5-6 0,-5 4 2,5-4 0,-5-1-37,5-4 0,-4 5-9,4-1 0,-7 1 22,3-6 0,0-1-3,0-3 1,0 3 18,0-3 1,-4 3 11,3 2 1,2-5 7,-2 0 1,0-6-176,-5 6 93,1 0 0,-1 5-7,0-1 0,0-4-156,1 0 1,-6-2 154,1 2 1,-3 3-109,3-3 0,2 1 127,-2-1 1,2 3 26,3-3 0,-6-2 107,1 2 1,-1-2-100,5 2 1,1 1 154,-1-6 1,-1 2-147,-4-2 0,4-4 14,-4 4 0,2 2-40,-2-2 0,4-1-6,-3-4 0,-3 0 25,3 0 1,-7 0 24,1 0 1,2 0-8,-1 0 0,4-4 27,-4-1 0,-1-7 120,-4 2 0,-1-3-83,1-1 0,0-3 147,-1-2 0,-4 2-98,0-2 0,4-2 154,6 1 1,1-4-115,-2 4 1,-3-6-62,4 1 0,3-2 5,1-3 0,2-1-33,-1-3 1,2-2-128,-2-3 0,-3-4 72,3 4 0,-1-3-136,6-3 0,-1-4 74,0 0 0,0 5 14,1 5 0,-1 2 54,0-3 0,6 4 1,-1 7 1,0 0-2,-5-1 1,1-4 18,-1 0 0,5-1 14,0 6 0,7-2-46,-2-3 1,-1 1 1,1-6 1,0 6 3,5-1 0,-5 3-5,0 1 0,0-4-23,5 0 0,-5-5 42,0 4 1,-1 1-1,1 5 0,2-2-7,-7-4 0,5 4 3,-5-3 0,5 3 43,-5 2 1,7-3 14,-2-2 0,-1 3-91,1-3 0,0 3 42,5 1 1,0 6-67,0-1 0,0 1 32,0-5 0,0 6 3,0 3 1,0-3 4,0-1 1,1 1-8,4-2 0,-3 2 51,3-1 0,1-2 19,-1 6 0,2-4-5,-2 4 0,-4-4 97,4 4 0,2-1-89,-2 1 1,5 2-37,-6-6 1,3 4-2,-2-4 1,-2 4 10,7-4 1,-5 6-6,5-2 1,-5 2 19,4-2 1,-4 4-7,5-4 1,-5 4-17,5 1 0,0 1 11,4-1 1,-4 0-11,0 1 1,-5-1-1,5 0 1,-2 1-2,2-1 0,1 0-43,-6 0 1,5 6-7,-5-1 0,1 5-10,-1-5 0,-3 5-14,3-5 1,1 6-230,-1-6 0,6 7 68,-1-2 1,3-2-523,2 2 0,0 0-52,-1 5 0,1-5-270,0 0 0,-1 1 353,1 4 716,0 0 0,13 26 0,3 6 0</inkml:trace>
  <inkml:trace contextRef="#ctx0" brushRef="#br0" timeOffset="2919">162 1941 8144,'-2'-8'-658,"-3"3"738,4-3 172,-6 6-161,1-11 1,4 10 83,-3-7-104,4 7 248,-6-4 6,5 0-153,-4 6 0,4-11 395,-3 7-292,4 1-101,-12 4 1,9-2-46,-5-3 1,4 3 9,-5-2 0,5 2-169,-5 2 1,5 0 58,-5 0-77,7 0 1,-5 0 151,3 0-222,3 0 71,-4 0-10,-1 0 119,6 0-4,-6 0-30,14 0 1,1 0-35,7 0 0,-1 0-3,1 0 0,0 0 10,-1 0 1,6 0-4,0 0 0,4 0 0,-4 0 0,6 0-5,-2 0 1,-1 0-102,2 0 0,-6 2 101,6 2 0,-6-2-104,6 3 1,-7-3 65,1-2 1,-2 0-10,-3 0 0,1 0-60,0 0 49,0 0 1,-6 0 24,1 0 3,-7 0 98,4 0 129,-7 0 0,-2 0 93,-3 0-279,4 0 1,-7 0 14,3 0 0,1 0-79,-5 0 24,5-7 0,-7 4 31,6-7 1,-6 5-18,1-5 0,2 7 111,-2-2-53,0-3 1,-5 1 167,1-2 1,-1-3-87,0 7 1,5-5-43,1 6 0,-1-3 66,-5 2-51,0 4 1,1-11 2,-1 7 1,5-1 13,0 1 0,6 3 100,-6-3-105,7 4 0,-6 1-157,4 0 84,4-7-217,-6 5 190,7-4 1,2 6-21,3 0 0,-2 2-30,7 2 0,-5-2-26,5 3 0,-1 1-34,6-1 0,0 2-5,-1-2 0,1-4 76,0 4 0,1 2-52,4-2 1,-4 5-7,4-6 0,-4 6 41,-1-5 0,-1 5-6,1-5 1,0 1 6,0-1 1,-1-1 9,1 5 0,-5-5 61,0 1 0,-7-2-74,2 2 0,1-2-49,-1 7 0,0-5-48,-5 4 1,0-4-171,0 5 0,-2 0-52,-2 5 0,-3 4-795,-3 1 1169,-3 6 0,-34 36 0,15-23 0,0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9:52.949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251 88 7563,'-7'-8'184,"5"2"-27,-4-1 0,4 5-54,-3-2-105,4 2 110,-6-5-85,7 6 184,0-6-15,0 1 78,0 4 5,0-4 38,0 6 258,0-7-119,0 5-342,0-4 0,0 4 90,0-3 20,0 4 29,0-6-112,0 7-1032,0 0 341,-6 0 251,4 0 1,-6 2-31,3 3 1,2-2-102,-7 7 0,5 0 164,-5 4 0,2 6-105,-2-1 1,-3 8-156,3-3 530,4 4 0,-7 40 0,5 11 0</inkml:trace>
  <inkml:trace contextRef="#ctx0" brushRef="#br0" timeOffset="451">133 397 7713,'-10'0'-1296,"0"0"1318,7 0 1,-5 0 3,3 0 97,3 0 15,-4 0 8,-1 0 192,6 0-226,-6 0 0,6 0 146,-4 0-222,3 0 1,-5 2 56,7 3 26,0-4-79,0 6 1,-1-2-162,-4 0 60,3 6 1,-4-3-118,6 7 1,-2 0 56,-3-1 0,4 1-223,-4 0 0,3 4 155,2 1 0,0 6 189,0-2 0,7 30 0,1 8 0</inkml:trace>
  <inkml:trace contextRef="#ctx0" brushRef="#br0" timeOffset="844">45 941 8155,'-8'0'-875,"1"0"955,1 0 650,4 0-438,-5 0-212,7 0 0,-1 0-202,-4 0 238,3 0-218,-4 0 1,6 2 123,0 2 0,0 0-34,0 5 1,0-4-93,0 5 0,0 0-174,0 5 0,0-1-141,0 1 0,0 0 36,0-1 383,0 8 0,6 20 0,2 12 0</inkml:trace>
  <inkml:trace contextRef="#ctx0" brushRef="#br0" timeOffset="1184">59 1323 8016,'-9'0'145,"-1"0"358,7 0-171,-10 0-311,11 0 61,-5 0 0,7 0-26,0 0-170,0 7 117,0 1 1,0 6-62,0 1 0,0-5 41,0 0 0,0 0-28,0 4 1,5 6-261,0-1 1,2 1-92,-2-5 1,-2 4-64,7 1 0,-7 4 459,2-4 0,23 19 0,4 0 0</inkml:trace>
  <inkml:trace contextRef="#ctx0" brushRef="#br0" timeOffset="1469">89 1838 8155,'-8'6'421,"1"-4"1,6 4-132,-4-6-342,3 0 1,-5 2 170,7 3-188,0-4 0,0 8 20,0-5 1,0 0-201,0 6 0,2-1-265,3 6 0,-2-4 175,7 4 0,-2-3 339,2 7 0,29 43 0,2 10 0</inkml:trace>
  <inkml:trace contextRef="#ctx0" brushRef="#br0" timeOffset="1753">236 2190 8091,'-8'7'-417,"-5"-6"0,9 6 766,-5-7 812,5 0-678,-2 0-723,-1 0 330,6 0-8,-6 0 0,9 0 32,3 0 0,-2 5-46,7 0 1,-5 1-110,4-1 0,-4-1 7,5 5-178,0 1 0,5 5 35,-1 0-22,1-1 0,0 1-85,-1 0 0,1-1 284,0 1 0,32-7 0,9-1 0</inkml:trace>
  <inkml:trace contextRef="#ctx0" brushRef="#br0" timeOffset="1959">515 2455 6832,'0'8'-208,"0"-1"208,7-1 0,33 2 0,16 7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9:59.002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1296 1 7973,'-15'0'-647,"0"0"356,1 0 700,5 6-490,3 2-14,6 7 1,0 0-43,0 0 1,0-1-500,0 1 435,0 0 201,0-1 0,6 14 0,3 3 0</inkml:trace>
  <inkml:trace contextRef="#ctx0" brushRef="#br0" timeOffset="166">1222 309 7973,'-8'0'390,"2"0"288,-1 0-616,5 0-597,-4 0 337,-1 0-166,6 0-75,-6 0-20,7 7 1,0 1 458,0 7 0,-6 26 0,-3 6 0</inkml:trace>
  <inkml:trace contextRef="#ctx0" brushRef="#br0" timeOffset="308">1031 559 7903,'-6'8'-483,"-4"-3"1,2 2 428,-2-2 1,5 1 223,-5-1-186,7-3-17,-10 11-31,11-5 0,-4 2-145,6 0 0,-5-5 94,0 4 1,0-4 114,5 5 0,6 0 0,3 5 0</inkml:trace>
  <inkml:trace contextRef="#ctx0" brushRef="#br0" timeOffset="483">781 795 7903,'-14'0'209,"-1"0"158,0 0 1,0 0-286,1 0 1,4 0-249,0 0 0,0 0 100,-4 0 0,4 0-158,0 0 1,7 1-97,-2 4-347,3-3 379,-4 11 0,4-10-43,-3 7 331,4-7 0,14-3 0,3-8 0</inkml:trace>
  <inkml:trace contextRef="#ctx0" brushRef="#br0" timeOffset="624">531 912 7903,'-14'0'337,"-1"0"0,0 0 202,1 0-115,-1 0-335,0 0 1,2 2-178,3 3 1,2-4-209,3 4-257,4-3 1,-6-1-882,7 4 1434,0-3 0,7 11 0,1-5 0</inkml:trace>
  <inkml:trace contextRef="#ctx0" brushRef="#br0" timeOffset="749">326 1030 7903,'-15'0'-227,"0"0"318,0 0 0,1 0 91,-1 0 0,0 0-125,1 0-234,-1 6 1,0-4-147,1 3-412,5-4 735,-4 6 0,18 1 0,-3 7 0</inkml:trace>
  <inkml:trace contextRef="#ctx0" brushRef="#br0" timeOffset="874">61 1118 7903,'-10'0'-904,"0"0"76,1-7 828,-6 6 0,0-6 0,14-19 0,2-7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9:57.452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45 60 8070,'-8'0'-75,"-4"-2"234,7-3-197,1 3 1,2-4 166,-3 6 188,3 0 8,-4-7 30,6 6-13,0-6-91,0 7-244,0 0-311,0-6 234,0 4-75,0-4 0,6 6 19,4 0 1,-2 0-210,2 0 1,0 0-5,5 0 1,1 0-106,4 0 1,1 0-26,3 0 469,4 0 0,54-7 0,-31 3 0,1 0 0</inkml:trace>
  <inkml:trace contextRef="#ctx0" brushRef="#br0" timeOffset="266">545 30 8111,'-15'0'389,"7"-1"140,3-4 59,-3 3-352,6-4-170,-4 6 1,6-2-218,0-3 207,0 3 0,1-4-77,4 6 0,-2 0-14,7 0 1,-5 0-304,5 0 1,0 5 145,4 0 1,1 1-101,0-1 1,-5-3 42,-1 3 0,1 1 36,5-1 0,0 2-89,-1-3 0,1-2 128,0 3 174,6 3 0,41 0 0,16 7 0</inkml:trace>
  <inkml:trace contextRef="#ctx0" brushRef="#br0" timeOffset="500">942 207 8111,'-9'0'-54,"3"-7"663,-1 5-304,6-4-65,-6 6 4,7 0-81,0 0-294,7 0 45,1 0 1,7 5 116,-1 0 0,1 4-438,0-4 1,1 5 19,4-5 0,-2 7-122,6-3 1,-4-1 24,4 2 484,-6 0 0,24 9 0,9 3 0,1 2 0,1-1 0</inkml:trace>
  <inkml:trace contextRef="#ctx0" brushRef="#br0" timeOffset="699">1427 501 6786,'-9'0'896,"3"0"-918,6 0-62,0 0-176,0 6-368,0-4 418,6 11 0,3-5-111,5 7 321,1-7 0,45 44 0,12 5 0</inkml:trace>
  <inkml:trace contextRef="#ctx0" brushRef="#br0" timeOffset="857">1647 809 7903,'0'8'-213,"0"5"1,0-4-25,0 5 1,5-4-108,0 0 0,5 5 344,-5 4 0,26 47 0,1 5 0</inkml:trace>
  <inkml:trace contextRef="#ctx0" brushRef="#br0" timeOffset="1024">1750 1206 8064,'0'10'-1193,"0"0"655,0-7 390,0 10 0,0-10 145,0 7 0,0-5-8,0 5 0,0-5 11,0 5-9,7-7 9,-6 10 0,19 2 0,-4 7 0</inkml:trace>
  <inkml:trace contextRef="#ctx0" brushRef="#br0" timeOffset="1208">1853 1530 8057,'-15'0'-314,"5"0"-663,1 0 870,5 0 411,-2 0 1,1 1-311,0 4-228,0-3 139,5 11 0,2-10-123,3 7-56,-4 0 0,11 4 19,-7 1 255,0-7 0,8 31 0,3 2 0</inkml:trace>
  <inkml:trace contextRef="#ctx0" brushRef="#br0" timeOffset="1375">1838 1838 7844,'-10'0'-652,"1"0"189,5 0 489,-9 7 1,12-4 375,-4 7-618,3-7-23,2 10 155,0-5 1,2 7-117,3 0-274,-4-1 474,6 1 0,-1 19 0,3 6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11:46.22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89 412 7889,'-15'0'6,"0"-5"314,1 0 1,4-7 81,0 3 0,2 0 643,-2 0-307,4 5 91,6-9-519,0 5 1,0-7 270,0 1-287,6-1 0,2 0 87,7 1 0,0-1 2,-1 0 0,1 1-176,0-1 1,-1 2-94,1 3 1,0-3 35,0 3 1,1 2-145,4-2 1,-4 2 21,3-2 1,-2 4-201,-3 6 1,1-5-103,0 0 206,0 0 1,-1 7-166,1 3 1,-5-2 1,0 7 0,-6-1 165,6 6 0,-6 1-12,0 4 1,-2-2 22,-2 6 0,0-1 55,0 2 0,0 3 125,0-4 1,-6 4-112,-4 1 0,2 1 105,-2-1 1,0-4 141,-5-1 0,1-1-26,-1 1 1,0-1 172,0-3-314,1-4 1,-1 9-2,0-11 1,6 3-35,-1-12 0,5 0-146,-5-5 192,7 0-40,-4 0 158,7 0-206,0-7 0,0-1 1,0-7 0,0 0-35,0 1 1,2-1-158,3 0 1,-2-1 117,7-4 0,0 4-154,4-3 1,1-3 107,0 3 1,-1-6 7,1 6 1,0-6-6,0 5 1,-1-6 22,1 2 1,5 1-3,-1-2 1,1 8 0,-6-3 206,1-3-85,0 7 1,-7-1 375,-3 8-325,-3 5-82,-2-2 0,0 12-135,0 4 1,-2 3 199,-3 2 0,2 4 6,-7 1 0,2 6-15,-2-1 1,-1 2 126,6 3 1,0-1-256,5 1 0,0 1-139,0 3 1,0-8-518,0 4 1,1-4 368,4 3 1,10 0-998,10 1 1,2-1 76,3 1 1266,6-7 0,53 17 0,-34-20 0,0 0 0</inkml:trace>
  <inkml:trace contextRef="#ctx0" brushRef="#br0" timeOffset="567">868 206 7959,'-7'-34'0,"-2"-1"0,0 8 836,0 7 0,5-1 334,-1 1-63,-3 1 0,7 9-364,-4 0 0,1 7 586,0-2-1066,2 3 1,-5 9-305,7 2 0,7 6 149,3 5 0,-1 3-121,6 6 1,-3 2-38,7 3 0,-1-3-187,2 4 0,-4 1-442,4-2 1,1 0 316,-1-4 0,6-8-82,-2-2 1,-1 0 218,2-6 1,-3 3 248,3-12 1,1-1-58,-6-4 1,4-6 242,-4-4 1,-6-5 222,-4-4 1,-5 3-228,5-4 0,-7-1 11,2 1 0,-3 5 331,-2 6-150,0-1-316,0 2 0,-7 1-119,-3 7 0,-3 8 233,-1 7 0,-6 6 114,0 9 0,-4 4-200,4 0 0,-6 7-56,2-2 1,1 4-144,-2 1 0,7 0-82,-1 0 1,2 0-397,3 0 0,6-6 16,3-4 1,3-3-508,2-2 1,0-4 134,0-1 0,0-6 923,0 2 0,33-23 0,8-7 0</inkml:trace>
  <inkml:trace contextRef="#ctx0" brushRef="#br0" timeOffset="1109">1559 323 7988,'0'-27'269,"0"2"0,0 6 142,0 2 0,0-2-39,0-1 1,1-1 119,4 1 0,-3 4 333,3-4 0,-4 4 1008,-1 1-678,0 1-137,0-1-401,0 7-169,0-5-90,0 11-128,0-4-149,0 12 1,0 2-180,0 7 1,-1 6 9,-4 4 1,3 2 28,-3 3 1,2-1-94,-2 1 0,4 4-134,-4 0 1,3 2-144,2-2 0,2-7 100,3 2 1,1-5-57,4 1 0,8 1-5,-3-6 1,9-2-143,1-9 1,2-2 278,3-7 0,-1-2 240,0-3 0,-4-8 264,-1-6 1,-6-7 93,2 1 0,-9-1 474,-1 2 1,-6-4-339,0 3 1,-2 2 270,-2-1 0,0 6-312,0-2 0,-5 9 303,0 1-661,-6 7 0,8-4-49,-7 7 0,7 13-132,-2 7 0,-2 6 137,2 3 0,-5 7-172,5 4 1,1 2-177,4 2 1,-2 2-302,-3 3 0,3-3 10,-2 3 1,2-4-461,2-1 1,0 1 144,0-1 0,5-7 62,0-2 0,0-6-1083,-5-5 1937,6 4 0,-4-18 0,4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7:14.79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15 353 8749,'0'-8'2205,"0"2"-1931,0 6 1,0-2 546,0-3-336,0 3-70,0-11 55,0 5-106,0-7-153,0 1-18,0-1 1,0 0-159,0 1 0,0 4 71,0 0 1,6 2-2,4-2 1,-2-3-165,2 3 1,-5 4 47,5 1 1,0-2-122,4 2 18,1 1 0,0 5-205,-1 4 0,1-2 127,0 7 0,-2 0-48,-3 5 0,3 1 79,-4 4 1,-2-4 41,-2 3 1,1 3 175,-1-3 0,0 3-21,-5-3 1,0-1 79,0 7 1,-6-3-58,-4 3 1,-3-2-15,-2-4 1,0-1 51,1 7 0,-1-7-1,0 1 0,1-2 0,-1-3 1,0 1 285,1 0-205,-1 0 0,0-2 199,0-4-219,7-2 1,0-7 136,3 0 37,4 0 40,-6 0-4,7 0 257,0 0-444,7 0 1,-4 0-70,7 0 0,-1 0-96,6 0 1,0 0-145,0 0 1,4 0-356,1 0 0,6 0 172,-2 0 0,4 0-235,2 0 1,4 0-1054,0 0 1,0 0 756,-4 0 0,-2 2-1248,-4 3 2091,4-4 0,-5-1 0,6-8 0</inkml:trace>
  <inkml:trace contextRef="#ctx0" brushRef="#br0" timeOffset="692">603 192 7942,'-8'-15'24,"-1"5"158,4 0 349,4 1 56,-6-6-58,7 0-185,0 0 0,0 6-6,0-1 0,0 5 96,0-5 0,0 5 438,0-5-39,0 7-338,0-10 1,0 10 82,0-7-55,0 7-373,7-4 1,-6 6-109,4-4 0,-1 3 59,1-3 1,-2 4-174,7 1 1,-6 0-1,6 0 1,0 4-65,5 1 0,-2 7-113,-3-2 0,3 3 59,-3 1 1,1 3-36,-1 2 0,1 2 102,-6 4 0,5 1 30,-5-6 0,0 6 69,-5-2 0,0 4 90,0 1 0,-2-1 122,-3-3 1,-3 3-14,-7-4 0,5-1-102,1 1 0,1-6-66,-2 2 0,-2-4 18,7-1 0,-4 0-1,4-1 1,0-4-206,5 0 141,0-7 1,1 9-136,4-7 0,3 1-64,7-1 1,-5-3 67,0 3 1,0 1 60,4-1 0,1 2 22,0-3 1,-6 0 3,1 5 0,-2-4 55,2 5 1,2 0 154,-7 5 1,1-4-75,-1 4 0,-3-4 256,3 9 1,1-4 12,-1-1 0,0 1-126,-5 4 1,0-4-51,0 4 0,0-4 3,0-1 1,-2 4 7,-3 1 1,2 0-31,-7-6 1,5-4-3,-4 0 1,-1 0-223,-5 4 0,0 1-332,1 0 1,-1-2-1177,0-3 1,-6 3 260,-3-4 0,1 5 1345,-2 0 0,-58 1 0,31-8 0,1 1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11:49.289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45 603 7897,'-8'-6'304,"-4"3"620,7-7 196,1 7-263,-3-10-130,5 4-425,-4-5 1,6-1 70,0 0 0,2 1-159,2-1 0,5 0 26,5 0 1,-2 1-56,2-1 0,-2 0-154,7 1 1,-2-1 31,-3 0 0,6 1 44,0-1 0,-1 2-153,-4 3 1,0-1-19,-1 6 1,1-5-195,0 5 1,-1 0 43,1 5 0,-5 7-39,0 2 0,-2 4 134,2 2 0,-2 0 66,-3 0 1,-4 6 36,4 3 1,-3 2 20,-2-1 0,-2 3 125,-3-4 1,2 6-52,-7 4 1,1-3-3,-6 3 0,0-4 32,0-6 1,-1 4 122,-3-4 0,5-2 55,-5-3 1,11 1-119,-7-5 1,4 2-182,-4-7 13,7-3-195,1-1 192,7-6 102,0 0 0,0-6 139,0-4 0,2-3-250,3-2 1,3-1 26,7-4 1,-1 2-212,1-6 0,0-1 41,-1-4 1,6 0 116,0-1 1,-1 1 20,-4-1 0,0 6-16,-1-1 0,1 3-10,0-3 1,-1 2-39,1 4 91,-7 2 0,4 1 240,-7 6 110,-1 7-274,-4-4 0,0 14-58,0 3 0,-4 4 67,-1 6 0,-5 3 116,5 6 1,-2 2-248,3 4 1,2-3-173,-3 7 1,3-1-144,2 1 0,7-1 159,3-4 0,4-3-968,6 3 1,3-3 48,6-1 1,7-7 1109,3-4 0,37-29 0,8-8 0</inkml:trace>
  <inkml:trace contextRef="#ctx0" brushRef="#br0" timeOffset="342">956 501 7939,'-21'-15'656,"10"5"1011,-4 0-479,4 0-600,2 2 0,3 0-198,6 3 1,1 4-209,4-4 0,8 3 0,7 2 1,6 0-250,-1 0 1,2 0-345,3 0 0,1 0-1089,3 0 0,-3 2 115,3 3 1385,-2-4 0,3 38 0,3 2 0</inkml:trace>
  <inkml:trace contextRef="#ctx0" brushRef="#br0" timeOffset="485">1074 750 7939,'-29'14'0,"-1"-5"0,2 3 1226,4-7 1,-2 0 465,6-5-385,7 0-755,7 0-575,6 0 0,8 0 61,6 0 1,4 0-133,12 0 1,-2 0-302,11 0 1,0 0 394,5 0 0,46-7 0,-40 3 0,1 0 0</inkml:trace>
  <inkml:trace contextRef="#ctx0" brushRef="#br0" timeOffset="1117">1706 633 7939,'-7'-23'0,"4"2"353,-7 6 1,7 0 537,-2 1 1,4-1-368,1 0 1,1 5 71,4 1 1,-2-1-203,7-5 1,0 0-2,5 1 1,1-1-123,4 0 0,-4 1-10,4-1 1,1 0 80,-2 1 1,1 4-159,-5 0 1,4 2-128,1-2 21,-1 3 0,-4 7-172,0 0 1,0 2-71,-1 3 1,-6 3-194,-3 7 1,2 0 160,-2-1 0,0 8 4,-5 2 1,0 4 86,0 1 0,-2 1 66,-3-1 0,2 0 105,-7 1 1,2-1-51,-2 1 0,-3-1 140,3 0 0,-3-1-49,-2-3 0,1 1 115,-1-7 0,0 1-126,1-5 1,1-6-22,3 1-29,-3-6 1,9 2 258,-5-6-31,5 0 1,-2-6-141,6-4 0,2-3-29,2-2 0,0-1-100,5-4 0,1 2-140,5-6 0,0 4-9,-1-5 0,1 3 74,0-3 1,-1-1 30,1 6 1,1-6 2,4 2 0,-4 3-35,4 1 0,-4-1 10,-1 1 0,0 0-28,-1 6 100,1-1 1,-5 7 1,0 3-67,-7 3 0,4 4 110,-7 3 0,-2 10 125,-3 9 1,2 6-117,-7 4 0,5 3-22,-5 7 1,2-1-176,-2-4 1,4 4-227,6-4 0,0-2-1,0 3 0,0-9-228,0-2 0,6-1-508,4-9 1,3-1 130,2-8 0,6-3-958,4-7 1922,-4 0 0,26-53 0,1-12 0</inkml:trace>
  <inkml:trace contextRef="#ctx0" brushRef="#br0" timeOffset="1459">2206 309 7924,'-20'-19'0,"1"-1"0,5-4 455,10 4 1,-3-1 692,2 1 1,0 4-233,5-4 1,2 6-289,3 4 0,3-3 1,7 3 0,-1-3-299,1-2 0,5 1-127,-1-1 0,6 5-1,-6 0 1,6 2-116,-6-2 0,6 4-68,-5 6 0,-1 1-223,-4 4 1,-2 4-461,-3 5 1,1 7 252,-6 4 0,0 3 53,-5 1 1,-2 7 165,-3 3 1,-3-1 224,-6 1 1,-1-1-21,0 1 1,-1 2 295,-4-7 1,9-5-114,-4-4 0,4-7 339,-4 1 142,7 4-508,1-6 0,9-3-274,3-9 1,5-3-288,9-2 1,4 0-616,6 0 1,1 0 120,-1 0 1,1-2-622,-1-3 1,-1 4 1506,-4-4 0,11-30 0,-4-5 0</inkml:trace>
  <inkml:trace contextRef="#ctx0" brushRef="#br0" timeOffset="1860">3146 559 7924,'-14'-11'0,"-1"-4"0,2-1 606,3 0 0,4 6 2313,6 0-2646,0 7 0,0-2-615,0 10 1,0-2-1206,0 7 1,0 4 635,0 6 1,0 5 910,0-6 0,6 40 0,2 5 0</inkml:trace>
  <inkml:trace contextRef="#ctx0" brushRef="#br0" timeOffset="1985">3117 839 12769,'-10'14'321,"0"1"1,1 1-419,-6 4 1,0 3 96,1 6 0,-19 23 0,-8 11 0,-3 4 0,0 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11:53.87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309 206 8004,'-6'-15'6,"4"0"0,-6 2 401,3 4 99,3-5-269,-4 6 1,6-6-28,0-1 0,0 5 8,0 0 1,0 5-8,0-4 0,0 4 43,0-5 0,0 5 52,0-5 1,-5 5 4,0-4 0,-2 4-167,2-5 0,2 7-146,-7-2 1,6 3 69,-6 2 0,-2 0-165,-7 0 0,1 3 209,-7 7 0,6 2 24,-6 12 1,2 1-171,-1 4 1,3 0 96,6 1 1,5 1-10,0 3 0,7-3-45,-2 3 0,3-3 5,2-1 1,12-6 21,3 1 1,9-6-124,1 6 0,2-12 42,3 2 0,-6-4-173,1 4 1,-2-5-60,1-1 1,-3 0 142,-6 0 1,-2 4 45,-3-3 1,-4 3 48,-6 2 0,-6 0-13,-4-1 1,-3 8-8,-2 2 0,-4 4 120,-1 1 1,-6 1-77,2-1 1,2 5 119,3 1 1,-3 1 24,3-2 0,4-3-140,5 3 1,2-1 16,-2 1 1,4-3-44,6 4 1,0-4-98,0-2 1,0-5-53,0 1 1,8-2-267,7 1 0,1 4-2,9-3 453,6 2 0,32 3 0,14-1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11:54.450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177 89 8077,'-6'-30'227,"2"9"541,-5 6 12,5 1 559,-2 12-736,-1-4-543,6 6 92,-6 0 0,7 6-166,0 4 0,5 8 20,0 2 0,1 1 15,-1-2 0,-1 4-164,5 7 0,-4-6 14,5 1 1,-5 1-106,5 8 0,-5-8 103,4 4 0,-4-4-112,5 3 1,-5 0 96,5 1 0,-2-1 84,2 1 0,3-6 94,-3 1 1,-2-2-50,2 1 0,-5 2 108,4-6 1,-4-1 58,5-4 0,-7 5 277,2-1 0,-3 6-122,-2-6 1,0 7 52,0-1 0,0 3-216,0 1 1,-2 1-224,-3-1 0,2 0-853,-7 1 1,5 4 296,-4 0 1,-1 2-40,-5-1 1,-8 1 675,-6 3 0,-17 0 0,-9 3 0,-8 2 0,0-1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11:55.35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250 148 7902,'0'-15'-247,"0"0"594,0 1 1,-5-1 530,1 0 0,-3 5 154,2 1 7,3-1-454,-11-5-384,5 7 0,-5 0-194,3 3 107,-3 3 0,10-4-30,-7 6 1,5 1-8,-4 4 1,4-2-235,-5 7 0,5-5 43,-5 5 0,7 5-53,-2 4 1,-2 7 118,3-1 1,-1-2 45,5 1 1,0 4 18,0 1 0,6 4-11,4-8 1,-2 1 13,2-2 0,0 4-88,4-4 0,1-2-169,0-3 0,0-1 91,-1 2 1,-4-4-113,0 4 1,-7-2 146,2 1 1,-3-2 135,-2 2 1,-7 4 131,-3 2 0,-9 2-96,-6 3 0,-3 1 105,-1 3 0,5 2-94,-1 3 1,7 2-9,-2-7 0,6 6-46,4-6 1,3 5-178,7-5 0,0 1-242,0-6 1,7-4 182,3-1 0,9-1-437,6 1 0,-2-7 127,1-7 0,2-6-13,9 6 0,-4-7-43,3 2 584,-3-3 0,31-41 0,8-10 0</inkml:trace>
  <inkml:trace contextRef="#ctx0" brushRef="#br0" timeOffset="808">721 662 7961,'-15'-6'0,"0"2"391,1-6 0,4 2-51,0-1 1,5-5 82,-5 5 0,7-4-37,-2-2 0,3 5 43,2 0 0,0 0-167,0-4 0,7-1 105,3 0 0,3 1-90,2-1 1,1-5 0,4 1 0,-3-1-55,8 5 0,-2 1-39,1-1 1,-1 2 0,-3 3 0,-4-1-44,4 6 0,-4-5-180,-1 5 0,-1 0-45,1 5 1,-2 2-139,-3 3 0,1 3 99,-6 7 1,2 1-36,-2 4 0,-4 2 68,4 8 1,-3-1 16,-2 1 0,-2-1 58,-3 0 0,2 1 25,-7-1 1,1 1 85,-6-1 0,5-4-3,0-1 1,0-6 184,-4 2 1,-1-4-108,0-1 0,6-1 111,-1 1 0,0-2-181,-5-3 1,5 1 160,1-6-395,5 0 130,-9-5 27,12 0 0,-6-1 14,7-4 0,0 1-1,0-5 1,5-3-122,0-7 0,5 2 106,-5-2 1,6-3-106,-1 3 0,3-6 2,2 6 1,-1-7-104,1 1 0,0 2 111,-1-1 1,1 1-17,0-2 0,1-2 45,4 2 1,-4 2 5,4-1 0,-9 7 59,-1 3 1,-5 1 341,5 8 164,-7-7-302,3 11-254,-6-6 65,0 14 0,0 2-104,0 11 0,-4-2 154,-1 6 1,0 1-15,5 4 1,0 6-198,0-1 0,0 0-209,0-4 1,0-1-561,0 0 1,6 1 94,4-1 0,3-4-195,2-1 0,1-4 214,4 4 1,-2-6 779,6 2 0,14-17 0,8-4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12:02.272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148 383 7961,'-7'-15'0,"-1"1"649,-7-1 1,1 0-19,-1 0 1,5 1 104,0-1 1,1-5-204,-6 1 0,5 4 24,0 5 0,7 1-72,-2-6 1,-1 5 579,1 0-415,0 7 95,5-4-517,0 7-244,0 0-170,6 7 0,-2 1 113,5 7 0,1 1-98,5 4 0,0 4-64,-1 11 1,1-4-197,0 3 0,-1 2 55,1-2 0,0 0-61,0-4 1,4-2 130,1-4 0,-1 4 137,-4-4 0,1-2 7,4-3 1,-4-4 125,4-5 1,-4-4 367,-1-6-36,0 0 80,-1 0 1,-1-6 183,-3-4-231,-3-3 1,-7-2-57,0 0 1,0 1-100,0-1 55,0 0-141,0 1 1,-2 1-189,-3 3 137,4 3 1,-13 7-168,5 0 0,1 2 214,-2 3 0,0 5 90,-5 9 0,-4 1-135,-1 9 0,-4-1 47,4 11 1,-5 2 112,6 8 0,-6-2-279,6 7 0,-6-8-200,6-2 1,-1-1 69,5-9 1,7-1-463,3-9-96,-3-3-792,6-6 378,-4-7 1,12-1 230,4-7 0,-2 0 951,2 0 0,26-59 0,12-15 0</inkml:trace>
  <inkml:trace contextRef="#ctx0" brushRef="#br0" timeOffset="1225">927 339 7914,'0'-8'139,"0"-5"195,0 11 0,0-6-2,0 3 1,0 2-115,0-7 0,2 7 99,2-2 1,-2 1-63,3 0 1,-3 0 229,-2-6 90,0 7 0,0-10-57,0 5 194,0 0-427,0-5 0,0 9 8,0-5 0,0 4 213,0-5-334,0 7 0,0-5-92,0 3 308,0 3-150,0-11-74,0 11-273,0-4 88,0-1-125,0 6-30,0-6 81,0 7-178,0 0 260,0 7 1,0-4 10,0 7 1,0 1 4,0 9 0,0-2 115,0 6 1,-5-4-88,0 4 0,-5 1-31,5 4 0,-6 5 77,1 1 1,-2 1 108,3-2 1,-4-3-95,3 3 0,-3-4 108,-2-6 0,5 2 69,0-6 1,5 0 78,-4-6-198,5 1-9,-9 0-291,12-7 253,-6-2-209,7-6 0,2 0 23,3 0 1,-2 0-92,7 0 1,0 2-44,4 3 1,1-3 8,0 2 0,1-2-96,4-2 1,-2 0 83,6 0 0,-4 5-66,4 0 1,-4 0 20,4-5 1,-6 0 44,2 0 1,1 0 75,-1 0 1,-2-2 98,-9-3 1,5 4 25,-5-4 0,-1 1 22,2 0 0,-6 0 118,0-6 1,3 6-53,-2-6 1,0 5 138,-5-5 1,0 0-41,0-4 0,0 4 154,0 0 0,-2 2-40,-3-2 1,4-3 85,-4 3 0,-2 2-148,2-2 0,-1 5 190,1-5-282,3 7 0,-6-8 104,3 6-254,4 0 58,-6 5-241,7 0 1,0 2 124,0 3 0,0 3-6,0 6 1,0 6 109,0 0 1,0 6-4,0-2 0,0 4-164,0 1 0,0 1-113,0-1 0,0 2-338,0 3 1,0-2-104,0 2 1,0-3-432,0-2 1,0-4 266,0-1 1,7-6 860,2 2 0,24-17 0,6-5 0</inkml:trace>
  <inkml:trace contextRef="#ctx0" brushRef="#br0" timeOffset="2000">1530 192 7902,'-15'-23'202,"2"2"50,3 6 1,2 2 86,3 3 313,3-3 815,-4 5-308,6-7-31,6 1-428,2-1-447,7 0 1,0 2-77,0 3 1,-1 4-143,1 6 1,0 0 45,-1 0 1,1 1 105,0 4 0,-5 5-261,-1 10 1,-5 3-44,1 6 0,1 2-2,-1 3 1,-2 2 68,-8 3 0,-3 4-80,-7-4 0,-1 4 93,-3 1 0,2 0-116,-2 0 1,-3-7 7,3-2 0,-1-4 71,5-2 1,7-4-183,3-1 0,4-11 0,1 2 0,0-9-11,0 4 0,3-6 200,7 0 1,0 3 108,9-2 0,2 0-53,-1-5 1,6 0 213,-1 0 1,-2 0 162,1 0 1,-6 0-180,2 0 1,1 0 221,-2 0-288,1 0 0,-5 6 21,-1 4 0,0 5-74,-5 4 0,3-1-95,-7 7 0,1 1 110,-1 8 1,-3-1-27,3 6 0,-4-1 86,-1 1 0,0 3-81,0-2 1,0-5 51,0 0 0,0-4 18,0-2 0,-5 4 110,0-4 0,-4 4-127,4-9 1,-5-1 27,5 2 0,-6-6-296,1 6 0,-3-7-386,-2 1 0,-5 3-1010,1-3 1,-12 7 260,1-1 1288,-2-4 0,-9 2 0,-6 2 0,-5-2 0,1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12:58.285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4968 1632 7843,'-8'0'1030,"2"0"-313,-1 0-262,6 0 0,-6-2 200,7-3 134,-6 4-473,4-6 0,-5 6 17,7-4 0,0 1 48,0-5 1,0 4-110,0-5 0,2 0-62,3-5 1,3-4 30,7-1 1,1-6 1,4 2 0,3-4-77,6-1 1,0 1 13,1 3 0,-1-1-61,1 7 0,-1-1 38,0 5 1,-6 7-313,-3 3 1,-2 4-30,1 1 1,-7 1-179,2 4 1,-4 3 192,0 7 0,-3 5 19,-7-1 0,0 7 79,0-1 1,0 3-13,0 1 1,-7 7 85,-3 3 0,-3-1-60,-1 1 1,-1-2 95,0 3 0,-1-3 62,-4-3 1,4-3 207,-4 4 0,4-9-114,1-2 1,1-6-84,-1 2 0,5-5-35,0-6 25,7-2 163,-4-7-53,7 0 1,0-2 8,0-3 0,0-3-195,0-6 1,7-8-145,3-2 1,3-4 85,2-1 0,-1-2-187,1-4 0,5-1 156,-1-3 1,2 2-81,-1 2 0,-2 3 150,6-8 1,-6 8-28,2-2 0,-4 4 77,-1 6 0,0-1-5,-1 10 0,-4-1 34,0 11 151,-7 0-51,4 5-195,-7 7 0,-2 6-111,-3 7 0,2 7 193,-7 3 1,2 1 48,-2 8 0,2-2-257,3 3 0,4 2-77,-4-3 0,3-1-316,2 1 1,0-1 150,0 1 1,7-3-33,2-7 0,9-1-191,2-4 0,11 3-294,-2-8 1,12-1 278,3-8 615,0-4 0,33-25 0,0-6 0</inkml:trace>
  <inkml:trace contextRef="#ctx0" brushRef="#br0" timeOffset="292">6027 1558 7909,'-10'-9'160,"0"-1"0,-1-2 1785,-2-1-1351,-2-1 1,5-1 609,0 0-748,7 7 1,-3 0-108,6 3 0,6 2-119,4-7 0,8 7-250,1-2 1,9 3-285,2 2 1,-1 0-127,5 0 0,2 0-592,-1 0 1,-1 2 141,-5 3 0,1 3 880,-1 7 0,-6 45 0,-2 12 0</inkml:trace>
  <inkml:trace contextRef="#ctx0" brushRef="#br0" timeOffset="468">6130 1750 7908,'-35'13'320,"1"-4"0,-5 3 478,5-7 0,1 1 50,8-1 1,4-3 181,6 3 235,7-4-437,2-1-539,6 0 0,8 0-156,7 0 0,6 0-161,8 0 0,2-5-230,4 1 1,1-6-599,3 5 1,3 0-978,-3 5 1,-1 0 175,1 0 1657,0 0 0,45 7 0,9 1 0</inkml:trace>
  <inkml:trace contextRef="#ctx0" brushRef="#br0" timeOffset="777">6747 1500 7908,'0'-15'160,"0"0"239,0 1 614,-6-1 272,4 0 1,-10 1 121,8-1-1051,-1 7 0,11-4-162,4 7 1,5-4-68,4 4 1,4 0-122,7 5 0,-4-5-236,3 0 1,-8 0-504,9 5 0,-4 5-766,3 0 0,-1 6 615,-4-1 1,-2 8 883,-8 2 0,-38 51 0,-10 9 0</inkml:trace>
  <inkml:trace contextRef="#ctx0" brushRef="#br0" timeOffset="918">6909 1647 7892,'-25'6'0,"1"4"0,-1-2 882,-4 2 1,1-5-55,4 5 0,2-7 1024,8 2-1009,5-4-512,3-1 1,8 0-229,2 0 1,6 0-155,10 0 0,8 0 33,6 0 0,5 0-197,-5 0 1,6 0-1488,-6 0 0,5 0 1702,-5 0 0,15-2 0,9-2 0,1 0 0,1 0 0</inkml:trace>
  <inkml:trace contextRef="#ctx0" brushRef="#br0" timeOffset="1418">7438 1323 7892,'-28'-19'316,"4"-1"0,4 2 3404,4 2-2079,8 1 210,1 7-1718,7 1 0,0 14-109,0 3 0,5 4-5,0 6 1,5-2 21,-5 7 1,6-1-198,-1 5 0,4-4 23,6-1 1,-2-6-223,6 2 1,-4-4 153,5-1 1,-1-5-47,5 0 0,-4-7 125,-1 2 1,1-5 117,4-5 1,-6-5 124,-3-10 0,-4 2-53,-1-6 0,-5 4 204,-1-4 0,-5 4-89,1-4 1,-4 6 44,-1-2-213,0 4-239,0 8 84,0 1 192,0 27 1,0 4 140,0 20 1,5 7-43,0 3 0,2 8 197,-2 2 0,-4 11-395,4-2 1,3 11 169,2-1 1,-2 8-133,2 2 1,-2 1-200,2-6 0,1-8-43,-6-7 1,0-3 168,-5-11 0,-1-10 124,-4-14 1,0-11-42,-10-4 1,2-11-16,-12-4 0,6-3 24,-6-2 1,-6-7 145,-8-2 1,-3-8-91,-2-7 1,-5-4 166,0-16 1,-5 2-227,5-12 0,3 0-241,12-5 1,8 0-425,16 0 0,3-1 233,7-4 1,15 5-205,9 1 1,12 0-43,13 9 1,4 5-301,5 5 0,-5 8 971,-4 2 0,0-1 0,-5 9 0,-7 3 0,-4 5 0</inkml:trace>
  <inkml:trace contextRef="#ctx0" brushRef="#br0" timeOffset="2461">4924 1118 7924,'0'-22'198,"0"-1"153,0-6 1,0 1 57,0 4 0,0-2 265,0 6 1,0-4-214,0 4 0,0 0-133,0 6 1,0 4 437,0 0-520,-6 0 0,4 0 2,-3 1 0,2 5 265,-2-1-52,3 4-258,-4 1 1,4 0 27,-3 0-294,4 0 42,-6 0 10,7 0 1,-5 1 73,0 4 1,-1-3-174,1 3 1,2 3 205,-7 2 1,5-4 65,-5-1-58,7 3 18,-10 1-24,11-1 98,-11 5 18,12-11 8,-6 4 6,7-6-387,0 0 166,0-6 1,0 2-121,0-6 0,0 6-170,0-6 132,0 6 63,0-9 40,0 5-23,0 0 69,0-5 21,0 11 0,0-6-332,0 3 276,0 4-83,0-6 1,0 9 144,0 3 0,-6 3-6,-4 7 0,2 1-5,-2 3 1,0 4 4,-5 7 1,5-1 11,1 1 0,1 5 28,-2 5 0,3-3 4,7 2 1,0-1 14,0 1 0,2 2-83,3-7 0,8-1-46,6-9 1,6 4-148,-6-3 0,6-4 60,-5-1 1,-1-4-112,-4-1 1,0 3 97,-1-4 1,-6 4-70,-3-8 0,-5 5 239,-5 4 1,-8 3-86,-6 2 1,-7 5 141,1 1 1,-3 1-188,-1 8 1,1 0 31,4 5 1,-2-6-34,6-4 0,5-3-18,5-1 0,7-3 25,-2-2 0,5-9-113,5-6 0,3-2-15,7 2 0,0 3-175,-1-3 1,1-2-19,0 2 0,-7 1 191,-3 9 0,-3-2 226,-2 6 1,-2-4-27,-3 4 0,-5 7 182,-9 9 0,1 2-29,-7 2 1,7 2 206,-1 3 1,-3 3-188,3 7 0,1-2 56,8-3 0,3 3-20,7-3 1,0-3-118,0-2 1,4-5-167,6-5 0,1-3-73,13-7 0,8-4-359,7-1 0,10-12-16,5-2 1,11-7-892,8-3 1397,7-7 1,-15-8 0,11-7 0,2-1 0,6-4 0,0 1 0,0-1 0</inkml:trace>
  <inkml:trace contextRef="#ctx0" brushRef="#br0" timeOffset="2977">8290 1147 7957,'0'-44'423,"0"6"53,0 4 0,-4 3 156,-1 2 1,0 1 530,5 3 0,1 4-626,4 6 1,-1 2 493,5 3-797,1-3 0,5 12-54,0-4 1,-1 5-220,1 5 1,0 3-61,-1 7 1,1 6-12,0 3 1,-2 11 79,-3 4 1,-4 10-193,-6 5 0,0 0-19,0 4 1,-6-2-116,-4 8 0,-2 3 97,3 1 0,-4-2-80,3-3 0,-3 3 123,-2-3 0,7-1 136,3-8 1,3-10 147,2-9 1,7-6-163,3-4 0,3 1 131,1-7 0,3 6-44,2-6 1,-2 7 128,2-1 1,-7 3 49,-3 1 1,-5 7-188,1 3 0,-4-1-222,-1 1 0,-1 4-46,-4 1 1,-5 1-317,-10-10 0,2-1 23,-6-5 0,-1 4-347,-4-4 1,0-1 268,-1-8 654,1-4 0,-46-27 0,-12-15 0</inkml:trace>
  <inkml:trace contextRef="#ctx0" brushRef="#br0" timeOffset="4287">44 74 8173,'-10'-2'-373,"1"-3"-513,5 4 872,-9-12 451,12 11 0,-6-6-121,7 3-287,0 3 1,2-4-15,3 6 1,4-5 40,11 0 0,-2-2-6,7 3 1,6 2-6,8-3 1,5 3 1,5 2 0,5 0-10,9 0 0,4 0-10,7 0 0,4 2-243,1 3 1,6-2 190,-2 7 0,4 0-269,1 4 1,-5 6 281,0 0 1,1 4-8,4-4 0,-11 6-19,-4-2 0,-1 6-6,6 4 0,-1-3 28,6 3 0,-6 2 1,2-1 1,-9-1-97,-2-5 0,3 2 108,7 4 0,-8-9 1,4 3 0,-11-3-14,1 4 1,-3-6 27,-3 1 0,1-2 31,0 1 0,0-3 11,-1-6 1,1 5-38,0-1 0,0 2 11,0-1 1,-7-4-18,-3 4 0,-5 3-15,-5 1 1,2 4 140,-7 2 0,7-1-139,-2 0 1,2 1 259,-2-1 0,-3 1-230,-6-1 0,4 0 20,0 1 0,1-1 9,-6 1 1,-4-1 12,-1 0 0,2 1 127,8-1 0,-3-1-92,4-4 0,-4 4-40,-2-3 1,6-3 20,-1 3 1,0-5 3,-4 4 0,-6-6 30,1 2 1,-6-9 8,6-1 0,-6 0-1,6 4 0,-7-5-41,1-5 1,-2 3-173,-3-2 166,1 0 0,-2-4 79,-3 4-102,3-3-267,-5 4 207,7-6 0,-5 0-236,-1 0 247,-5-6 1,2-2-9,-6-7 1,0 0 153,0 1 0,-1-6-75,-4 0 1,1-4 132,-5 4 0,0-4-98,0 4 1,-4-4 112,3 4 0,-3-1-123,-2 1 1,5 4 30,0-4 0,2 4-48,-2 1 0,-1 6-14,6-1 0,-5 5-93,5-5 35,0 7-154,5-4 1,0 14 104,0 3 1,5 8 20,0 1 0,7 9-20,-2 1 0,3 2-3,1 9 0,-4-8-43,0 3 1,-7-3-118,2 3 0,-3-4-165,-2 3 1,-2-3-284,-3-2 1,-5 6-1061,-9-1 1703,-11 7 0,-38 2 0,-19 4 0,24-11 0,-1 0 0,0 1 0</inkml:trace>
  <inkml:trace contextRef="#ctx0" brushRef="#br0" timeOffset="5629">147 4146 7990,'-15'-9'-247,"6"3"-420,-1 6 718,7 0 0,-6-2 744,5-3-537,2 4 1,2-6-109,10 7 1,4-5 9,6 0 0,3-6 18,6 1 0,7 2 21,3-2 0,5 2-112,5-2 0,-1-3-88,6 3 0,0 2 82,4-2 1,3 1-141,3-6 0,3 0-70,6 0 0,2-1-94,4-3 0,4 1 138,10-7 0,-8 5-249,3-4 0,2-2 322,3-8 1,-43 17 0,1 1 23,1-3 1,-1-1 0,-3 1 0,-1 0 12,0 0 0,-1-1 0,37-21-246,-9 7 1,1-2 163,3 2 0,-9 3 0,-1-4 0,-5 4 54,-5 2 0,1-2-67,0-4 1,-2 4 66,-3-3 0,3 3 1,-3 2 0,5-1 18,5 1 1,-11 4 12,1 1 0,-8-1 210,-7-4 1,-3 5-159,-6-1 0,-8 5 326,-2-4 0,-4 6-400,-1-2 1,-2-1 177,-3 2 0,3-3-192,-3 3 0,8 2-14,1-2 1,3-2-29,-3 1 0,-2 2-19,2 8 1,-3-3 50,-1 3 0,-2 2-18,-3-2 230,3 7 0,-10-5-29,7 3-92,-7 3-91,10-4 6,-4-1 31,5 6-14,1-12 0,-2 9-17,-3-5 0,1 4-58,-6-5 351,7 7-199,-11-4 0,6 5 37,-7-3-177,0 4-262,0-6 207,0 7-295,0 0 92,0-6 171,0 4 166,0-4 0,1 6-143,4 0 249,-3 0-95,5 0 49,-7 0 65,0 0-151,-7 0 16,5 0 1,-9-2-1,6-3 1,-6 3 22,1-2 1,2 2 42,-2 2-39,0 0 1,-5-5 8,1 0 0,4 0 123,0 5 56,0 0 1,-3-1 91,3-4-182,-3 3 1,7-6 170,-4 3-72,-3 3 20,5-4-178,-7-1-42,7 6 1,0-6-6,3 7-182,3 0 1,-3 0 21,10 0 0,3 0 132,7 0 0,6 0-22,4 0 1,3 0 8,1 0 0,0 0-6,1 0 1,-1 5 22,1 0 0,-3 0 7,-2-5 0,1 0 67,-6 0 1,-1 0 372,-4 0-135,0 0-195,-1 0-9,1 0-4,-7 0-51,-1 0 1,-9 0-40,-3 0 1,2 1-121,-7 4 0,-1 5 58,-9 10 1,2 3-97,-6 6 0,-3 9-618,-7 6 0,3 8 48,-3 12 707,3-4 0,4 10 0,-2 10 0,-2 3 0,0-1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7:16.821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30 382 7958,'-8'-1'1109,"3"-4"-469,-3 3 210,6-11-608,-4 5 1,6-2-1,0 0 1,0 5-1,0-5 1,5 1-28,0-6 0,6 5 5,-1 0 0,4 1-8,6-6 0,-4 0-28,4 0 1,-2 1-42,2-1 0,-2 0-155,6 1 0,-4 4 39,4 0 0,-4 2-158,4-2 0,-6 4 30,2 6 0,1-5 113,-1 0-148,-1 0 1,-4 10 15,0 0 0,-2 6 85,-4-1 1,3 3 43,-7 2 0,1-1 8,-1 1 1,-3 0 43,3-1 0,-4 1 13,-1 0 0,0 4-37,0 1 1,-4 0 10,-1-6 0,-5 6 0,5 0 1,-5-1 41,5-4 1,-6 0 6,1-1 0,2 4-81,-2-3 1,0 3-2,-4-8 0,4 3-29,0 1 0,5-4-7,-5 0 0,5-5-10,-4 5 1,4-7-59,-5 2 75,7-3 52,-4-2-26,7 0 1,0-2-38,0-3 0,0 2 5,0-7 1,0 0-52,0-5 0,2 1-7,3-1 0,-2 0 28,7 1 1,-1-3-12,6-2 0,-2 2 35,-3-2 1,3-2-5,-3 1 1,3-5-6,2 6 0,-1-2 33,1 1 0,0 4 36,-1-4-16,1-3 1,-2 7 199,-3-4-168,3 4 1,-11 6 289,3 0-267,3 7-88,-7-3 0,6 7-198,-7 4 304,0 3 0,0 12-7,0-1 1,0 6 0,0-5 0,0 6 1,0-2 1,2 2-137,2-1 0,0 3-105,6-4 1,-1-1-453,6 1 1,0-1-52,-1 2 1,3 1-339,2-6 0,3-1 206,2-4 790,4 6 0,14-18 0,12 2 0</inkml:trace>
  <inkml:trace contextRef="#ctx0" brushRef="#br0" timeOffset="752">1088 279 7958,'-8'0'980,"-5"0"1,10 0 13,-7 0 70,7 0 71,-4-6-354,7 4-291,0-4-304,0 6 1,2-5-58,3 0 1,3 0-74,7 5 0,1 0-240,4 0 0,-4-5-668,4 0 1,1 0 436,-2 5 0,6 0-632,-5 0 0,4 2 120,-4 3 0,4-2-704,-4 7 1631,-1-7 0,-4 36 0,0 2 0</inkml:trace>
  <inkml:trace contextRef="#ctx0" brushRef="#br0" timeOffset="943">1221 500 7958,'-15'0'456,"-5"1"168,1 4 0,-1-3 470,6 3 166,5-4-363,3-1-43,6 0-111,0 0-697,6 0 1,3 5-132,5 0 0,6 0-371,-1-5 0,8 0 115,-3 0 0,2 0-406,-1 0 1,1 0 746,-7 0 0,60-26 0,9-7 0</inkml:trace>
  <inkml:trace contextRef="#ctx0" brushRef="#br0" timeOffset="1626">1912 191 7958,'0'-15'263,"0"1"149,0-1 0,0 0 67,0 1 1,0 4 447,0 0 34,0 0-371,0-4-104,0-1-311,-7 0 0,5 5-81,-2 1 0,0 5 58,-1-1 0,4 2-335,-4-2 56,-3 4 1,4-6 100,-5 7 0,4 2-56,-5 3 0,5-2 78,-5 7 1,7-1-142,-2 6 1,-1-5 111,1 0 1,-5 0-26,5 4 0,0 1 40,5 0 1,0-1 15,0 1 1,0 0 220,0-1-146,0 1 0,7 0-27,2-1 0,4-4 42,2 0 1,0-2 12,0 2 1,-1 1-3,1-6 0,5 5 10,-1-5 1,1 5-21,-6-5 1,6 5-9,0-6 0,-1 6-153,-4-5 1,-5 7 119,0-3 1,-2 4-11,1 2 1,3 0 30,-7 0 0,0-1-3,-5 1 0,0 0 19,0-1 1,0 1 128,0 0 0,0-5 142,0-1-173,-7 1-407,-1 5-56,-7 0 0,2-6-750,3 1 460,-3-7 153,5 4 0,-6-7-173,-1 0 1,0 0-405,0 0 1,1-2-852,-1-3 1845,0 4 0,-2-39 0,0-18 0,-3 1 0,1-1 0</inkml:trace>
  <inkml:trace contextRef="#ctx0" brushRef="#br0" timeOffset="1815">1868 220 7958,'-5'-14'257,"0"-1"1,0 0 766,5 1 0,0-1-387,0 0 1,0 6 3,0-1 1,0 5 263,0-5-495,6 7 1,4-5-277,10 3 0,-2 3-106,6-3 1,1 4-127,4 1 1,1 0 154,-1 0 1,0 4-857,1 1 0,4 5-75,0-5 0,1 2-360,-6-3 1,-6-2 302,-4 3 931,4 3 0,-13 0 0,3 7 0</inkml:trace>
  <inkml:trace contextRef="#ctx0" brushRef="#br0" timeOffset="2115">2720 235 7958,'-10'-6'-70,"0"-4"0,6-3 4100,-6-2-2962,7 0 0,-4 1-673,7-1-537,0 7-508,0 1-95,0 7 0,2 2-2247,3 3 2992,-4 3 0,25 39 0,-1 9 0</inkml:trace>
  <inkml:trace contextRef="#ctx0" brushRef="#br0" timeOffset="2265">2735 426 7958,'-7'8'2389,"6"-1"-1440,-6-7-820,7 7 0,0-4-70,0 7-243,0-1 1,-5 11 57,0 0 1,-1 4-118,1-4 1,2 11 242,-7-2 0,-9 13 0,-5 8 0,-3 1 0,-1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7:21.306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177 133 7811,'8'-9'821,"-1"3"-45,-7-1-485,0 6 1,0-7 197,0 3-28,0 3-56,0-4-54,0-1 55,0 5-28,0-11 0,0 12-287,0-12-107,0 11-61,0-11 144,0 11 1,0-6-158,0 3 0,-2 4 143,-3-4-133,4 3 0,-6 0 92,7-3-20,0 4 1,-2-6-23,-2 7 60,2 0 0,-5 0-23,1 0 0,3 0-3,-7 0 1,5 0 53,-5 0 6,7 0 21,-10 0 8,5 0-27,-7 0 0,5 2-45,0 3 1,5-4 24,-4 4 45,5 4-1,-9-8-70,5 12 0,-2-6 0,0 3 0,7 3 39,-2-4 1,4 5 1,1 0 1,0 1-20,0 0 0,0-1 2,0 1 0,0 0-41,0-1 0,6 1-4,4 0 1,1 0-8,-1-1 1,3 1-19,-3 0 0,3-6-127,2 1 1,0-2-45,-1 2-384,1 3 324,0-5 65,-1 7 224,-5 0-75,-3 0 0,-8-1 6,-2 1 0,-5 0-7,-5-1 1,4 1 27,0 0 1,0-2-74,-4-3 0,5 3-114,4-4 0,-1 0-282,1 0 127,0-5-95,-1 2 349,4 1 1,-3-4-11,10 7 1,-2-5-17,7 4 0,-5-4 10,5 5 1,-5 0 52,4 5 0,-5-1 139,1 1 0,-2 0 35,2-1 1,-4 6 48,4 0 0,-8 6 25,-2-2 1,-6 1-33,1 4 0,-3-8 107,-2 9 1,5-4-78,1 3 0,0-4-26,0-1 0,2-6-69,7 2 0,0-4-95,0-1 1,2-2-240,3-3 0,4 1-72,11-6 1,3 0-225,6-5 0,1 0 14,-1 0 1,5 0 531,1 0 0,38-46 0,6-11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8:22.615"/>
    </inkml:context>
    <inkml:brush xml:id="br0">
      <inkml:brushProperty name="width" value="0.08571" units="cm"/>
      <inkml:brushProperty name="height" value="0.08571" units="cm"/>
      <inkml:brushProperty name="color" value="#008C3A"/>
    </inkml:brush>
  </inkml:definitions>
  <inkml:trace contextRef="#ctx0" brushRef="#br0">59 499 7519,'-14'0'-896,"4"-7"1232,0-3 1306,7 4-547,-10-7-195,11 5-54,-4-1-234,6-4-392,0 5 0,1-6 65,4-1 0,-2 5 28,7 0 0,0 0-82,5-4 1,-1-1-1,1 0 0,1 1-51,4-1 1,-2 0-143,7 1 1,-8 4-15,3 0 1,-2 5-181,2-5 0,-4 7-235,4-2 1,-4 3 166,-1 2 1,-1 2 4,1 3 0,0-2 37,-1 7 1,-5 5-51,-5 4 1,-2 7 155,-2-1 0,0 3 96,0 1 1,-6 1-32,-4-1 0,-3 5 154,-2 0 0,-1 1 105,-4-6 1,4 1-67,-4-1 1,2-5-100,-1 1 0,2-5-20,-2 4 0,7-11 66,2 2-39,7-10-27,-10 1 222,11-6 249,-4 0-447,6-6 1,0-2-46,0-7 1,2 0-82,2 0 0,-2 1 77,3-1 0,3-5-5,2 1 0,3-2-5,2 1 1,-1 2-133,1-6 1,0 4 34,0-5 0,1 6-63,3-6 0,-1 3 53,7-3 1,-7-1 73,1 6 1,-2-1-10,-3 1 62,1 4 203,0-5-180,-7 13 244,-1 1-325,-7 7 0,-2 7-103,-3 3 1,3 4 294,-2 6 1,0-2-53,-1 6 0,4 1-47,-4 4 0,3 1-175,2-1 1,2 0-213,3 1 1,-2-1 89,7 1 1,1-6-150,9 1 0,-2-6-209,6 6 1,-4-6-485,4 6 1,-4-7-1213,4 1 2268,-6-2 0,17-3 0,-4 1 0</inkml:trace>
  <inkml:trace contextRef="#ctx0" brushRef="#br0" timeOffset="451">780 381 8004,'-15'-21'0,"2"5"381,3-4 1,-1-1 863,6 1 1,-5-4-189,5 4 0,0 0-502,5 6 0,0 4 476,0 0-794,0 7 1,7-9-124,3 8 0,-2-1-47,1 5 1,3 6-201,8 4 0,-4 8 176,3 2 1,4 6-82,2-2 0,-4 4-626,-1 1 0,2-1 150,3-3 0,-2 2-37,1-2 1,-6-4 285,2-1 0,1-4 137,-1-1 0,-1-6 148,-4 1 268,0-6 1,-5 0 32,-1-8 1,-5 0 330,1-6 0,-4 1 123,-1-6-488,0-6 0,0 4-121,0-2 1,-5 7 50,0 3-419,0 5 164,-1-2 1,-2 7-181,-7 4 0,5 10 192,0 10 0,1-1 180,-6 5 1,-1-1-243,-4 11 0,4 1 43,-4 4 1,-1-2-132,1-3 0,1 2-34,4-7 0,2 1-314,3-6 1,-1-1-89,6-4 0,0-2-431,5-8 1,0-4-601,0 0 1643,0-7 0,46-35 0,11-17 0</inkml:trace>
  <inkml:trace contextRef="#ctx0" brushRef="#br0" timeOffset="876">1412 484 7976,'0'-23'307,"0"7"160,0 6 1,0 0-28,0-4 0,1-1 131,4 0 0,-3 0 268,3 1 295,-4-1-586,-1 0 0,2 2 214,3 3-115,-3 4-472,4 6-292,-6 0 1,-2 8 233,-2 7 0,0 6-94,-5 8 1,4 7 61,-5 4 1,7 7-73,-2 2 1,3 5-182,2-5 0,0-2-110,0-8 0,7 2-136,2-7 0,9-1 156,2-8 1,6-6-2,-1-9 1,7-3 187,3-7 0,4-7 105,-5-3 0,-5-9-88,-4-6 0,-9-8 149,-1-1 0,-2 0 83,-8 4 1,0-1 247,-5-3 1,-7 3 257,-3-3 1,-9 3-524,-6 1 0,-4 3-481,-5 2 0,1 4-243,-6 6 1,6 2-742,-1 3 1,3 4 330,1 6 0,3 1 973,2 4 0,17 30 0,10 12 0</inkml:trace>
  <inkml:trace contextRef="#ctx0" brushRef="#br0" timeOffset="1535">2352 264 7970,'-17'-22'163,"0"-2"1,6-2 433,3 1 0,-2-1-7,5 6 1,0-4 496,5 4 293,0 1-290,0 4-522,7 0 1,-1 6-334,4-1 1,-2 6-135,-3 0 1,-2 4-217,7 4 0,-2 6 155,2 10 1,1 3 33,-6 6 1,5 2-179,-5 3 1,0-1-340,-5 6 1,0 1 109,0 4 0,0 0-131,0 0 0,0-2 141,0-3 0,-5-1 96,0-4 1,0-3 195,5 4 0,0-6-65,0-4 1,0-4 102,0-7 0,0 1-41,0 0 1,7-2 20,3-3 0,-2 3 57,1-3 1,-4 1 192,5-1 0,-5 3 120,5-3 0,-5 3-159,5 1 0,-2 1 76,2 0 1,1 0 38,-6-1 1,0 1 53,-5 0 0,5 4-93,0 1 1,-1-1-34,-4-4 1,-1 5-16,-4-1 0,-3 6-12,-7-6 1,-1 8-188,-4-3 0,-3-1-257,-6 1 0,-1 1-469,1 4 0,-5-4-56,-1-1 1,0-1-744,0 2 0,4 1 1498,-3-7 0,-43 1 0,-9-5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8:27.652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89 514 7968,'-23'-14'308,"3"-6"-350,10 1 0,-1-3-295,6 3 0,-5 2 884,5-2 1254,0 2-854,5 3-16,0 6-941,7 1-5,1 7 1,7 7-11,-1 2 1,3 4 56,2 2 0,-2 2-109,2 2 1,4 2 31,2 4 0,-2-2 5,1-4 1,1-1-15,4 7 1,0-7-80,1 1 1,1-2 97,3-3 1,-3-5 75,3-5 1,4 3 0,1-2 1,4-7-8,1-8 1,-3-4 10,3-6 0,-8-3-4,8-6 1,-5-1 11,0 1 1,2-5 56,-7-1 1,0 3 132,-4 7 1,-7 4-189,-4 6 0,-2 7 27,-3 3 0,-4 4-235,0 1 1,-5 6 10,5 4 1,-1 8-24,6 2 0,0 6 132,0-2 0,6-1-14,3 2 0,4-3 6,1 3 0,1 1-11,-1-6 1,6-1 108,-1-4 1,8-5-21,2 0 1,2-7 154,8 2 0,-5-10-224,5-5 1,0-3-3,5-2 1,-9 1-13,-6-1 1,-1-3-156,-9 3 1,-5-3 185,-4 8 0,-7-3-6,2-1 1,-4 6 105,-1 3 0,-6-2 8,1 2 5,0 0 0,6 7-61,4 3 0,-2-2 131,6 7 1,6-2-100,4 2 0,5 1 8,-4-6 1,5 5-49,0-5 1,0 0-10,0-5 0,0 0 60,-5 0 0,1-5-92,-2 0 0,-3-5-13,3 5 1,-8-5-42,-1 6 0,-2-6-170,1 5 0,-2-5 129,-8 5 0,1 0-297,0 5 175,-1 0-43,1 0 306,-7 0 133,-1 0 344,-7 0-175,-7 0 17,-1 0 1,-7-5-123,1 0 1,-1-6 18,0 1 1,-4-3-288,-1-2 1,0 1 120,6-1 1,-1 0-168,0 1 0,-4-6 20,-1 0 0,1 1 83,4 4 0,0-1-20,0-4 0,1 4-43,-1-4 1,0 4 199,1 1 1,-1 1 318,0-1 0,5 2-266,1 3 0,4-1-25,-5 6-871,7 0 490,-4 5 0,9 1 4,3 4 1,8 5 148,6 10 1,7-2-8,-1 6 0,4-4 20,6 4 0,-3-1 75,8 2 0,-6 1-55,5-7 1,-1 6 43,1-6 1,2 3-219,-7-3 1,5-2 99,-5 2 1,-1-4-85,-8-5 0,1 3 107,-7-3-30,1-4 210,-12 1 475,-1-7-325,-7 0 1,-7 0 169,-3 0 1,-8 6-466,-1 4 1,-12 3-271,1 2 0,-9 6-508,0 4 0,-10 4-57,-5 5 0,3 2 860,2 3 0,17 5 0,-1 7 0,-1 1 0,-1-1 0</inkml:trace>
  <inkml:trace contextRef="#ctx0" brushRef="#br0" timeOffset="2893">3910 353 7895,'-14'-7'395,"-1"6"25,0-12 1,5 11-46,1-3 0,5 2 118,-1-2-89,4 3 49,1-4-287,0-1 1,0 4-1,0-7 0,0 5 126,0-5 0,0 5 236,0-4-186,6-1 1,1-5-119,3 0 1,3 1-137,-3-1 1,1 0 92,-1 1 1,8-1-69,-4 0 0,4 1-9,-3-1 1,5 0-215,-1 1 0,3-1 81,-3 0 1,-1 2-144,7 3 0,-7-1-97,1 6 0,-3 0 68,-1 5 1,0 0-356,0 0 465,-1 0 0,-1 7 45,-3 2 1,2 4 9,-8 2 0,1 6 1,-5 4 1,0-2 107,0 1 1,0 1-76,0 4 0,0 0 51,0 1 1,-6-1 124,-4 1 1,-3-1 39,-2 0 0,1 1-45,-1-1 1,0 1-51,0-1 0,-1-6-51,-3-3 0,2-2 9,-2 1 1,2-3-37,3 4 1,-1-9-21,0-1 0,5-5-87,1 5 0,4-7-74,-5 2 68,7-3 271,-4-2 286,7 0-384,0-7 0,2 1 71,3-4-117,-4-3 1,7 5 81,-3-7-131,-3 0 0,11 1-20,-3-1 0,-2 0-168,2 0 0,0 1 77,4-1 0,-4-1-114,0-4 1,0 7 100,4-7 1,1 7-72,0-6 0,-1 2 114,1 3 1,-5-3-15,0-2 0,0 3 117,4-4 1,-1 4-6,-3 1 0,3 0 107,-3 0 1,-2 6-200,2-1 0,-5 0-59,5-5 70,-1 1 1,1-1-9,0 0 1,-5 5 65,5 1-12,-7 5 1,5-7 71,-3 6-156,-3 0 329,4 5-94,-6 0 546,0 0-692,-6 0-1,4 0-6,-4 0-24,6 0-838,0 0 866,0-6 0,1 4-40,4-3-7,-3-3 33,4 6 212,1-11-114,-6 12 43,6-6-119,-7 1 10,6 4-124,-4-5 110,5 7-11,-7 0 44,0 0 0,-5 2 18,0 3 0,-2 3 115,2 7 0,2 0-90,-7-1 1,5 3 106,-4 2 1,4 4 38,-5 6 1,5 1-135,-5-1 0,5 5-52,-4 1 0,5 1 10,-1-2 0,-1-3-16,1 3 1,0-3-73,5-1 1,7-6-207,2 1 1,4-7-5,2 1 0,1-4-238,4-5 1,-2 1-599,7-6 1,-1 0 89,5-5 1,-4 0-945,-1 0 1948,-6 0 0,10-26 0,-5-7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8:34.237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118 259 7578,'-15'-7'-335,"0"-1"0,2-7 1055,3 0 1,-1 1-256,6-1 0,-2 0-25,3 1 1,2-1 67,-3 0 1,2 1-119,-2-1 1,3 0 142,-3 0 1,-1 1 190,1-1 82,0 0-417,5 7-192,0-5-209,0 11 44,0 2 1,2 14-33,3 5 0,3 7 46,6-1 1,-4 3-172,0 1 1,1 0-46,9 1 1,-4-1-96,4 1 0,-4-1 73,-1 0 0,5 1-27,-1-1 0,6 0-3,-6 1 0,1-7 130,-5-4 1,1-2-161,4-3 152,-4 1 177,5 0 0,-6-7-71,0-3 1,-7-5 187,-3-5 1,-4 2-75,-1-7 1,5 5 410,0-5-287,0 0 1,-5-4-136,0-1 0,0 5-20,0 0 0,0 5-39,0-4 1,0 4-162,0-5 127,0 7-184,0-4 0,-2 7 131,-3 0 0,2 0-154,-7 0 0,5 3 277,-4 7 1,0 0 1,0 10 1,-9 3-26,3 1 1,-3 5-54,3 6 0,-1-3 14,-4 8 0,2-3 56,-6 2 1,6-1 11,-2-4 0,4-4-57,1-1 0,1-1-189,-1-9-284,7 1 0,0-7-577,3-3-486,3-4 1016,-4-6 0,7 0-819,4 0 769,-3 0 1,11 0 534,-3 0 0,48-45 0,14-13 0</inkml:trace>
  <inkml:trace contextRef="#ctx0" brushRef="#br0" timeOffset="350">544 729 7991,'0'-15'1233,"0"0"-659,0 1 0,0-1-185,0 0 1,0 6 489,0-1-603,0 0 1,0 0 224,0 0-245,0 7 1,0-5 53,0 3-185,0 3 32,0-4 0,-2 12 0,-3 4 1,-1 5 13,-4 5 0,-3-3-15,3 8 0,-3-1-80,-2 6 1,2-1-121,4 1 0,-5-1-341,5 0 1,-3 1 232,2-1 0,-1 1-203,6-1 1,-5-1-156,5-4 0,1 2-1363,4-6 371,0 0-232,0-6 1734,0-5 0,19-9 0,6-9 0</inkml:trace>
  <inkml:trace contextRef="#ctx0" brushRef="#br0" timeOffset="960">853 435 7946,'-7'-8'103,"-1"-9"50,-7 8 1,7-8 195,3 7 0,3-3 560,2-1 0,0-1-411,0 0 0,0 5 316,0 1-502,0-1 1,0-5 232,0 1-170,7-1 0,1 0 170,7 0-301,0 1 1,-1-1-23,1 0 0,0 6 27,-1-1 1,1 2-250,0-2 1,-1 2-124,1 3 1,0 3-152,0-3 0,-1 5 88,1 5 0,-5 3-211,0 7 1,-1 0 206,6-1 0,-5 8-64,0 2 0,-7 4 59,2 1 1,-4 1 63,-1-1 1,-1 0 197,-4 1 1,2-1-32,-7 1 0,-2 4 101,-7 0 0,2 0 20,-2-4 1,1-6 171,-2 1 0,4-2-125,-4 1 1,4-3 364,1-6-224,1 0-190,-1 0 1,5-2 25,0-4 133,7-2-228,-3-7 208,6 0-152,6 0 1,-3 0-29,7 0 1,0 0 2,5 0 1,-1 0-48,1 0 1,1 0-116,4 0 0,-2-2-89,6-3 1,-4 4-758,5-4 1,-6-2-180,6 2 1,-2 1 314,1 4 1,-3-5-1344,-6 0 664,0 0 535,-1 5 1,-5 2 898,-5 2 0,-35 18 0,-9 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8:40.534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30 294 7924,'-9'-6'0,"3"4"0,4-9 109,-3 6 361,4 0 127,-6-2-249,7 6-150,0-6 115,0 7-90,0 0-256,7 0 0,1 0 40,7 0 0,1 0 80,4 0 1,-2 0-20,6 0 1,1 0-53,4 0 0,5 0 2,1 0 0,0 0 69,0 0 1,2 0-10,7 0 0,-4 0-45,-1 0 1,0 5-85,5 0 0,-1 0 66,-4-5 0,2 1-27,-7 4 0,2-3-15,-2 3 1,-3-4 23,3-1 1,-3 0-5,-1 0 0,-2 0-2,-4 0 0,2 0-31,-6 0 4,-1 0 0,-4 0 43,0 0-23,-7 7 15,5-5 0,-10 4-3,7-6 13,-7 0-1,4 0 30,-7 0 767,0 0-822,0-6 14,0 4 0,0-6-165,0 3 0,0 2 94,0-7 0,-7 5 107,-2-5 0,0 5 113,0-5 1,-1 1-131,-5-6 1,-4 2 15,-1 3 0,-5-8 113,6 3 0,-7-3 216,1 4 0,-3-1-160,-1 0 0,0 1-66,-1-1 1,6 2-87,-1 3 1,7-3 144,-1 3-234,2 4 171,3-1 4,6 7-153,1 0-75,7 0 0,2 0 68,3 0 1,-2 0-128,7 0 0,-6 2-42,6 3 1,0-2 52,5 7 1,-1-5-35,1 4 0,0 0 52,0 0 0,-1 5-16,1-5 1,5 4 72,-1 2 0,2 0 0,-1-1 0,-2 1 9,6 0 1,-1-2 133,2-3 1,1 3-9,-6-3 1,1-2-134,-2 2 0,-2-6-64,2 6 116,-2-6 0,-4 4-27,-3-3 47,3-4-4,-12 6 143,6-7 412,-7 0-71,0 0-199,0-7-152,0 6-35,-7-6-55,6 7 54,-6 0-72,7 0-1280,0 0 1113,-6 0-26,4 0 0,-6 0 100,3 0 1,2 7-141,-7 2 0,0 6 128,-5 5 1,-4-2-5,-1 6 0,-4-1-82,4 2 0,-5 2-111,6-2 1,-1 1 22,6-2 1,-1-2-718,0-8 544,0 8 0,7-6-598,3 4 1021,4-11 0,27-35 0,7-15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5T22:08:47.355"/>
    </inkml:context>
    <inkml:brush xml:id="br0">
      <inkml:brushProperty name="width" value="0.08571" units="cm"/>
      <inkml:brushProperty name="height" value="0.08571" units="cm"/>
      <inkml:brushProperty name="color" value="#00A0D7"/>
    </inkml:brush>
  </inkml:definitions>
  <inkml:trace contextRef="#ctx0" brushRef="#br0">74 294 7884,'-8'-15'46,"-5"1"142,3-1 1,2 2 180,-2 3 1,5-6 139,-5 6 0,7-6 227,-2 6 164,3-3-585,2-2 0,0 5 313,0 0-587,0 7 27,7-3 1,1 12 29,7 4 1,1 8 29,4 2 1,-4 4-229,4-4 0,3 4 24,1-4 0,-1 4-63,1-4 1,-1-1 192,2-4 0,3-2 23,-4-3 1,4 1 49,1-6 0,1 0-71,-1-5 1,5-6 2,1-4 0,1-3 0,-2-2 0,-3-6-19,3-4 1,-3 3-4,-1-3 0,-6 1-89,1-6 1,-7 7 20,1 4 0,-3 4-14,-1 5 1,-5 4-142,0 6 1,-5 0 61,4 0 1,-4 8-39,5 7 1,-5 1 147,5 8 1,1-1-7,9 2 0,-2 1 32,6-7 0,1 6 148,4-5 1,1-1-56,-1-4 1,2-7 196,3-3 0,6-3-3,9-2 1,-2-2-178,7-3 0,-5-5-148,5-9 1,-5 2 77,5-2 0,-9 2-159,-1 3 0,-1-1 74,-9 0 0,0 2-194,-4 3 0,-2 4 42,-4 6 0,-3 0 132,-6 0 0,-5 2 4,0 2 1,-1 0 29,6 5 1,0 1 12,0 5 0,-1 0 21,1-1 0,5-1 103,-1-3 1,7 3-110,-1-3 1,1-3-1,-2-2 0,4 1 67,-3-1 0,1 0-70,-2-5 0,4 0-4,-3 0 0,2 2-17,3 2 0,-6-2-89,1 3 1,-2-2 50,1 2 0,-3-3-15,-6 3 1,5-4 58,-1-1 0,2 0 12,-1 0 0,-4 0 100,4 0 1,-4 0-119,-1 0 1,0 0 9,-1 0-74,1 0-147,0 0 113,0 0-39,-7 0 126,-2 0-13,1 0 121,-6 0-167,6 0 262,-7 0 12,0 0-89,0-6-12,6 4 1,-4-11 140,3 3 0,-3 2-93,-2-2 0,-5 0-115,0-4 1,-2-3 12,2-2 1,-1 3-16,-4-4 1,-3-1-115,3 1 0,2-1 81,-2 1 1,0 4-36,-4-4 1,-1 4 170,0 1 1,1 1-125,-1-1 0,5 2 255,0 3-28,1-3-126,-6 5 0,5 0-135,0 3-218,7 3 149,-4 2 1,12 7-192,0 2 1,8 5 216,2 0 1,1 6 19,9-1 0,-2 6-121,1-6 1,4 6 63,-4-5 1,6 4-4,4-4 0,-8 4 83,4-4 0,-4-1 16,3-4 1,-4 0 1,-1-1 181,-6-5 111,3 4-125,-6-12-87,-7 6-46,-1-7 67,-7 0 58,0 0-25,-7 0 93,-1 0 0,-7 6-107,1 4 1,-1 3-236,0 2 1,-4 6-138,-1 4 1,-6 2-311,1 3 0,-4-1-36,-5 1 1,3 4-523,-4 0 0,11 5 1138,4-4 0,11 19 0,2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2FB5A-53F0-47C6-811D-7F7046091D30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40A7BB-4185-4FE5-BB58-0066A183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63A820-BEC6-BC4A-01B4-C3919CD1A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3E46C94-FACD-A2E7-9918-D792CBBB93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F80A8E4-1E94-E99D-31CF-2045992EF4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this program doing?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 = sum </a:t>
            </a:r>
            <a:r>
              <a:rPr lang="en-US" dirty="0" err="1"/>
              <a:t>upto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starting from 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What’s the condition on </a:t>
            </a:r>
            <a:r>
              <a:rPr lang="en-US" dirty="0" err="1"/>
              <a:t>i</a:t>
            </a:r>
            <a:r>
              <a:rPr lang="en-US" dirty="0"/>
              <a:t>, before it enters the function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What’s the condition on k, after it exits the function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Any predicate on </a:t>
            </a:r>
            <a:r>
              <a:rPr lang="en-US" dirty="0" err="1"/>
              <a:t>i</a:t>
            </a:r>
            <a:r>
              <a:rPr lang="en-US" dirty="0"/>
              <a:t> &amp; 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BD3AF1-752E-DDBC-3F45-A78971D1A6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72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4e51f74c1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4e51f74c1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4e51f74c1e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g4e51f74c1e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4e51f74c1e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g4e51f74c1e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4e51f74c1e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g4e51f74c1e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4e51f74c1e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g4e51f74c1e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What is this program doing?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 = sum </a:t>
            </a:r>
            <a:r>
              <a:rPr lang="en-US" dirty="0" err="1"/>
              <a:t>upto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starting from 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What’s the condition on </a:t>
            </a:r>
            <a:r>
              <a:rPr lang="en-US" dirty="0" err="1"/>
              <a:t>i</a:t>
            </a:r>
            <a:r>
              <a:rPr lang="en-US" dirty="0"/>
              <a:t>, before it enters the function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What’s the condition on k, after it exits the function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Any predicate on </a:t>
            </a:r>
            <a:r>
              <a:rPr lang="en-US" dirty="0" err="1"/>
              <a:t>i</a:t>
            </a:r>
            <a:r>
              <a:rPr lang="en-US" dirty="0"/>
              <a:t> &amp; 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40A7BB-4185-4FE5-BB58-0066A18368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45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* Is the second one correct?</a:t>
            </a:r>
            <a:endParaRPr dirty="0"/>
          </a:p>
        </p:txBody>
      </p:sp>
      <p:sp>
        <p:nvSpPr>
          <p:cNvPr id="181" name="Google Shape;18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x&gt;4 -&gt; x&gt;2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Subset -&gt; </a:t>
            </a:r>
            <a:r>
              <a:rPr lang="en-US" dirty="0" err="1"/>
              <a:t>SuperSet</a:t>
            </a:r>
            <a:endParaRPr lang="en-US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Under-appx -&gt; Over-appx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Pre-condition: can be replaced by under-appx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Post-condition: can be replaced by over-appx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189" name="Google Shape;18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95" name="Google Shape;19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\phi=True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B=x \</a:t>
            </a:r>
            <a:r>
              <a:rPr lang="en-US" dirty="0" err="1"/>
              <a:t>ge</a:t>
            </a:r>
            <a:r>
              <a:rPr lang="en-US" dirty="0"/>
              <a:t> 0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/>
              <a:t>\psi = y \</a:t>
            </a:r>
            <a:r>
              <a:rPr lang="en-US" dirty="0" err="1"/>
              <a:t>ge</a:t>
            </a:r>
            <a:r>
              <a:rPr lang="en-US" dirty="0"/>
              <a:t> 0</a:t>
            </a:r>
            <a:endParaRPr dirty="0"/>
          </a:p>
        </p:txBody>
      </p:sp>
      <p:sp>
        <p:nvSpPr>
          <p:cNvPr id="216" name="Google Shape;21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4e51f74c1e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g4e51f74c1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4e51f74c1e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g4e51f74c1e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8E63C-3DAC-AFE6-D0C7-F1D3E457B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0E3C1-817B-8737-1890-B31847471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E2AC2-7261-34B0-B0F8-B5B15FF2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FCA52-DFCE-4656-FC28-9FE8073B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A1E09-547A-CD6D-919B-BC3DC3D1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48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A338-DAAD-8CE4-E3BA-E66B25F9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AB2D6-22C0-DDA2-EFA7-20DC7EC01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4FCB9-A937-5D6D-747C-BE7708D1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473A-16E2-76B0-AB0D-2EC50F47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E60A-6BAC-2076-831A-7797DA3B5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92F64-7D7E-3B9F-2532-54F79B2723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9DC70-323D-D00E-EF67-067183A079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6A352-2FCD-C5FB-34A3-10D24B0BD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FCE6C-A1E9-CFEC-A0AB-A5CFAFC69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C0FC9-D14F-ABE9-697A-A56596DB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1EBF9-F065-7DBD-5A43-7E5FCCA3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D2C42-1EEC-4BB1-FE87-4962805B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A6894-3E8F-7AFF-FE76-B4DADCD6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002F2-F4E0-B64B-100B-F483BDD0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F8C165-BE07-10FC-D942-AA80B35C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5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6D564-37DA-ADF0-2BA4-6B1B2F67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64195-93AA-0A5F-9734-C2058D20B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4BFBEC-D8E9-0587-29AB-BF0AE9196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C5E8B1-1205-AAAD-71F1-4B77B906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EAD15-1AEF-F3EB-9D29-17B4421C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70AA4-64B4-F489-A812-6315258D6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95ED2-2B41-AFD5-7F5A-929DA5C66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E1583-9B82-7F60-2A40-E0DDBD98B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5FCE7-42F0-7221-3CE0-CD37BFED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3DE6E-3F7C-B249-7A4D-4F258FA51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279A4-14FD-3131-5A64-AB806FCC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4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2D7E-E12A-8894-D791-8BA2425CC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3D582-2D3D-B436-2E9D-CF5B8117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23397D-6220-6AEC-06F0-96C10312B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64656-24BE-B7F7-C54F-05A230E68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4473A-234B-5B68-11AF-73EE96EC4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F86AE7-E810-5EDC-2884-8A9B3760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69B56D-2F20-6EBB-DCDD-E0252457A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0EEFC-DA89-371E-FF5B-A6D373B4E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B166D-60F3-2D56-3396-26E883D2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5C510A-B66E-93F3-1BB8-372D6F34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7D28A6-5DBE-997C-6E9B-1673FC91F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0AE5F-1240-5EFF-15A2-A39623434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2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4461C-AB6E-F181-1ACF-FFBB9BBAA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E5094-1CFE-7211-551F-3B15ADCB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7F4A3-0610-932B-19BC-DD48297D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9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1F94-F4AA-F86E-79E2-3EF28679F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11C18-9AC0-67C6-80AB-691456DA1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1E7FA7-54E7-CEC2-A1D4-E53146D38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C3732-ECCE-F8B0-0549-A6FB67295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028080-4297-988A-3760-BB2969B5C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D61E0-871D-C214-477B-BA5354DAD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1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5B195-64E0-C00C-3D65-C401A452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A3C3-FD91-0226-8849-0F6FFFAE81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06F4A-32EC-4A75-4D9E-D4E6B30FA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FF95A-611B-4010-A663-713C1870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F1993E-BFFE-4A2E-A9AB-D96ECBD7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92F96E-EF3B-50A3-E7DC-6367444D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4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866619-07EF-A0A8-0E7B-FEB3F8CE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8CAE4-AE36-965F-4E35-E69811293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AAACC-153C-F565-82B3-330774A0E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F9B6C-02E9-41CE-A4C6-948B1E848BAC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65569-3E42-916C-692C-7B305823CB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BB3E7-4716-500A-D01D-DC33E8362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CDE1-92C8-4383-99DF-EE85339D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14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neet@ua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NULL"/><Relationship Id="rId18" Type="http://schemas.openxmlformats.org/officeDocument/2006/relationships/customXml" Target="../ink/ink7.xml"/><Relationship Id="rId26" Type="http://schemas.openxmlformats.org/officeDocument/2006/relationships/customXml" Target="../ink/ink11.xml"/><Relationship Id="rId39" Type="http://schemas.openxmlformats.org/officeDocument/2006/relationships/image" Target="NULL"/><Relationship Id="rId21" Type="http://schemas.openxmlformats.org/officeDocument/2006/relationships/image" Target="NULL"/><Relationship Id="rId34" Type="http://schemas.openxmlformats.org/officeDocument/2006/relationships/customXml" Target="../ink/ink15.xml"/><Relationship Id="rId7" Type="http://schemas.openxmlformats.org/officeDocument/2006/relationships/image" Target="NULL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6.xml"/><Relationship Id="rId20" Type="http://schemas.openxmlformats.org/officeDocument/2006/relationships/customXml" Target="../ink/ink8.xml"/><Relationship Id="rId29" Type="http://schemas.openxmlformats.org/officeDocument/2006/relationships/image" Target="NULL"/><Relationship Id="rId41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11" Type="http://schemas.openxmlformats.org/officeDocument/2006/relationships/image" Target="NULL"/><Relationship Id="rId24" Type="http://schemas.openxmlformats.org/officeDocument/2006/relationships/customXml" Target="../ink/ink10.xml"/><Relationship Id="rId32" Type="http://schemas.openxmlformats.org/officeDocument/2006/relationships/customXml" Target="../ink/ink14.xml"/><Relationship Id="rId37" Type="http://schemas.openxmlformats.org/officeDocument/2006/relationships/image" Target="NULL"/><Relationship Id="rId40" Type="http://schemas.openxmlformats.org/officeDocument/2006/relationships/customXml" Target="../ink/ink18.xml"/><Relationship Id="rId5" Type="http://schemas.openxmlformats.org/officeDocument/2006/relationships/image" Target="../media/image20.png"/><Relationship Id="rId15" Type="http://schemas.openxmlformats.org/officeDocument/2006/relationships/image" Target="NULL"/><Relationship Id="rId23" Type="http://schemas.openxmlformats.org/officeDocument/2006/relationships/image" Target="NULL"/><Relationship Id="rId28" Type="http://schemas.openxmlformats.org/officeDocument/2006/relationships/customXml" Target="../ink/ink12.xml"/><Relationship Id="rId36" Type="http://schemas.openxmlformats.org/officeDocument/2006/relationships/customXml" Target="../ink/ink16.xml"/><Relationship Id="rId10" Type="http://schemas.openxmlformats.org/officeDocument/2006/relationships/customXml" Target="../ink/ink3.xml"/><Relationship Id="rId19" Type="http://schemas.openxmlformats.org/officeDocument/2006/relationships/image" Target="NULL"/><Relationship Id="rId31" Type="http://schemas.openxmlformats.org/officeDocument/2006/relationships/image" Target="NULL"/><Relationship Id="rId4" Type="http://schemas.openxmlformats.org/officeDocument/2006/relationships/image" Target="../media/image9.png"/><Relationship Id="rId9" Type="http://schemas.openxmlformats.org/officeDocument/2006/relationships/image" Target="NULL"/><Relationship Id="rId14" Type="http://schemas.openxmlformats.org/officeDocument/2006/relationships/customXml" Target="../ink/ink5.xml"/><Relationship Id="rId22" Type="http://schemas.openxmlformats.org/officeDocument/2006/relationships/customXml" Target="../ink/ink9.xml"/><Relationship Id="rId27" Type="http://schemas.openxmlformats.org/officeDocument/2006/relationships/image" Target="NULL"/><Relationship Id="rId30" Type="http://schemas.openxmlformats.org/officeDocument/2006/relationships/customXml" Target="../ink/ink13.xml"/><Relationship Id="rId35" Type="http://schemas.openxmlformats.org/officeDocument/2006/relationships/image" Target="NULL"/><Relationship Id="rId8" Type="http://schemas.openxmlformats.org/officeDocument/2006/relationships/customXml" Target="../ink/ink2.xml"/><Relationship Id="rId3" Type="http://schemas.openxmlformats.org/officeDocument/2006/relationships/image" Target="../media/image19.png"/><Relationship Id="rId12" Type="http://schemas.openxmlformats.org/officeDocument/2006/relationships/customXml" Target="../ink/ink4.xml"/><Relationship Id="rId17" Type="http://schemas.openxmlformats.org/officeDocument/2006/relationships/image" Target="NULL"/><Relationship Id="rId25" Type="http://schemas.openxmlformats.org/officeDocument/2006/relationships/image" Target="NULL"/><Relationship Id="rId33" Type="http://schemas.openxmlformats.org/officeDocument/2006/relationships/image" Target="NULL"/><Relationship Id="rId38" Type="http://schemas.openxmlformats.org/officeDocument/2006/relationships/customXml" Target="../ink/ink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.xml"/><Relationship Id="rId13" Type="http://schemas.openxmlformats.org/officeDocument/2006/relationships/image" Target="NULL"/><Relationship Id="rId3" Type="http://schemas.openxmlformats.org/officeDocument/2006/relationships/image" Target="../media/image23.png"/><Relationship Id="rId7" Type="http://schemas.openxmlformats.org/officeDocument/2006/relationships/image" Target="NULL"/><Relationship Id="rId12" Type="http://schemas.openxmlformats.org/officeDocument/2006/relationships/customXml" Target="../ink/ink22.xml"/><Relationship Id="rId17" Type="http://schemas.openxmlformats.org/officeDocument/2006/relationships/image" Target="NULL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.xml"/><Relationship Id="rId11" Type="http://schemas.openxmlformats.org/officeDocument/2006/relationships/image" Target="NULL"/><Relationship Id="rId5" Type="http://schemas.openxmlformats.org/officeDocument/2006/relationships/image" Target="../media/image9.png"/><Relationship Id="rId15" Type="http://schemas.openxmlformats.org/officeDocument/2006/relationships/image" Target="NULL"/><Relationship Id="rId10" Type="http://schemas.openxmlformats.org/officeDocument/2006/relationships/customXml" Target="../ink/ink21.xml"/><Relationship Id="rId4" Type="http://schemas.openxmlformats.org/officeDocument/2006/relationships/image" Target="../media/image24.png"/><Relationship Id="rId9" Type="http://schemas.openxmlformats.org/officeDocument/2006/relationships/image" Target="NULL"/><Relationship Id="rId14" Type="http://schemas.openxmlformats.org/officeDocument/2006/relationships/customXml" Target="../ink/ink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NUL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5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7B26F-2C17-F8C7-0A49-CAA12FC153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Trustworthy Autonomy</a:t>
            </a:r>
            <a:br>
              <a:rPr lang="en-US" dirty="0"/>
            </a:br>
            <a:r>
              <a:rPr lang="en-US" sz="4800" dirty="0"/>
              <a:t>Lecture 11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6DDE6A-20F0-D446-C223-B44AB63492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Bineet Ghosh</a:t>
            </a:r>
          </a:p>
          <a:p>
            <a:r>
              <a:rPr lang="en-US" dirty="0">
                <a:hlinkClick r:id="rId2"/>
              </a:rPr>
              <a:t>bineet@ua.edu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1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Hoare Triples</a:t>
            </a:r>
            <a:endParaRPr/>
          </a:p>
        </p:txBody>
      </p:sp>
      <p:sp>
        <p:nvSpPr>
          <p:cNvPr id="184" name="Google Shape;184;p26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332" t="-2013" r="-1666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sp>
        <p:nvSpPr>
          <p:cNvPr id="185" name="Google Shape;185;p26"/>
          <p:cNvSpPr txBox="1"/>
          <p:nvPr/>
        </p:nvSpPr>
        <p:spPr>
          <a:xfrm>
            <a:off x="2721502" y="4782312"/>
            <a:ext cx="2241900" cy="12003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612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pic>
        <p:nvPicPr>
          <p:cNvPr id="186" name="Google Shape;186;p26" descr="\{x&gt; -5 \wedge y&gt;0\}\\&#10;~~~~~~~y = x+y\\&#10;\{x &gt; -5 \wedge y &gt; -5\}" title="MathEquation,#0000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55825" y="4747475"/>
            <a:ext cx="2540000" cy="127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959"/>
            </a:pPr>
            <a:r>
              <a:rPr lang="en-US" sz="3959"/>
              <a:t>Hoare Logic – A Proof System For Proving Hoare Triples on Statements</a:t>
            </a:r>
            <a:endParaRPr sz="3959"/>
          </a:p>
        </p:txBody>
      </p:sp>
      <p:pic>
        <p:nvPicPr>
          <p:cNvPr id="192" name="Google Shape;192;p2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055650" y="1401775"/>
            <a:ext cx="6080700" cy="539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One At A Time</a:t>
            </a:r>
            <a:endParaRPr/>
          </a:p>
        </p:txBody>
      </p:sp>
      <p:sp>
        <p:nvSpPr>
          <p:cNvPr id="198" name="Google Shape;198;p28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pic>
        <p:nvPicPr>
          <p:cNvPr id="199" name="Google Shape;199;p28"/>
          <p:cNvPicPr preferRelativeResize="0"/>
          <p:nvPr/>
        </p:nvPicPr>
        <p:blipFill rotWithShape="1">
          <a:blip r:embed="rId4">
            <a:alphaModFix/>
          </a:blip>
          <a:srcRect l="13270" r="10992" b="84430"/>
          <a:stretch/>
        </p:blipFill>
        <p:spPr>
          <a:xfrm>
            <a:off x="1935480" y="1385000"/>
            <a:ext cx="4864608" cy="88696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0" name="Google Shape;200;p28"/>
          <p:cNvCxnSpPr/>
          <p:nvPr/>
        </p:nvCxnSpPr>
        <p:spPr>
          <a:xfrm>
            <a:off x="2228088" y="5394960"/>
            <a:ext cx="3447288" cy="1828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1" name="Google Shape;201;p28"/>
          <p:cNvSpPr txBox="1"/>
          <p:nvPr/>
        </p:nvSpPr>
        <p:spPr>
          <a:xfrm>
            <a:off x="2593849" y="4326173"/>
            <a:ext cx="981935" cy="92333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r="-1241" b="-595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202" name="Google Shape;202;p28"/>
          <p:cNvSpPr txBox="1"/>
          <p:nvPr/>
        </p:nvSpPr>
        <p:spPr>
          <a:xfrm>
            <a:off x="3986784" y="4326173"/>
            <a:ext cx="1397690" cy="92333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595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cxnSp>
        <p:nvCxnSpPr>
          <p:cNvPr id="203" name="Google Shape;203;p28"/>
          <p:cNvCxnSpPr/>
          <p:nvPr/>
        </p:nvCxnSpPr>
        <p:spPr>
          <a:xfrm>
            <a:off x="6593495" y="5394960"/>
            <a:ext cx="3447288" cy="1828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4" name="Google Shape;204;p28"/>
          <p:cNvSpPr txBox="1"/>
          <p:nvPr/>
        </p:nvSpPr>
        <p:spPr>
          <a:xfrm>
            <a:off x="6959256" y="4326173"/>
            <a:ext cx="981935" cy="923330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r="-1241" b="-595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205" name="Google Shape;205;p28"/>
          <p:cNvSpPr txBox="1"/>
          <p:nvPr/>
        </p:nvSpPr>
        <p:spPr>
          <a:xfrm>
            <a:off x="8352191" y="4326173"/>
            <a:ext cx="1397690" cy="923330"/>
          </a:xfrm>
          <a:prstGeom prst="rect">
            <a:avLst/>
          </a:prstGeom>
          <a:blipFill rotWithShape="1">
            <a:blip r:embed="rId8">
              <a:alphaModFix/>
            </a:blip>
            <a:stretch>
              <a:fillRect b="-5958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0"/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One At A Time</a:t>
            </a:r>
            <a:endParaRPr/>
          </a:p>
        </p:txBody>
      </p:sp>
      <p:sp>
        <p:nvSpPr>
          <p:cNvPr id="219" name="Google Shape;219;p30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 dirty="0"/>
              <a:t> </a:t>
            </a:r>
            <a:endParaRPr dirty="0"/>
          </a:p>
        </p:txBody>
      </p:sp>
      <p:pic>
        <p:nvPicPr>
          <p:cNvPr id="220" name="Google Shape;220;p30"/>
          <p:cNvPicPr preferRelativeResize="0"/>
          <p:nvPr/>
        </p:nvPicPr>
        <p:blipFill rotWithShape="1">
          <a:blip r:embed="rId4">
            <a:alphaModFix/>
          </a:blip>
          <a:srcRect l="4729" t="38202" r="2310" b="43819"/>
          <a:stretch/>
        </p:blipFill>
        <p:spPr>
          <a:xfrm>
            <a:off x="2109216" y="1325563"/>
            <a:ext cx="5971032" cy="1024128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30"/>
          <p:cNvSpPr txBox="1"/>
          <p:nvPr/>
        </p:nvSpPr>
        <p:spPr>
          <a:xfrm>
            <a:off x="8705567" y="5065776"/>
            <a:ext cx="1558183" cy="1200329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1521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cxnSp>
        <p:nvCxnSpPr>
          <p:cNvPr id="222" name="Google Shape;222;p30"/>
          <p:cNvCxnSpPr/>
          <p:nvPr/>
        </p:nvCxnSpPr>
        <p:spPr>
          <a:xfrm>
            <a:off x="3910584" y="5065776"/>
            <a:ext cx="3447288" cy="1828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23" name="Google Shape;223;p30" descr="\{x\geq 0\}\\&#10;~~y = x\\&#10;\{y \geq 0 \}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64600" y="3896200"/>
            <a:ext cx="830932" cy="10241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30" descr="\{x &lt; 0\}\\&#10;~~y = -2*x\\&#10;\{y \geq 0 \}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825400" y="3896198"/>
            <a:ext cx="1258524" cy="10241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1CDDD6D-082B-8765-4C48-C3E86840BC47}"/>
              </a:ext>
            </a:extLst>
          </p:cNvPr>
          <p:cNvSpPr txBox="1"/>
          <p:nvPr/>
        </p:nvSpPr>
        <p:spPr>
          <a:xfrm>
            <a:off x="4572000" y="5273749"/>
            <a:ext cx="2307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 (x&gt;=0)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y=x;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y=-2*x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2"/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One At A Time</a:t>
            </a:r>
            <a:endParaRPr/>
          </a:p>
        </p:txBody>
      </p:sp>
      <p:sp>
        <p:nvSpPr>
          <p:cNvPr id="238" name="Google Shape;238;p32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l="-1199" r="-732"/>
            </a:stretch>
          </a:blipFill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SzPts val="2800"/>
            </a:pPr>
            <a:r>
              <a:rPr lang="en-US"/>
              <a:t> </a:t>
            </a:r>
            <a:endParaRPr/>
          </a:p>
        </p:txBody>
      </p:sp>
      <p:pic>
        <p:nvPicPr>
          <p:cNvPr id="239" name="Google Shape;239;p32"/>
          <p:cNvPicPr preferRelativeResize="0"/>
          <p:nvPr/>
        </p:nvPicPr>
        <p:blipFill rotWithShape="1">
          <a:blip r:embed="rId4">
            <a:alphaModFix/>
          </a:blip>
          <a:srcRect l="3588" t="81702" r="2165"/>
          <a:stretch/>
        </p:blipFill>
        <p:spPr>
          <a:xfrm>
            <a:off x="1853184" y="1325563"/>
            <a:ext cx="6053328" cy="10424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0" name="Google Shape;240;p32"/>
          <p:cNvCxnSpPr/>
          <p:nvPr/>
        </p:nvCxnSpPr>
        <p:spPr>
          <a:xfrm>
            <a:off x="3919728" y="5020056"/>
            <a:ext cx="3447288" cy="18288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41" name="Google Shape;241;p32"/>
          <p:cNvSpPr txBox="1"/>
          <p:nvPr/>
        </p:nvSpPr>
        <p:spPr>
          <a:xfrm>
            <a:off x="5081017" y="3958770"/>
            <a:ext cx="981935" cy="92333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r="-1241" b="-5262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8C54ECC-D4E0-2A08-CA0F-08AD03CA56B2}"/>
                  </a:ext>
                </a:extLst>
              </p14:cNvPr>
              <p14:cNvContentPartPr/>
              <p14:nvPr/>
            </p14:nvContentPartPr>
            <p14:xfrm>
              <a:off x="5106253" y="5127333"/>
              <a:ext cx="704160" cy="3848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8C54ECC-D4E0-2A08-CA0F-08AD03CA56B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91133" y="5112213"/>
                <a:ext cx="734760" cy="41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97FD537E-D4D8-795F-7925-30145FA4D1EB}"/>
                  </a:ext>
                </a:extLst>
              </p14:cNvPr>
              <p14:cNvContentPartPr/>
              <p14:nvPr/>
            </p14:nvContentPartPr>
            <p14:xfrm>
              <a:off x="5942533" y="5132733"/>
              <a:ext cx="301680" cy="4024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97FD537E-D4D8-795F-7925-30145FA4D1E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927071" y="5117613"/>
                <a:ext cx="332244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CDEA58F6-82BD-742B-8E82-C1D67E426255}"/>
                  </a:ext>
                </a:extLst>
              </p14:cNvPr>
              <p14:cNvContentPartPr/>
              <p14:nvPr/>
            </p14:nvContentPartPr>
            <p14:xfrm>
              <a:off x="5243773" y="5704413"/>
              <a:ext cx="984600" cy="29124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CDEA58F6-82BD-742B-8E82-C1D67E42625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228653" y="5688933"/>
                <a:ext cx="1015200" cy="32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F152F236-0E50-226A-CDC0-B6573200E4AC}"/>
                  </a:ext>
                </a:extLst>
              </p14:cNvPr>
              <p14:cNvContentPartPr/>
              <p14:nvPr/>
            </p14:nvContentPartPr>
            <p14:xfrm>
              <a:off x="5175013" y="6191133"/>
              <a:ext cx="143280" cy="3920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F152F236-0E50-226A-CDC0-B6573200E4A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59893" y="6175653"/>
                <a:ext cx="173880" cy="42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7F53583-BF53-8FD3-B8A5-AED9AA31AC51}"/>
                  </a:ext>
                </a:extLst>
              </p14:cNvPr>
              <p14:cNvContentPartPr/>
              <p14:nvPr/>
            </p14:nvContentPartPr>
            <p14:xfrm>
              <a:off x="5386693" y="6181053"/>
              <a:ext cx="900000" cy="5130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7F53583-BF53-8FD3-B8A5-AED9AA31AC5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371573" y="6165933"/>
                <a:ext cx="930600" cy="54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3139AE78-3ADD-C81E-0B77-2B4A9A5B530C}"/>
                  </a:ext>
                </a:extLst>
              </p14:cNvPr>
              <p14:cNvContentPartPr/>
              <p14:nvPr/>
            </p14:nvContentPartPr>
            <p14:xfrm>
              <a:off x="6535093" y="5159373"/>
              <a:ext cx="1640520" cy="31752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3139AE78-3ADD-C81E-0B77-2B4A9A5B530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519616" y="5143911"/>
                <a:ext cx="1670753" cy="3480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8FC2CCEC-5634-FA1D-0646-D34BB8B3A2E2}"/>
                  </a:ext>
                </a:extLst>
              </p14:cNvPr>
              <p14:cNvContentPartPr/>
              <p14:nvPr/>
            </p14:nvContentPartPr>
            <p14:xfrm>
              <a:off x="8228533" y="5092773"/>
              <a:ext cx="438840" cy="39780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8FC2CCEC-5634-FA1D-0646-D34BB8B3A2E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213053" y="5077653"/>
                <a:ext cx="469440" cy="42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9ACF0CE5-750E-C147-8EB2-841A408BD3B3}"/>
                  </a:ext>
                </a:extLst>
              </p14:cNvPr>
              <p14:cNvContentPartPr/>
              <p14:nvPr/>
            </p14:nvContentPartPr>
            <p14:xfrm>
              <a:off x="8858173" y="5191053"/>
              <a:ext cx="413280" cy="21492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9ACF0CE5-750E-C147-8EB2-841A408BD3B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842693" y="5175573"/>
                <a:ext cx="443520" cy="24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51E90C7A-B2C9-4603-FEF5-BBCFA5AAF1EA}"/>
                  </a:ext>
                </a:extLst>
              </p14:cNvPr>
              <p14:cNvContentPartPr/>
              <p14:nvPr/>
            </p14:nvContentPartPr>
            <p14:xfrm>
              <a:off x="6656773" y="6318213"/>
              <a:ext cx="1047960" cy="29124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51E90C7A-B2C9-4603-FEF5-BBCFA5AAF1E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641653" y="6302733"/>
                <a:ext cx="1078560" cy="32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00EE8717-A1AC-7897-9071-4589B8233043}"/>
                  </a:ext>
                </a:extLst>
              </p14:cNvPr>
              <p14:cNvContentPartPr/>
              <p14:nvPr/>
            </p14:nvContentPartPr>
            <p14:xfrm>
              <a:off x="9498253" y="5116893"/>
              <a:ext cx="687960" cy="28908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00EE8717-A1AC-7897-9071-4589B823304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483125" y="5101773"/>
                <a:ext cx="718576" cy="3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102B1E11-BCFB-DC8C-884B-C281669294AC}"/>
                  </a:ext>
                </a:extLst>
              </p14:cNvPr>
              <p14:cNvContentPartPr/>
              <p14:nvPr/>
            </p14:nvContentPartPr>
            <p14:xfrm>
              <a:off x="7953133" y="6260973"/>
              <a:ext cx="1805040" cy="31968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102B1E11-BCFB-DC8C-884B-C281669294AC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938010" y="6245853"/>
                <a:ext cx="1835646" cy="35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81D08231-D33E-C64B-6532-4C0CB9AFEDA5}"/>
                  </a:ext>
                </a:extLst>
              </p14:cNvPr>
              <p14:cNvContentPartPr/>
              <p14:nvPr/>
            </p14:nvContentPartPr>
            <p14:xfrm>
              <a:off x="9794533" y="6281133"/>
              <a:ext cx="370800" cy="31248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81D08231-D33E-C64B-6532-4C0CB9AFEDA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779413" y="6265653"/>
                <a:ext cx="401400" cy="34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84FA0E2E-CD76-36C7-39BE-77B495F3EDC1}"/>
                  </a:ext>
                </a:extLst>
              </p14:cNvPr>
              <p14:cNvContentPartPr/>
              <p14:nvPr/>
            </p14:nvContentPartPr>
            <p14:xfrm>
              <a:off x="290893" y="4217253"/>
              <a:ext cx="1741320" cy="10850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84FA0E2E-CD76-36C7-39BE-77B495F3EDC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75773" y="4202133"/>
                <a:ext cx="1771920" cy="11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95825072-FF42-F6CE-E6CF-725E90966216}"/>
                  </a:ext>
                </a:extLst>
              </p14:cNvPr>
              <p14:cNvContentPartPr/>
              <p14:nvPr/>
            </p14:nvContentPartPr>
            <p14:xfrm>
              <a:off x="1153453" y="4741053"/>
              <a:ext cx="185400" cy="1324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95825072-FF42-F6CE-E6CF-725E90966216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138333" y="4725933"/>
                <a:ext cx="21600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363C934E-E4F6-0D56-2701-BE6844D6563C}"/>
                  </a:ext>
                </a:extLst>
              </p14:cNvPr>
              <p14:cNvContentPartPr/>
              <p14:nvPr/>
            </p14:nvContentPartPr>
            <p14:xfrm>
              <a:off x="2000173" y="4042653"/>
              <a:ext cx="931320" cy="1196280"/>
            </p14:xfrm>
          </p:contentPart>
        </mc:Choice>
        <mc:Fallback xmlns=""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363C934E-E4F6-0D56-2701-BE6844D6563C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84699" y="4027533"/>
                <a:ext cx="961908" cy="12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EA22123C-4EC5-5D21-6EB6-BCE7974F6389}"/>
                  </a:ext>
                </a:extLst>
              </p14:cNvPr>
              <p14:cNvContentPartPr/>
              <p14:nvPr/>
            </p14:nvContentPartPr>
            <p14:xfrm>
              <a:off x="655933" y="4312653"/>
              <a:ext cx="222840" cy="89964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EA22123C-4EC5-5D21-6EB6-BCE7974F6389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40789" y="4297179"/>
                <a:ext cx="253490" cy="9302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24091230-08D2-E541-6547-D0DEC7DA830A}"/>
                  </a:ext>
                </a:extLst>
              </p14:cNvPr>
              <p14:cNvContentPartPr/>
              <p14:nvPr/>
            </p14:nvContentPartPr>
            <p14:xfrm>
              <a:off x="2703253" y="4846893"/>
              <a:ext cx="466560" cy="402480"/>
            </p14:xfrm>
          </p:contentPart>
        </mc:Choice>
        <mc:Fallback xmlns=""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24091230-08D2-E541-6547-D0DEC7DA830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688133" y="4831773"/>
                <a:ext cx="497160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FC459328-FF63-76CE-797F-4434AFB84D72}"/>
                  </a:ext>
                </a:extLst>
              </p14:cNvPr>
              <p14:cNvContentPartPr/>
              <p14:nvPr/>
            </p14:nvContentPartPr>
            <p14:xfrm>
              <a:off x="2534413" y="4037253"/>
              <a:ext cx="667440" cy="72540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FC459328-FF63-76CE-797F-4434AFB84D72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519285" y="4022133"/>
                <a:ext cx="698057" cy="755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Sequential Composition?</a:t>
            </a:r>
            <a:endParaRPr/>
          </a:p>
        </p:txBody>
      </p:sp>
      <p:cxnSp>
        <p:nvCxnSpPr>
          <p:cNvPr id="260" name="Google Shape;260;p34"/>
          <p:cNvCxnSpPr/>
          <p:nvPr/>
        </p:nvCxnSpPr>
        <p:spPr>
          <a:xfrm>
            <a:off x="3914303" y="3856329"/>
            <a:ext cx="3447300" cy="18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61" name="Google Shape;261;p34"/>
          <p:cNvSpPr txBox="1"/>
          <p:nvPr/>
        </p:nvSpPr>
        <p:spPr>
          <a:xfrm>
            <a:off x="4280063" y="2787542"/>
            <a:ext cx="981900" cy="92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r="-1859" b="-525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262" name="Google Shape;262;p34"/>
          <p:cNvSpPr txBox="1"/>
          <p:nvPr/>
        </p:nvSpPr>
        <p:spPr>
          <a:xfrm>
            <a:off x="5672999" y="2787542"/>
            <a:ext cx="1397700" cy="923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525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pic>
        <p:nvPicPr>
          <p:cNvPr id="263" name="Google Shape;263;p34"/>
          <p:cNvPicPr preferRelativeResize="0"/>
          <p:nvPr/>
        </p:nvPicPr>
        <p:blipFill rotWithShape="1">
          <a:blip r:embed="rId5">
            <a:alphaModFix/>
          </a:blip>
          <a:srcRect l="3590" t="81702" r="2167"/>
          <a:stretch/>
        </p:blipFill>
        <p:spPr>
          <a:xfrm>
            <a:off x="2991374" y="1419442"/>
            <a:ext cx="6053329" cy="1042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5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Now?</a:t>
            </a:r>
            <a:endParaRPr/>
          </a:p>
        </p:txBody>
      </p:sp>
      <p:cxnSp>
        <p:nvCxnSpPr>
          <p:cNvPr id="270" name="Google Shape;270;p35"/>
          <p:cNvCxnSpPr/>
          <p:nvPr/>
        </p:nvCxnSpPr>
        <p:spPr>
          <a:xfrm>
            <a:off x="3914303" y="3856329"/>
            <a:ext cx="3447300" cy="18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71" name="Google Shape;271;p35"/>
          <p:cNvSpPr txBox="1"/>
          <p:nvPr/>
        </p:nvSpPr>
        <p:spPr>
          <a:xfrm>
            <a:off x="4280063" y="2787542"/>
            <a:ext cx="1110300" cy="92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r="-1649" b="-525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272" name="Google Shape;272;p35"/>
          <p:cNvSpPr txBox="1"/>
          <p:nvPr/>
        </p:nvSpPr>
        <p:spPr>
          <a:xfrm>
            <a:off x="5672999" y="2787542"/>
            <a:ext cx="1397700" cy="923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525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pic>
        <p:nvPicPr>
          <p:cNvPr id="273" name="Google Shape;273;p35"/>
          <p:cNvPicPr preferRelativeResize="0"/>
          <p:nvPr/>
        </p:nvPicPr>
        <p:blipFill rotWithShape="1">
          <a:blip r:embed="rId5">
            <a:alphaModFix/>
          </a:blip>
          <a:srcRect l="3590" t="81702" r="2167"/>
          <a:stretch/>
        </p:blipFill>
        <p:spPr>
          <a:xfrm>
            <a:off x="2991374" y="1419442"/>
            <a:ext cx="6053329" cy="104241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93EC295-150F-A0D0-A32C-B2FF1114C343}"/>
                  </a:ext>
                </a:extLst>
              </p14:cNvPr>
              <p14:cNvContentPartPr/>
              <p14:nvPr/>
            </p14:nvContentPartPr>
            <p14:xfrm>
              <a:off x="4402453" y="4032213"/>
              <a:ext cx="677520" cy="370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93EC295-150F-A0D0-A32C-B2FF1114C34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387333" y="4016733"/>
                <a:ext cx="70812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F960B00-EE41-FEDF-2BC8-1A04CEE0C492}"/>
                  </a:ext>
                </a:extLst>
              </p14:cNvPr>
              <p14:cNvContentPartPr/>
              <p14:nvPr/>
            </p14:nvContentPartPr>
            <p14:xfrm>
              <a:off x="4449973" y="4529373"/>
              <a:ext cx="1132920" cy="4341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F960B00-EE41-FEDF-2BC8-1A04CEE0C49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34853" y="4514253"/>
                <a:ext cx="1163160" cy="46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0B871361-6912-8EEE-B0BF-00A1887A4463}"/>
                  </a:ext>
                </a:extLst>
              </p14:cNvPr>
              <p14:cNvContentPartPr/>
              <p14:nvPr/>
            </p14:nvContentPartPr>
            <p14:xfrm>
              <a:off x="4106173" y="4016373"/>
              <a:ext cx="111600" cy="508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0B871361-6912-8EEE-B0BF-00A1887A446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091053" y="4000893"/>
                <a:ext cx="141840" cy="53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B592626A-F6A8-8880-10BF-BC24429CBCC9}"/>
                  </a:ext>
                </a:extLst>
              </p14:cNvPr>
              <p14:cNvContentPartPr/>
              <p14:nvPr/>
            </p14:nvContentPartPr>
            <p14:xfrm>
              <a:off x="5190853" y="4005573"/>
              <a:ext cx="122040" cy="48708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B592626A-F6A8-8880-10BF-BC24429CBCC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75733" y="3990453"/>
                <a:ext cx="152640" cy="51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E085A93-8D79-04D3-615A-3B0BE1C587AB}"/>
                  </a:ext>
                </a:extLst>
              </p14:cNvPr>
              <p14:cNvContentPartPr/>
              <p14:nvPr/>
            </p14:nvContentPartPr>
            <p14:xfrm>
              <a:off x="4159093" y="5148573"/>
              <a:ext cx="455400" cy="4500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E085A93-8D79-04D3-615A-3B0BE1C587A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143973" y="5133453"/>
                <a:ext cx="486000" cy="48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DB3FF84-D55F-9740-78AA-DBCF6B7D4780}"/>
                  </a:ext>
                </a:extLst>
              </p14:cNvPr>
              <p14:cNvContentPartPr/>
              <p14:nvPr/>
            </p14:nvContentPartPr>
            <p14:xfrm>
              <a:off x="4661653" y="5180253"/>
              <a:ext cx="662040" cy="6141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DB3FF84-D55F-9740-78AA-DBCF6B7D478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46525" y="5165133"/>
                <a:ext cx="692657" cy="644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6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Partial-While</a:t>
            </a:r>
            <a:endParaRPr/>
          </a:p>
        </p:txBody>
      </p:sp>
      <p:sp>
        <p:nvSpPr>
          <p:cNvPr id="279" name="Google Shape;279;p36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indent="-5080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Loop Invariant</a:t>
            </a:r>
            <a:endParaRPr/>
          </a:p>
        </p:txBody>
      </p:sp>
      <p:pic>
        <p:nvPicPr>
          <p:cNvPr id="280" name="Google Shape;280;p36"/>
          <p:cNvPicPr preferRelativeResize="0"/>
          <p:nvPr/>
        </p:nvPicPr>
        <p:blipFill rotWithShape="1">
          <a:blip r:embed="rId3">
            <a:alphaModFix/>
          </a:blip>
          <a:srcRect l="10853" t="60835" r="9280" b="21989"/>
          <a:stretch/>
        </p:blipFill>
        <p:spPr>
          <a:xfrm>
            <a:off x="2054352" y="1389888"/>
            <a:ext cx="5129784" cy="97840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1" name="Google Shape;281;p36"/>
          <p:cNvCxnSpPr/>
          <p:nvPr/>
        </p:nvCxnSpPr>
        <p:spPr>
          <a:xfrm>
            <a:off x="2771303" y="4395825"/>
            <a:ext cx="3447300" cy="18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82" name="Google Shape;282;p36"/>
          <p:cNvSpPr txBox="1"/>
          <p:nvPr/>
        </p:nvSpPr>
        <p:spPr>
          <a:xfrm>
            <a:off x="4148146" y="3320210"/>
            <a:ext cx="2341800" cy="923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-525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283" name="Google Shape;283;p36"/>
          <p:cNvSpPr txBox="1"/>
          <p:nvPr/>
        </p:nvSpPr>
        <p:spPr>
          <a:xfrm>
            <a:off x="4307272" y="4566339"/>
            <a:ext cx="1701300" cy="17544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r="-359" b="-242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AE59D1-B0AE-0F7D-BA9C-44B8598E9664}"/>
              </a:ext>
            </a:extLst>
          </p:cNvPr>
          <p:cNvSpPr txBox="1"/>
          <p:nvPr/>
        </p:nvSpPr>
        <p:spPr>
          <a:xfrm>
            <a:off x="4619244" y="4566339"/>
            <a:ext cx="648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AD92CC-D18B-1C9A-8341-75B792CE078E}"/>
              </a:ext>
            </a:extLst>
          </p:cNvPr>
          <p:cNvSpPr txBox="1"/>
          <p:nvPr/>
        </p:nvSpPr>
        <p:spPr>
          <a:xfrm>
            <a:off x="4627159" y="5994762"/>
            <a:ext cx="648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A5BCB7D8-010D-5F25-392C-D13103FFF8F9}"/>
                  </a:ext>
                </a:extLst>
              </p14:cNvPr>
              <p14:cNvContentPartPr/>
              <p14:nvPr/>
            </p14:nvContentPartPr>
            <p14:xfrm>
              <a:off x="5148733" y="4677693"/>
              <a:ext cx="3058920" cy="14925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A5BCB7D8-010D-5F25-392C-D13103FFF8F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33253" y="4662573"/>
                <a:ext cx="3089520" cy="1523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Why Partial?</a:t>
            </a:r>
            <a:endParaRPr/>
          </a:p>
        </p:txBody>
      </p:sp>
      <p:sp>
        <p:nvSpPr>
          <p:cNvPr id="289" name="Google Shape;289;p37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What if the loop does not terminate?</a:t>
            </a:r>
            <a:endParaRPr/>
          </a:p>
        </p:txBody>
      </p:sp>
      <p:cxnSp>
        <p:nvCxnSpPr>
          <p:cNvPr id="290" name="Google Shape;290;p37"/>
          <p:cNvCxnSpPr/>
          <p:nvPr/>
        </p:nvCxnSpPr>
        <p:spPr>
          <a:xfrm>
            <a:off x="4422303" y="3506825"/>
            <a:ext cx="3447300" cy="1830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91" name="Google Shape;291;p37"/>
          <p:cNvSpPr txBox="1"/>
          <p:nvPr/>
        </p:nvSpPr>
        <p:spPr>
          <a:xfrm>
            <a:off x="5099346" y="2146598"/>
            <a:ext cx="2341800" cy="92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-525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  <p:sp>
        <p:nvSpPr>
          <p:cNvPr id="292" name="Google Shape;292;p37"/>
          <p:cNvSpPr txBox="1"/>
          <p:nvPr/>
        </p:nvSpPr>
        <p:spPr>
          <a:xfrm>
            <a:off x="5295265" y="3677339"/>
            <a:ext cx="1706400" cy="17544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r="-359" b="-2429"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>
                <a:latin typeface="Sorts Mill Goudy"/>
                <a:ea typeface="Sorts Mill Goudy"/>
                <a:cs typeface="Sorts Mill Goudy"/>
                <a:sym typeface="Sorts Mill Goudy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2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Properties Of Hoare Logic</a:t>
            </a:r>
            <a:endParaRPr/>
          </a:p>
        </p:txBody>
      </p:sp>
      <p:sp>
        <p:nvSpPr>
          <p:cNvPr id="336" name="Google Shape;336;p42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chemeClr val="dk1"/>
              </a:buClr>
              <a:buSzPts val="2800"/>
              <a:buNone/>
            </a:pPr>
            <a:r>
              <a:rPr lang="en-US" b="1" dirty="0"/>
              <a:t>[Soundness]:</a:t>
            </a:r>
            <a:r>
              <a:rPr lang="en-US" dirty="0"/>
              <a:t> Whatever properties you prove using the proof rules in Hoare logic is correct.</a:t>
            </a:r>
            <a:endParaRPr dirty="0"/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n-US" b="1" dirty="0"/>
              <a:t>Proof:</a:t>
            </a:r>
            <a:r>
              <a:rPr lang="en-US" dirty="0"/>
              <a:t> beyond scope of this course. Involves giving semantics of programs and proving equivalence of semantics.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n-US" b="1" dirty="0"/>
              <a:t>[Relative Completeness]:</a:t>
            </a:r>
            <a:r>
              <a:rPr lang="en-US" dirty="0"/>
              <a:t> Given an oracle that can reason about all the assignments, all valid assertions in Hoare Logic can be proved.</a:t>
            </a:r>
            <a:endParaRPr dirty="0"/>
          </a:p>
          <a:p>
            <a:pPr marL="0" indent="0">
              <a:buClr>
                <a:schemeClr val="dk1"/>
              </a:buClr>
              <a:buSzPts val="2800"/>
              <a:buNone/>
            </a:pPr>
            <a:r>
              <a:rPr lang="en-US" b="1" dirty="0"/>
              <a:t>Proof:</a:t>
            </a:r>
            <a:r>
              <a:rPr lang="en-US" dirty="0"/>
              <a:t> Time taking. </a:t>
            </a:r>
            <a:endParaRPr b="1" dirty="0"/>
          </a:p>
          <a:p>
            <a:pPr marL="0" indent="0">
              <a:buClr>
                <a:schemeClr val="dk1"/>
              </a:buClr>
              <a:buSzPts val="2800"/>
              <a:buNone/>
            </a:pP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శీర్షిక 1">
            <a:extLst>
              <a:ext uri="{FF2B5EF4-FFF2-40B4-BE49-F238E27FC236}">
                <a16:creationId xmlns:a16="http://schemas.microsoft.com/office/drawing/2014/main" id="{B662D3ED-B6FE-4254-931D-4D46839AC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e-IN" dirty="0" err="1"/>
              <a:t>Higher</a:t>
            </a:r>
            <a:r>
              <a:rPr lang="te-IN" dirty="0"/>
              <a:t> </a:t>
            </a:r>
            <a:r>
              <a:rPr lang="te-IN" dirty="0" err="1"/>
              <a:t>Order</a:t>
            </a:r>
            <a:r>
              <a:rPr lang="te-IN" dirty="0"/>
              <a:t> </a:t>
            </a:r>
            <a:r>
              <a:rPr lang="te-IN" dirty="0" err="1"/>
              <a:t>Logics</a:t>
            </a:r>
          </a:p>
        </p:txBody>
      </p:sp>
      <p:sp>
        <p:nvSpPr>
          <p:cNvPr id="3" name="కంటెంట్ ప్లేస్‌హోల్డర్ 2">
            <a:extLst>
              <a:ext uri="{FF2B5EF4-FFF2-40B4-BE49-F238E27FC236}">
                <a16:creationId xmlns:a16="http://schemas.microsoft.com/office/drawing/2014/main" id="{88503920-97BB-45DF-84EF-D1637DAC9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e-IN" dirty="0" err="1"/>
              <a:t>Propositional</a:t>
            </a:r>
            <a:r>
              <a:rPr lang="te-IN" dirty="0"/>
              <a:t> </a:t>
            </a:r>
            <a:r>
              <a:rPr lang="te-IN" dirty="0" err="1"/>
              <a:t>logic</a:t>
            </a:r>
            <a:r>
              <a:rPr lang="te-IN" dirty="0"/>
              <a:t> – </a:t>
            </a:r>
            <a:r>
              <a:rPr lang="te-IN" dirty="0" err="1"/>
              <a:t>finite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.</a:t>
            </a:r>
          </a:p>
          <a:p>
            <a:r>
              <a:rPr lang="te-IN" dirty="0" err="1"/>
              <a:t>Predicate</a:t>
            </a:r>
            <a:r>
              <a:rPr lang="te-IN" dirty="0"/>
              <a:t> </a:t>
            </a:r>
            <a:r>
              <a:rPr lang="te-IN" dirty="0" err="1"/>
              <a:t>logic</a:t>
            </a:r>
            <a:r>
              <a:rPr lang="te-IN" dirty="0"/>
              <a:t> – </a:t>
            </a:r>
            <a:r>
              <a:rPr lang="te-IN" dirty="0" err="1"/>
              <a:t>extension</a:t>
            </a:r>
            <a:r>
              <a:rPr lang="te-IN" dirty="0"/>
              <a:t> </a:t>
            </a:r>
            <a:r>
              <a:rPr lang="te-IN" dirty="0" err="1"/>
              <a:t>of</a:t>
            </a:r>
            <a:r>
              <a:rPr lang="te-IN" dirty="0"/>
              <a:t> </a:t>
            </a:r>
            <a:r>
              <a:rPr lang="te-IN" dirty="0" err="1"/>
              <a:t>propositional</a:t>
            </a:r>
            <a:r>
              <a:rPr lang="te-IN" dirty="0"/>
              <a:t> </a:t>
            </a:r>
            <a:r>
              <a:rPr lang="te-IN" dirty="0" err="1"/>
              <a:t>logic</a:t>
            </a:r>
            <a:r>
              <a:rPr lang="te-IN" dirty="0"/>
              <a:t> </a:t>
            </a:r>
            <a:r>
              <a:rPr lang="te-IN" dirty="0" err="1"/>
              <a:t>to</a:t>
            </a:r>
            <a:r>
              <a:rPr lang="te-IN" dirty="0"/>
              <a:t> </a:t>
            </a:r>
            <a:r>
              <a:rPr lang="te-IN" dirty="0" err="1"/>
              <a:t>infinite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.</a:t>
            </a:r>
          </a:p>
          <a:p>
            <a:r>
              <a:rPr lang="te-IN" dirty="0" err="1"/>
              <a:t>Forall</a:t>
            </a:r>
            <a:r>
              <a:rPr lang="te-IN" dirty="0"/>
              <a:t> </a:t>
            </a:r>
            <a:r>
              <a:rPr lang="te-IN" dirty="0" err="1"/>
              <a:t>and</a:t>
            </a:r>
            <a:r>
              <a:rPr lang="te-IN" dirty="0"/>
              <a:t> </a:t>
            </a:r>
            <a:r>
              <a:rPr lang="te-IN" dirty="0" err="1"/>
              <a:t>Exists</a:t>
            </a:r>
            <a:r>
              <a:rPr lang="te-IN" dirty="0"/>
              <a:t> </a:t>
            </a:r>
            <a:r>
              <a:rPr lang="te-IN" dirty="0" err="1"/>
              <a:t>are</a:t>
            </a:r>
            <a:r>
              <a:rPr lang="te-IN" dirty="0"/>
              <a:t> </a:t>
            </a:r>
            <a:r>
              <a:rPr lang="te-IN" dirty="0" err="1"/>
              <a:t>extensions</a:t>
            </a:r>
            <a:r>
              <a:rPr lang="te-IN" dirty="0"/>
              <a:t> </a:t>
            </a:r>
            <a:r>
              <a:rPr lang="te-IN" dirty="0" err="1"/>
              <a:t>of</a:t>
            </a:r>
            <a:r>
              <a:rPr lang="te-IN" dirty="0"/>
              <a:t> </a:t>
            </a:r>
            <a:r>
              <a:rPr lang="te-IN" dirty="0" err="1"/>
              <a:t>conjunction</a:t>
            </a:r>
            <a:r>
              <a:rPr lang="te-IN" dirty="0"/>
              <a:t> </a:t>
            </a:r>
            <a:r>
              <a:rPr lang="te-IN" dirty="0" err="1"/>
              <a:t>and</a:t>
            </a:r>
            <a:r>
              <a:rPr lang="te-IN" dirty="0"/>
              <a:t> </a:t>
            </a:r>
            <a:r>
              <a:rPr lang="te-IN" dirty="0" err="1"/>
              <a:t>disjunction</a:t>
            </a:r>
            <a:r>
              <a:rPr lang="te-IN" dirty="0"/>
              <a:t>.</a:t>
            </a:r>
          </a:p>
          <a:p>
            <a:endParaRPr lang="te-IN" dirty="0"/>
          </a:p>
        </p:txBody>
      </p:sp>
    </p:spTree>
    <p:extLst>
      <p:ext uri="{BB962C8B-B14F-4D97-AF65-F5344CB8AC3E}">
        <p14:creationId xmlns:p14="http://schemas.microsoft.com/office/powerpoint/2010/main" val="1750261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43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Hoare Logic Is Undecidable</a:t>
            </a:r>
            <a:endParaRPr/>
          </a:p>
        </p:txBody>
      </p:sp>
      <p:sp>
        <p:nvSpPr>
          <p:cNvPr id="342" name="Google Shape;342;p43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Why? Undecidability of theory of natural numbers.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In simple terms, given a formula with quantifiers over natural numbers, there is no general algorithm which is guaranteed to prove/disprove it.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Earth shattering result by Kurt Godel.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Well, program variables are not integers, only a subset, of them, right!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Int = 32 bit, say a program has 5 variables.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44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91440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Is Hoare Logic Practical?</a:t>
            </a:r>
            <a:endParaRPr/>
          </a:p>
        </p:txBody>
      </p:sp>
      <p:sp>
        <p:nvSpPr>
          <p:cNvPr id="348" name="Google Shape;348;p44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/>
              <a:t>Yes and No.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Yes: for proving functional correctness of critical software, reasoning is done manually using proofs.</a:t>
            </a: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Z3: An Oracle for proving assertions – later in this course.</a:t>
            </a:r>
            <a:endParaRPr/>
          </a:p>
          <a:p>
            <a:pPr indent="-50800">
              <a:buClr>
                <a:schemeClr val="dk1"/>
              </a:buClr>
              <a:buSzPts val="2800"/>
              <a:buNone/>
            </a:pPr>
            <a:endParaRPr/>
          </a:p>
          <a:p>
            <a:pPr>
              <a:buClr>
                <a:schemeClr val="dk1"/>
              </a:buClr>
              <a:buSzPts val="2800"/>
            </a:pPr>
            <a:r>
              <a:rPr lang="en-US"/>
              <a:t>No: for proving buffer overflow errors, reasoning through Hoare Logic gets really complicated. Need other techniques.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1524000" y="1"/>
            <a:ext cx="9144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4400"/>
            </a:pPr>
            <a:r>
              <a:rPr lang="en-US"/>
              <a:t>Review.</a:t>
            </a:r>
            <a:endParaRPr/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1524000" y="1331353"/>
            <a:ext cx="9144000" cy="5141538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Propositional logic, </a:t>
            </a:r>
          </a:p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endParaRPr lang="en-US" dirty="0"/>
          </a:p>
          <a:p>
            <a:pPr>
              <a:spcBef>
                <a:spcPts val="0"/>
              </a:spcBef>
              <a:buClr>
                <a:schemeClr val="dk1"/>
              </a:buClr>
              <a:buSzPts val="2800"/>
            </a:pPr>
            <a:r>
              <a:rPr lang="en-US" dirty="0"/>
              <a:t>Predicate logic.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Hoare logic for program correctness.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Weakest pre-condition, Strongest post-condition</a:t>
            </a:r>
            <a:endParaRPr dirty="0"/>
          </a:p>
          <a:p>
            <a:pPr indent="-50800">
              <a:buClr>
                <a:schemeClr val="dk1"/>
              </a:buClr>
              <a:buSzPts val="2800"/>
              <a:buNone/>
            </a:pPr>
            <a:endParaRPr dirty="0"/>
          </a:p>
          <a:p>
            <a:pPr>
              <a:buClr>
                <a:schemeClr val="dk1"/>
              </a:buClr>
              <a:buSzPts val="2800"/>
            </a:pPr>
            <a:r>
              <a:rPr lang="en-US" dirty="0"/>
              <a:t>SAT Solvers – Z3 (Extra in Homework).</a:t>
            </a:r>
            <a:endParaRPr dirty="0"/>
          </a:p>
        </p:txBody>
      </p:sp>
      <p:sp>
        <p:nvSpPr>
          <p:cNvPr id="97" name="Google Shape;97;p14"/>
          <p:cNvSpPr txBox="1">
            <a:spLocks noGrp="1"/>
          </p:cNvSpPr>
          <p:nvPr>
            <p:ph type="ftr" idx="11"/>
          </p:nvPr>
        </p:nvSpPr>
        <p:spPr>
          <a:xfrm>
            <a:off x="4552950" y="64728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శీర్షిక 1">
            <a:extLst>
              <a:ext uri="{FF2B5EF4-FFF2-40B4-BE49-F238E27FC236}">
                <a16:creationId xmlns:a16="http://schemas.microsoft.com/office/drawing/2014/main" id="{0F8D35D4-F3F4-4B0A-B876-483553A4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e-IN" dirty="0" err="1"/>
              <a:t>Why</a:t>
            </a:r>
            <a:r>
              <a:rPr lang="te-IN" dirty="0"/>
              <a:t>? </a:t>
            </a:r>
            <a:r>
              <a:rPr lang="te-IN" dirty="0" err="1"/>
              <a:t>Just</a:t>
            </a:r>
            <a:r>
              <a:rPr lang="te-IN" dirty="0"/>
              <a:t> </a:t>
            </a:r>
            <a:r>
              <a:rPr lang="te-IN" dirty="0" err="1"/>
              <a:t>Curious</a:t>
            </a:r>
          </a:p>
        </p:txBody>
      </p:sp>
      <p:sp>
        <p:nvSpPr>
          <p:cNvPr id="3" name="కంటెంట్ ప్లేస్‌హోల్డర్ 2">
            <a:extLst>
              <a:ext uri="{FF2B5EF4-FFF2-40B4-BE49-F238E27FC236}">
                <a16:creationId xmlns:a16="http://schemas.microsoft.com/office/drawing/2014/main" id="{689D6749-8263-48D7-8640-BF433770E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e-IN" dirty="0" err="1"/>
              <a:t>Graph</a:t>
            </a:r>
            <a:r>
              <a:rPr lang="te-IN" dirty="0"/>
              <a:t> </a:t>
            </a:r>
            <a:r>
              <a:rPr lang="te-IN" dirty="0" err="1"/>
              <a:t>coloring</a:t>
            </a:r>
          </a:p>
          <a:p>
            <a:r>
              <a:rPr lang="te-IN" dirty="0" err="1"/>
              <a:t>Sudoku</a:t>
            </a:r>
          </a:p>
          <a:p>
            <a:r>
              <a:rPr lang="te-IN" dirty="0" err="1"/>
              <a:t>Type</a:t>
            </a:r>
            <a:r>
              <a:rPr lang="te-IN" dirty="0"/>
              <a:t> </a:t>
            </a:r>
            <a:r>
              <a:rPr lang="te-IN" dirty="0" err="1"/>
              <a:t>theory</a:t>
            </a:r>
          </a:p>
        </p:txBody>
      </p:sp>
    </p:spTree>
    <p:extLst>
      <p:ext uri="{BB962C8B-B14F-4D97-AF65-F5344CB8AC3E}">
        <p14:creationId xmlns:p14="http://schemas.microsoft.com/office/powerpoint/2010/main" val="59358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శీర్షిక 1">
            <a:extLst>
              <a:ext uri="{FF2B5EF4-FFF2-40B4-BE49-F238E27FC236}">
                <a16:creationId xmlns:a16="http://schemas.microsoft.com/office/drawing/2014/main" id="{4E07E99A-50D9-45A7-856C-96F11EC6C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e-IN" dirty="0" err="1"/>
              <a:t>From</a:t>
            </a:r>
            <a:r>
              <a:rPr lang="te-IN" dirty="0"/>
              <a:t> </a:t>
            </a:r>
            <a:r>
              <a:rPr lang="te-IN" dirty="0" err="1"/>
              <a:t>elements</a:t>
            </a:r>
            <a:r>
              <a:rPr lang="te-IN" dirty="0"/>
              <a:t> </a:t>
            </a:r>
            <a:r>
              <a:rPr lang="te-IN" dirty="0" err="1"/>
              <a:t>to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: HOL</a:t>
            </a:r>
          </a:p>
        </p:txBody>
      </p:sp>
      <p:sp>
        <p:nvSpPr>
          <p:cNvPr id="3" name="కంటెంట్ ప్లేస్‌హోల్డర్ 2">
            <a:extLst>
              <a:ext uri="{FF2B5EF4-FFF2-40B4-BE49-F238E27FC236}">
                <a16:creationId xmlns:a16="http://schemas.microsoft.com/office/drawing/2014/main" id="{EDEB753D-0034-4D0B-9AB0-11C787EB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te-IN" dirty="0" err="1"/>
              <a:t>Elements</a:t>
            </a:r>
            <a:r>
              <a:rPr lang="te-IN" dirty="0"/>
              <a:t> </a:t>
            </a:r>
            <a:r>
              <a:rPr lang="te-IN" dirty="0" err="1"/>
              <a:t>of</a:t>
            </a:r>
            <a:r>
              <a:rPr lang="te-IN" dirty="0"/>
              <a:t> </a:t>
            </a:r>
            <a:r>
              <a:rPr lang="te-IN" dirty="0" err="1"/>
              <a:t>higher</a:t>
            </a:r>
            <a:r>
              <a:rPr lang="te-IN" dirty="0"/>
              <a:t> </a:t>
            </a:r>
            <a:r>
              <a:rPr lang="te-IN" dirty="0" err="1"/>
              <a:t>cardinality</a:t>
            </a:r>
            <a:r>
              <a:rPr lang="te-IN" dirty="0"/>
              <a:t> </a:t>
            </a:r>
            <a:r>
              <a:rPr lang="te-IN" dirty="0" err="1"/>
              <a:t>are</a:t>
            </a:r>
            <a:r>
              <a:rPr lang="te-IN" dirty="0"/>
              <a:t> </a:t>
            </a:r>
            <a:r>
              <a:rPr lang="te-IN" dirty="0" err="1"/>
              <a:t>the</a:t>
            </a:r>
            <a:r>
              <a:rPr lang="te-IN" dirty="0"/>
              <a:t> </a:t>
            </a:r>
            <a:r>
              <a:rPr lang="te-IN" dirty="0" err="1"/>
              <a:t>set</a:t>
            </a:r>
            <a:r>
              <a:rPr lang="te-IN" dirty="0"/>
              <a:t> </a:t>
            </a:r>
            <a:r>
              <a:rPr lang="te-IN" dirty="0" err="1"/>
              <a:t>of</a:t>
            </a:r>
            <a:r>
              <a:rPr lang="te-IN" dirty="0"/>
              <a:t> </a:t>
            </a:r>
            <a:r>
              <a:rPr lang="te-IN" dirty="0" err="1"/>
              <a:t>all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.</a:t>
            </a:r>
          </a:p>
          <a:p>
            <a:endParaRPr lang="te-IN" dirty="0"/>
          </a:p>
          <a:p>
            <a:r>
              <a:rPr lang="te-IN" dirty="0" err="1"/>
              <a:t>Write</a:t>
            </a:r>
            <a:r>
              <a:rPr lang="te-IN" dirty="0"/>
              <a:t> </a:t>
            </a:r>
            <a:r>
              <a:rPr lang="te-IN" dirty="0" err="1"/>
              <a:t>formulas</a:t>
            </a:r>
            <a:r>
              <a:rPr lang="te-IN" dirty="0"/>
              <a:t> </a:t>
            </a:r>
            <a:r>
              <a:rPr lang="te-IN" dirty="0" err="1"/>
              <a:t>with</a:t>
            </a:r>
            <a:r>
              <a:rPr lang="te-IN" dirty="0"/>
              <a:t> </a:t>
            </a:r>
            <a:r>
              <a:rPr lang="te-IN" dirty="0" err="1"/>
              <a:t>existential</a:t>
            </a:r>
            <a:r>
              <a:rPr lang="te-IN" dirty="0"/>
              <a:t> </a:t>
            </a:r>
            <a:r>
              <a:rPr lang="te-IN" dirty="0" err="1"/>
              <a:t>quantifiers</a:t>
            </a:r>
            <a:r>
              <a:rPr lang="te-IN" dirty="0"/>
              <a:t> </a:t>
            </a:r>
            <a:r>
              <a:rPr lang="te-IN" dirty="0" err="1"/>
              <a:t>on</a:t>
            </a:r>
            <a:r>
              <a:rPr lang="te-IN" dirty="0"/>
              <a:t> </a:t>
            </a:r>
            <a:r>
              <a:rPr lang="te-IN" dirty="0" err="1"/>
              <a:t>sets</a:t>
            </a:r>
            <a:r>
              <a:rPr lang="te-IN" dirty="0"/>
              <a:t>.</a:t>
            </a:r>
          </a:p>
          <a:p>
            <a:endParaRPr lang="te-IN" dirty="0"/>
          </a:p>
          <a:p>
            <a:r>
              <a:rPr lang="te-IN" dirty="0" err="1"/>
              <a:t>General</a:t>
            </a:r>
            <a:r>
              <a:rPr lang="te-IN" dirty="0"/>
              <a:t> </a:t>
            </a:r>
            <a:r>
              <a:rPr lang="te-IN" dirty="0" err="1"/>
              <a:t>forumation</a:t>
            </a:r>
            <a:r>
              <a:rPr lang="te-IN" dirty="0"/>
              <a:t>: </a:t>
            </a:r>
            <a:r>
              <a:rPr lang="te-IN" dirty="0" err="1"/>
              <a:t>Quantifiers</a:t>
            </a:r>
            <a:r>
              <a:rPr lang="te-IN" dirty="0"/>
              <a:t> </a:t>
            </a:r>
            <a:r>
              <a:rPr lang="te-IN" dirty="0" err="1"/>
              <a:t>on</a:t>
            </a:r>
            <a:r>
              <a:rPr lang="te-IN" dirty="0"/>
              <a:t> </a:t>
            </a:r>
            <a:r>
              <a:rPr lang="te-IN" dirty="0" err="1"/>
              <a:t>elements</a:t>
            </a:r>
            <a:r>
              <a:rPr lang="te-IN" dirty="0"/>
              <a:t> </a:t>
            </a:r>
            <a:r>
              <a:rPr lang="te-IN" dirty="0" err="1"/>
              <a:t>and</a:t>
            </a:r>
            <a:r>
              <a:rPr lang="te-IN" dirty="0"/>
              <a:t> </a:t>
            </a:r>
            <a:r>
              <a:rPr lang="te-IN" dirty="0" err="1"/>
              <a:t>predicates</a:t>
            </a:r>
            <a:r>
              <a:rPr lang="te-IN" dirty="0"/>
              <a:t>.</a:t>
            </a:r>
          </a:p>
          <a:p>
            <a:endParaRPr lang="te-IN" dirty="0"/>
          </a:p>
          <a:p>
            <a:r>
              <a:rPr lang="te-IN" dirty="0" err="1"/>
              <a:t>Example</a:t>
            </a:r>
            <a:r>
              <a:rPr lang="te-IN" dirty="0"/>
              <a:t>: \</a:t>
            </a:r>
            <a:r>
              <a:rPr lang="te-IN" dirty="0" err="1"/>
              <a:t>exists</a:t>
            </a:r>
            <a:r>
              <a:rPr lang="te-IN" dirty="0"/>
              <a:t> S, \</a:t>
            </a:r>
            <a:r>
              <a:rPr lang="te-IN" dirty="0" err="1"/>
              <a:t>forall</a:t>
            </a:r>
            <a:r>
              <a:rPr lang="te-IN" dirty="0"/>
              <a:t> x, (x &lt; S(x))</a:t>
            </a:r>
          </a:p>
          <a:p>
            <a:endParaRPr lang="te-IN" dirty="0"/>
          </a:p>
          <a:p>
            <a:endParaRPr lang="te-IN" dirty="0"/>
          </a:p>
        </p:txBody>
      </p:sp>
    </p:spTree>
    <p:extLst>
      <p:ext uri="{BB962C8B-B14F-4D97-AF65-F5344CB8AC3E}">
        <p14:creationId xmlns:p14="http://schemas.microsoft.com/office/powerpoint/2010/main" val="337639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3D9499-7BA6-A934-8CEB-60612477A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04424-3162-206A-88AF-EFBB53148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 and Program Verification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5DB2-FF3E-9D88-0374-329D414BE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 for a program to be correct?</a:t>
            </a:r>
          </a:p>
          <a:p>
            <a:r>
              <a:rPr lang="en-US" dirty="0"/>
              <a:t>What is a program?</a:t>
            </a:r>
          </a:p>
          <a:p>
            <a:pPr lvl="1"/>
            <a:r>
              <a:rPr lang="en-US" dirty="0"/>
              <a:t>Sequence of computations</a:t>
            </a:r>
          </a:p>
          <a:p>
            <a:pPr lvl="1"/>
            <a:r>
              <a:rPr lang="en-US" dirty="0"/>
              <a:t>Updates the variables as per the instructions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C577B-BE81-F6AB-150D-B1A7FBAEA198}"/>
              </a:ext>
            </a:extLst>
          </p:cNvPr>
          <p:cNvSpPr txBox="1"/>
          <p:nvPr/>
        </p:nvSpPr>
        <p:spPr>
          <a:xfrm>
            <a:off x="4925569" y="3547873"/>
            <a:ext cx="4367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this program correct?</a:t>
            </a:r>
          </a:p>
          <a:p>
            <a:endParaRPr lang="en-US" sz="2400" dirty="0"/>
          </a:p>
          <a:p>
            <a:r>
              <a:rPr lang="en-US" sz="2400" dirty="0"/>
              <a:t>What does it mean to be correct?</a:t>
            </a:r>
          </a:p>
        </p:txBody>
      </p:sp>
      <p:pic>
        <p:nvPicPr>
          <p:cNvPr id="5" name="Google Shape;178;p25">
            <a:extLst>
              <a:ext uri="{FF2B5EF4-FFF2-40B4-BE49-F238E27FC236}">
                <a16:creationId xmlns:a16="http://schemas.microsoft.com/office/drawing/2014/main" id="{607C798A-1927-C3F9-94FF-6842CAE1D1B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2446" t="2214" r="8431" b="6675"/>
          <a:stretch/>
        </p:blipFill>
        <p:spPr>
          <a:xfrm>
            <a:off x="266847" y="4161154"/>
            <a:ext cx="4369937" cy="2331721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01568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8B942-189D-4103-EE35-420FCB5F6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30D1A-D896-05E2-4C60-73B592170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today by 11:59pm</a:t>
            </a:r>
          </a:p>
        </p:txBody>
      </p:sp>
    </p:spTree>
    <p:extLst>
      <p:ext uri="{BB962C8B-B14F-4D97-AF65-F5344CB8AC3E}">
        <p14:creationId xmlns:p14="http://schemas.microsoft.com/office/powerpoint/2010/main" val="2758504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6D8C3E-0D78-9C66-B640-31B295EC3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3C236-35A6-626F-E9CA-0A4C8E855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2: Problem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FE20C-EAFB-6F6C-0D02-6B55E0DAC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today by 11:59pm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781CEC-D739-F3A3-A24A-95CC199BF9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8816" y="2863527"/>
            <a:ext cx="5273869" cy="8451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E223A90-3885-AE66-D3FF-6315E33FA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816" y="5073098"/>
            <a:ext cx="5983451" cy="1103865"/>
          </a:xfrm>
          <a:prstGeom prst="rect">
            <a:avLst/>
          </a:prstGeom>
        </p:spPr>
      </p:pic>
      <p:sp>
        <p:nvSpPr>
          <p:cNvPr id="7" name="Arrow: Down 6">
            <a:extLst>
              <a:ext uri="{FF2B5EF4-FFF2-40B4-BE49-F238E27FC236}">
                <a16:creationId xmlns:a16="http://schemas.microsoft.com/office/drawing/2014/main" id="{C99FF012-653D-F43C-3FE8-F85B56C11A8B}"/>
              </a:ext>
            </a:extLst>
          </p:cNvPr>
          <p:cNvSpPr/>
          <p:nvPr/>
        </p:nvSpPr>
        <p:spPr>
          <a:xfrm>
            <a:off x="4882103" y="4064923"/>
            <a:ext cx="1467293" cy="73830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9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C83C5B-A612-AAD1-B830-2FD499391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559F-6706-0D61-0738-318B36A7D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2: Problem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788CD-2B60-D0CC-1313-F5C248B84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today by 11:59pm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22934E-737B-8E45-18A7-AA35102CF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164" y="2822296"/>
            <a:ext cx="8150438" cy="121340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D38357A-25E2-D7D1-B193-92C77F2B3D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2464" y="5203855"/>
            <a:ext cx="8239025" cy="1108045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E3776F0D-6073-B25A-F568-964F4C1A2FC5}"/>
              </a:ext>
            </a:extLst>
          </p:cNvPr>
          <p:cNvSpPr/>
          <p:nvPr/>
        </p:nvSpPr>
        <p:spPr>
          <a:xfrm>
            <a:off x="4882103" y="4064923"/>
            <a:ext cx="1467293" cy="73830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2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 and Program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it mean for a program to be correct?</a:t>
            </a:r>
          </a:p>
          <a:p>
            <a:r>
              <a:rPr lang="en-US" dirty="0"/>
              <a:t>What is a program?</a:t>
            </a:r>
          </a:p>
          <a:p>
            <a:pPr lvl="1"/>
            <a:r>
              <a:rPr lang="en-US" dirty="0"/>
              <a:t>Sequence of computations</a:t>
            </a:r>
          </a:p>
          <a:p>
            <a:pPr lvl="1"/>
            <a:r>
              <a:rPr lang="en-US" dirty="0"/>
              <a:t>Updates the variables as per the instructions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25569" y="3547873"/>
            <a:ext cx="4367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Is this program correct?</a:t>
            </a:r>
          </a:p>
          <a:p>
            <a:endParaRPr lang="en-US" sz="2400" dirty="0"/>
          </a:p>
          <a:p>
            <a:r>
              <a:rPr lang="en-US" sz="2400" dirty="0"/>
              <a:t>What does it mean to be correct?</a:t>
            </a:r>
          </a:p>
        </p:txBody>
      </p:sp>
      <p:pic>
        <p:nvPicPr>
          <p:cNvPr id="5" name="Google Shape;178;p25">
            <a:extLst>
              <a:ext uri="{FF2B5EF4-FFF2-40B4-BE49-F238E27FC236}">
                <a16:creationId xmlns:a16="http://schemas.microsoft.com/office/drawing/2014/main" id="{818041F7-A46F-FACF-61DD-FF2EAF13169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2446" t="2214" r="8431" b="6675"/>
          <a:stretch/>
        </p:blipFill>
        <p:spPr>
          <a:xfrm>
            <a:off x="266847" y="4161154"/>
            <a:ext cx="4369937" cy="2331721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pic>
    </p:spTree>
    <p:extLst>
      <p:ext uri="{BB962C8B-B14F-4D97-AF65-F5344CB8AC3E}">
        <p14:creationId xmlns:p14="http://schemas.microsoft.com/office/powerpoint/2010/main" val="168526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670</Words>
  <Application>Microsoft Office PowerPoint</Application>
  <PresentationFormat>Widescreen</PresentationFormat>
  <Paragraphs>132</Paragraphs>
  <Slides>22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Sorts Mill Goudy</vt:lpstr>
      <vt:lpstr>Office Theme</vt:lpstr>
      <vt:lpstr>Trustworthy Autonomy Lecture 11</vt:lpstr>
      <vt:lpstr>Higher Order Logics</vt:lpstr>
      <vt:lpstr>Why? Just Curious</vt:lpstr>
      <vt:lpstr>From elements to Sets: HOL</vt:lpstr>
      <vt:lpstr>Predicate Logic and Program Verification</vt:lpstr>
      <vt:lpstr>Homework 2</vt:lpstr>
      <vt:lpstr>Homework 2: Problem 2</vt:lpstr>
      <vt:lpstr>Homework 2: Problem 3</vt:lpstr>
      <vt:lpstr>Predicate Logic and Program Verification</vt:lpstr>
      <vt:lpstr>Hoare Triples</vt:lpstr>
      <vt:lpstr>Hoare Logic – A Proof System For Proving Hoare Triples on Statements</vt:lpstr>
      <vt:lpstr>One At A Time</vt:lpstr>
      <vt:lpstr>One At A Time</vt:lpstr>
      <vt:lpstr>One At A Time</vt:lpstr>
      <vt:lpstr>Sequential Composition?</vt:lpstr>
      <vt:lpstr>Now?</vt:lpstr>
      <vt:lpstr>Partial-While</vt:lpstr>
      <vt:lpstr>Why Partial?</vt:lpstr>
      <vt:lpstr>Properties Of Hoare Logic</vt:lpstr>
      <vt:lpstr>Hoare Logic Is Undecidable</vt:lpstr>
      <vt:lpstr>Is Hoare Logic Practical?</vt:lpstr>
      <vt:lpstr>Review.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Trustworthy Autonomy Lecture 5</dc:title>
  <dc:creator>Bineet Ghosh</dc:creator>
  <cp:lastModifiedBy>Bineet Ghosh</cp:lastModifiedBy>
  <cp:revision>34</cp:revision>
  <dcterms:created xsi:type="dcterms:W3CDTF">2024-01-25T15:57:08Z</dcterms:created>
  <dcterms:modified xsi:type="dcterms:W3CDTF">2024-02-21T17:55:32Z</dcterms:modified>
</cp:coreProperties>
</file>