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331" r:id="rId3"/>
    <p:sldId id="332" r:id="rId4"/>
    <p:sldId id="333" r:id="rId5"/>
    <p:sldId id="334" r:id="rId6"/>
    <p:sldId id="350" r:id="rId7"/>
    <p:sldId id="351" r:id="rId8"/>
    <p:sldId id="352" r:id="rId9"/>
    <p:sldId id="353" r:id="rId10"/>
    <p:sldId id="361" r:id="rId11"/>
    <p:sldId id="362" r:id="rId12"/>
    <p:sldId id="363" r:id="rId13"/>
    <p:sldId id="339" r:id="rId14"/>
    <p:sldId id="364" r:id="rId15"/>
    <p:sldId id="338" r:id="rId16"/>
    <p:sldId id="340" r:id="rId17"/>
    <p:sldId id="354" r:id="rId18"/>
    <p:sldId id="355" r:id="rId19"/>
    <p:sldId id="356" r:id="rId20"/>
    <p:sldId id="36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94" autoAdjust="0"/>
    <p:restoredTop sz="86928" autoAdjust="0"/>
  </p:normalViewPr>
  <p:slideViewPr>
    <p:cSldViewPr snapToGrid="0">
      <p:cViewPr varScale="1">
        <p:scale>
          <a:sx n="71" d="100"/>
          <a:sy n="71" d="100"/>
        </p:scale>
        <p:origin x="103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25T21:50:38.109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74 602 7817,'-1'-23'-38,"-4"3"1,3 4-36,-3 1 1,2 1 303,-2-1 1,3 0 284,-3 0 0,-1 1-153,1-1 0,-5 0 59,5 1 1,-1 1 11,1 3 0,3-3-119,-3 3 0,4 2 716,1-2-118,0 7-333,0-4-395,0 7 0,6 7-96,4 2 0,3 11 109,2 5 1,6 2-110,4 3 0,2 6 16,3 3 0,-1 10 29,1 5 1,4-2-130,0 2 1,2 2 77,-2 7 1,2-1 8,4 7 0,0-2-161,-5 2 1,4-4 139,-5-6 1,1 0 26,-6-1 0,-1-5-10,-4-4 1,-2-5 21,-8-5 0,1 2 0,0-7 1,-2 0 18,-4-4 1,3-7 200,-7-4-167,0 4 0,-5-6 284,0 2-280,0-9-232,0-3-427,0-7-1625,0 0 933,-7 0 1,4-5 294,-7 0 0,7-8 106,-2-2 0,-2-1 73,3-9 710,-8 7 0,12-29 0,5-12 0,-4-2 0,0 1 0</inkml:trace>
  <inkml:trace contextRef="#ctx0" brushRef="#br0" timeOffset="402">1104 366 7926,'0'-37'152,"0"1"72,0 7 0,1-1 87,4 1 1,-2-1 206,7 1 0,-5-1-133,5 1 0,-7 6 637,2 4-664,-3 2 1,-2 7 440,0 1-584,0 5 1,0-1-70,0 10 0,0-1-161,0 5 1,0 6 241,0 5 0,0 12 47,0 3 1,-5 7-35,0 7 0,-7 4-33,3 5 1,-4 9-147,-2 7 1,0 4-184,0 6 0,-1 7 106,-4-3 1,10-37-1,-1 1 16,-1 0 0,0-1 1,-2 2-1,2-1-35,-8 46 0,-5-10 105,6-10 0,-1-9-114,6-5 1,0-12 53,5-8 0,-3-1 30,7-9 1,-4 0-108,4-4 1,-5-3 102,5-2 1,-5 1-311,5-6 0,0-1 131,5-4 1,0-5-1074,0 0 100,0-7-661,0 3 708,0-6 777,0 0 1,7-19 0,1-6 0</inkml:trace>
  <inkml:trace contextRef="#ctx0" brushRef="#br0" timeOffset="652">457 1322 7937,'-35'-21'244,"1"-3"1,0 2 306,4 3 0,7 2 517,4 3 1,4-6 185,5 0 33,-3 1-875,11 4 1,-2 5-120,8 1 1,5 0-152,5 0 1,8-5-143,2 5 0,10-4 9,6-2 1,2 0-235,2 0 1,7 2-180,3 4 1,3-3-561,2 7 1,6-5-358,4 6 0,3-1 296,1 5 0,1 1 1025,-1 4 0,5 10 0,9 4 0,7 5 0,0 0 0</inkml:trace>
  <inkml:trace contextRef="#ctx0" brushRef="#br0" timeOffset="1453">1192 1822 7922,'0'-14'245,"0"4"42,0 0 0,-5 0 111,0-5 1,0 6 207,5-1 1,0 0 205,0-5-392,0 1 1,0-1-165,0 0 1,7 0-15,2 1 1,0 1-4,0 3 1,6-3-1,5 3 1,4-3-132,-4-2 0,4 1 17,-4-1 0,6 0-69,-1 0 0,-3 2-65,3 4 1,-7 2-162,2 7 1,-4 0 27,-1 0 1,-1 0-111,1 0 1,-5 7 158,0 2 0,-7 6 31,2 5 1,-4-2 11,-1 6 1,0 1 39,0 4 1,0 0 132,0 1 1,-5-1-56,1 1 1,-8 1 173,2 3 1,-3-3-77,-1 3 1,-3-3 65,-2-1 1,2-6-74,-2 1 0,2-7-42,3 1 1,1-2-102,3-3 149,-3 1-269,5-7 339,-1-1-127,3-7 1,6-2-51,0-3 1,0-3 4,0-7 1,0 1-32,0-1 0,1-1-95,4-4 1,4-3-49,5-6 1,1-1 18,0 1 1,-1 0-113,1-1 1,5 1 76,-1-1 0,2 1-113,-1 0-1,-4-1 83,4 1 1,1 4 22,-1 1 0,-1 6 72,-4-2 0,-2 4 118,-3 1 0,1 5 2,-6 1-201,0 5 95,-5-2 1,0 7-12,0 4 0,0-1 2,0 5 0,0 1 140,0 5 0,-5 4 189,0 1 1,-4 6-68,4-1 1,-2-2 173,2 1 1,4 1-77,-4 4 0,2 0-143,-2 1 1,3-1-77,-3 1 0,3-1-197,2 0 0,0 1-407,0-1 0,7-4 8,3-1 1,1-6-525,-1 2 1,5-4 180,-1-1 1,1-7 855,5-3 0,16-36 0,3-10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25T21:56:10.011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541 754 7942,'0'-10'536,"0"0"617,0 0-734,-7-5 0,6 0 166,-4 0-113,3 0 1,-3 0-39,0 0 1,-2 0-44,2 0 1,2 0-203,-7-1 0,5 1-1,-5 0 1,1 0-44,-1 0 1,-3 2-105,3 3 0,-3-4 42,-2 4 1,-1 4-149,1 1 1,0 3-8,0 2 1,-1 2-17,-5 3 1,3 3 84,-7 7 0,6 0 28,-1 0 0,4 7-11,1 3 0,5-1 22,-1 1 1,8-2 10,-2 2 0,3 4-47,2-4 1,9 3-1,6 2 1,2 6 10,8-1 0,0 0-27,5-5 0,2 0-12,3 0 0,-3-5-9,3 0 0,-3 1-127,-2 4 0,-7-2 123,-3-3 0,-3-3-83,-2-7 137,-6 7 0,-3-5 231,-6 3 1,-6-9 103,-4 0 1,-6-6-192,-4 5 1,2-5 304,-7 5-341,0-7 0,0 4 0,-1-7 315,0 0 0,-8 0-208,-1 0 0,-2 0-158,2 0 1,3-7-122,-3-3 0,0-8-364,5-3 0,-2-4-567,12 5 0,0-5 56,5 5 1,6-5-332,4 5 0,5-5 539,5 5 0,12-7-487,13 2 1205,7 3 0,26-13 0,13-5 0,5-1 0,0 0 0</inkml:trace>
  <inkml:trace contextRef="#ctx0" brushRef="#br0" timeOffset="258">812 468 7977,'-10'-25'0,"0"0"0,0 1 404,-5-1 1,5 2 617,0 3 1,7 3-131,-2-3 0,1 5 302,-1 5-54,4 3-549,-6 7-526,7 0 1,0 7 116,0 3 1,0 12 34,0 8 1,0 7 77,0 8 1,0 7 11,0 3 0,0 8-465,0 3 1,0 4-145,0-5 0,2 7-277,3-1 0,-4 2 87,4 3 1,4-9-389,1-7 0,-2-8 340,2-12 1,-1-3-183,1-7 0,3-12-639,-3-2 1361,3-11 0,3-52 0,-1-20 0</inkml:trace>
  <inkml:trace contextRef="#ctx0" brushRef="#br0" timeOffset="734">662 1086 8003,'-30'-7'0,"1"4"0,4-7 0,3 5 1973,7-5-548,7 6-813,1-2 1,9 1-371,3 0 0,8-2-275,7 2 0,12 1 68,-2-6 1,10 5-187,1-5 1,-3 5-281,2-5 1,-6 7 306,1-2 0,0-2-94,-5 2 1,2 0 80,-12 5 0,0 0 109,-5 0 211,-6 0 180,4 0 0,-11 2-30,3 3 0,-5-3 705,-5 3-198,3-4 118,-11-1-707,11 0-104,-11 7 1,11-4-1,-3 7 1,3 2-26,2 8 1,0-1-193,0 6 1,0-5 21,0 5 1,0-2-231,0 2 0,2 2 30,3-7 1,2 5-97,3-4 0,5-3 169,0-8 0,0 2 137,5-7 0,-2-2-28,2-8 0,-1-3 121,6-7 0,-7-5 214,2-1 0,-3-5 29,-2 1 0,-5-2 253,0 2 0,-6-4-73,1 4 1,-4 2 118,-1-2 1,0 6 170,0-1-389,0 3-369,-6 2 46,4 7 0,-5 3-108,7 10 1,0 3-192,0 7 0,2 7-244,3 3 1,-2 4-117,7 1 1,-5 0-611,6 0 1,-3 0-441,2 0 1,3-5 422,-3 1 0,4-1 1230,1 5 0,47 0 0,11 0 0</inkml:trace>
  <inkml:trace contextRef="#ctx0" brushRef="#br0" timeOffset="1184">1626 649 8003,'-15'-30'250,"0"0"0,5-7 393,0-3 1,6-2-137,-1 1 1,5 1 77,5 10 0,2-2 245,3 12-408,4 7 0,-11 6-260,7 7 1,0 9 63,5 6 1,-5 8-11,0 12 0,0 5-24,5 11 0,-1 4-156,-4 10 1,1-1-40,-5 6 1,-1 2-438,-5 8 0,0-3 260,0 4 0,0-13-146,0-7 0,0-9 186,0-12 1,5-5-128,0-10 117,0-10 1,-5-10 61,0-10 1,0-3 57,0-7 1,5-5-112,0 0 1,0-2-2,-5 2 1,0-4 54,0-6 1,-7 0-32,-3 0 0,-3 0 47,-3 0 0,1 4 91,0 1 0,-5 7 17,0-2 1,0 5 46,5 5 1,-2-2 170,-3 7 1,3 2-74,-3 8 0,4 5 79,1 10 1,1 3-92,4 7 1,-2 6 76,7-1 1,0 0-203,5-5 1,0 0-142,0 0 0,7-5-249,3 1 1,8-8-264,3 2 1,7-3-581,2-2 0,2-7 1188,8-3 0,54-23 0,-38 5 0,0 1 0</inkml:trace>
  <inkml:trace contextRef="#ctx0" brushRef="#br0" timeOffset="1550">1988 1161 8306,'0'-15'1375,"1"3"-1227,4-3 0,4 4-35,6-10 0,0 0-108,0 1 1,-2-5 226,-3 4 1,4-4 1,-4 5 1,-3 0-10,-2 5 1,-4 0 138,-1 0 0,0 0-124,0 0 1,-6 1 74,-4 4 1,-4 4-204,-1 6 0,0 0 71,0 0 1,0 6-177,0 4 1,0 9 198,0 1 0,0 12-50,-1-2 1,3 3-62,3-3 0,3 6-83,7-1 1,0 5-306,0-5 1,2-1 163,3-9 0,3 3-884,7-3 0,7-3 15,3-2 1,4-8 997,1-2 0,47-40 0,12-5 0</inkml:trace>
  <inkml:trace contextRef="#ctx0" brushRef="#br0" timeOffset="1927">2289 1056 7958,'-15'-15'565,"0"0"0,5 4 416,0 1 891,6 0-1372,-2-5 0,6 5-157,0 0 0,1 7-135,4-2 1,2 5-68,3 5 0,4 3-122,-4 7 0,-2 2 18,2 3 0,-5 2-213,5 3 1,-6 3-109,1-2 1,1-3-37,-1 2 1,0-1 61,-5 1 0,0-4-236,0-5 402,7-1 461,-5 0 819,4-7-894,-6-1 0,0-19 137,0-3 1,2-12-171,3-3 0,2 0-83,3-5 1,3-2-48,-3 2 1,4 0-126,1 4 0,1 6 150,5 0 1,-5 8-26,4 2 0,-8 2-30,-2 8 0,0 2-53,5 8 0,-5 3-85,0 7 1,-5 7-35,5 3 1,-5 5-238,5 5 1,-6-3-116,1 3 1,2-3-398,-2-2 0,1 0-402,-1 0 1,-1-6-393,6-4 507,0-3 1107,5-2 0,20-27 0,5-6 0</inkml:trace>
  <inkml:trace contextRef="#ctx0" brushRef="#br0" timeOffset="2184">2892 694 7942,'-24'-38'202,"3"-4"50,6 6 0,1 0 709,4 0 0,-2 10 540,7-4 327,0 3-662,5 3 84,0 9-972,0 9 0,0 7-126,0 4 1,0 10 56,0 10 1,5 6-106,0 4 0,5 3 18,-5 7 1,5 7-460,-4 4 0,-1 7-411,-5 3 0,5 1 83,0-2 0,0-3-535,-5 3 0,1-5 442,4-4 0,-3-6-97,3-10 0,2-3-214,-2-7 1069,6-7 0,5-54 0,7-21 0</inkml:trace>
  <inkml:trace contextRef="#ctx0" brushRef="#br0" timeOffset="2342">2847 995 7918,'-15'-15'0,"-1"0"2157,1 0-843,0 0 732,7 0-1033,1 7-783,7 1 0,9 7-216,6 0 1,1 0-256,10 0 1,-1 5-160,5 0 1,-5 0-883,0-5 0,0 0 1282,5 0 0,27 7 0,7 1 0</inkml:trace>
  <inkml:trace contextRef="#ctx0" brushRef="#br0" timeOffset="2743">3977 347 7918,'0'-23'0,"-5"-4"471,0 7 0,-2 0 73,2 5 0,3 0 5,-3 0 1,-1 0-135,1 0 1,-7 6 162,2 4 1,1-1-247,-1 1 1,-1 1 28,-9 9 0,1 5 74,-6 10 0,2 11-16,-3 9 0,-2 5 17,3 5 0,-2 9-163,2 6 1,-2 7-71,7-2 0,0 4-314,5 1 0,7 1 7,3-1 0,5 4-214,5-4 0,5-5-516,10-14 1,10-11-668,10-10 0,5-2 433,5-7 1,6-3 186,9-18 1,-1 0 204,6-5 676,7-7 0,3 2 0,4-10 0,-4-6 0,1-6 0</inkml:trace>
  <inkml:trace contextRef="#ctx0" brushRef="#br0" timeOffset="3435">4067 860 7900,'-13'-10'-207,"1"0"476,2-2 1,7 4 571,-2-2 1,3-1-317,2-4 0,0 5 56,0 0 0,0 0-168,0-5 0,2 2 14,3 3 1,-2-4-107,7 4 0,0-3-146,5-2 1,0 0 13,0 0 0,0 5-10,0 0 0,0 0-116,1-5 0,-1 4 32,0 1 0,0 7-296,0-2 58,0 3 1,0 2-141,0 0 0,-5 9 114,0 6 0,-7 2-1,3 8 1,-5-5 75,-1 5 1,0 0 50,0 5 1,0 5 1,0 0 1,-7-1 22,-3-9 0,2 4 97,-2-4 0,0 1 2,-5 0 1,5 0 177,0-6 1,0 1-17,-5-6 0,5-5-17,0 0-137,6-7 0,-4 4 192,3-7 15,3 0-185,-5 0 1,7-7-16,0-3 1,0-3-55,0-2 0,6-1-129,-1 1 0,6-5 17,-1 0 0,4-5 47,1 5 0,0-7 34,0 2 0,0-2 26,0 2 1,0-2-17,0 7 1,0-5 63,0 5 0,4-5 131,-4 5 0,3 1-89,-8 9 0,-1-1 327,1 6-281,-7-7-83,4 10-135,-7-4 0,0 12 134,0 4 1,0 5-20,0 6 0,-5 4 37,0 10 0,0 2 103,5 3 1,-5 2-294,0-7 0,0 5-189,5-5 0,1 0-737,4-5 1,4-1-34,6-4 1,1-2-415,5-2 0,2-10 458,7 4 1,0-10 997,0 0 0,47-57 0,-32 19 0,-1 0 0</inkml:trace>
  <inkml:trace contextRef="#ctx0" brushRef="#br0" timeOffset="3827">4881 197 7865,'-15'-30'0,"0"-1"0,5 6 723,0 0 0,6 7 9,-1-2 1,-1 8 986,1 2-667,0 7 176,5-11-396,0 13-558,0-6 0,6 14 109,4 3 1,5 5-106,5 5 1,-1 3 110,6 7 1,0 6-121,5-1 1,2 7-100,3-2 0,-3 8-68,3 2 1,-3 6-157,-2-6 1,-5 14 73,0 1 0,-1 2-343,1 3 0,-5 0 102,-10 6 0,-3 1-224,-7 3 0,-2-9 23,-3-1 0,-8-12 2,-7-2 0,-7-9-142,2-2 0,-2-12 7,2-8 0,-2-6-151,7 1 0,-5-3-29,5-2 1,-7-5-1049,2 0 1783,-4-7 0,-14-10 0,-4-9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25T21:56:27.861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196 136 7892,'-30'-13'79,"2"1"0,1 2 471,2-2 0,6-1-104,-1-2 0,8 5 152,2 0 1,5 5 221,-5-5 43,7 6-557,-4-2 1,9 6-79,3 0 1,3-5-91,7 0 0,7 0 56,3 5 0,11 0-15,4 0 1,12 1-55,8 4 1,2-3-166,8 3 0,-5 2-77,6-2 0,-8 5-171,3-5 0,-4 0 139,-2-5 0,-7 0 13,-2 0 0,-11 0 76,-5 0 0,-10 0 199,-5 0 320,-10 0 548,-3 0-403,-20 0-211,3 0 0,-7 0 299,7 0-306,6 0-205,-2 0 19,6 0-329,0 0 1,0 7 178,0 3 1,0 8 21,0 2 1,0 9 62,0 1 0,0 8 92,0 12 1,5 6-37,0 9 1,5 9-56,-5 6 1,2 5-142,-2-4 0,-4 6 174,4-2 1,-3-8-1,-2-1 0,0-6-40,0 0 1,0-1-138,0-4 0,5-5 102,0 1 0,0-8-80,-5-8 1,2 4-23,3-4 0,-4-5 55,4-14 1,-1 2-13,1-3 1,-4-3 360,4-2-374,-3-3 101,-2-2-310,0-7 132,0-1-5,0-7-19,0 0 1,-2-5-31,-3 0 1,-3-5-145,-7 5 1,0-5 91,0 5 1,-2-5-85,-3 5 1,3-5 103,-3 5 0,-3-2-92,-2 2 1,-2 3 26,2-3 0,-5 3 37,-1 2 1,0 0 32,-10 0 0,8 5 51,-2 0 1,-2 2-4,2-2 1,-5-1 10,4 6 1,1-5 123,5 5 0,2-5-118,3 5 1,3-7 34,7 2 1,5-3-96,0-2-15,6 0-686,-2 0 238,12 0 1,-2 0-252,6 0 0,-5 0 117,5 0 0,0 0-302,5 0 1,0-7 291,0-3 0,2 2 738,3-2 0,30-61 0,-18 26 0,0 0 0</inkml:trace>
  <inkml:trace contextRef="#ctx0" brushRef="#br0" timeOffset="318">347 1206 7921,'-39'-22'0,"4"6"339,10-4 1,3 4 520,7 6 0,2-3-232,3 3 1,-2 2 978,7-2-1097,0 6 0,7-3-111,3 7 0,3-5-137,7 0 0,2 0-43,3 5 1,5 0 14,10 0 0,4 0-82,6 0 0,-5 0-134,0 0 0,-1 0-12,1 0 1,4 5-326,-4 0 1,-3 6 79,-2-6 1,-5 1-30,-5-1 0,2-1-148,-7 6 1,0-7 86,-5 2 0,-5-2-424,0 2-39,-6-3-178,2 5-108,-6-7-1601,0 0 2679,-6 0 0,-10 0 0,-7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25T21:56:35.108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197 121 7836,'-17'-10'117,"-2"-1"0,-1 0 647,2-3 0,6-1-159,2 0 1,5 5 979,-5 0 206,7 0-875,-4 2-476,7 1-257,0 7 1,2 3-134,3 7 0,-2 2 57,7 13 1,-1 0-128,1 5 1,8 2-10,-3 3 1,3-4-451,-2-1 0,0 0 80,4-5 0,-1 2 248,6-2 0,-5-3 95,5-7 0,0-2 73,5-3 1,0-3 172,1-7 0,-6-2-115,0-3 0,-7-3 81,2-7 0,-5-2 106,-5-3 1,2 1 194,-7-6 1,0 5 59,-5-5 0,0 2-139,0-2 1,-5-2 0,0 7 0,-5-2 23,5 2-27,-7 3 37,4-5-1,-7 14-350,7 1 1,-4 9-231,7 3 0,0 3-29,5 7 1,0 9 122,0 6 0,0 2-10,0 8 0,5 0 58,0 5 1,7 2-14,-2 3 1,-2-1-55,2 6 1,2 1-158,8 4 0,-8 0 189,3 0 0,-4 1 34,4-1 0,-5-5-171,1 0 1,-8-8 109,2-2 0,-3-1 32,-2-9 1,0 0 12,0-5 0,-5-6 110,0-4 0,-6-8-93,6-2 34,-6-7 0,2 4 19,-6-7 1,0 0 112,0 0 0,-5 0 7,0 0 1,-7-9 33,2-6 1,-8-1 154,-3-9 0,-5-7-142,0-8 0,3 1 99,-2-1 1,1 0-173,-1-6 1,0 1-1,10 0 1,-2 7-22,12 2 0,6 10-104,9 0 0,4 8-48,1-2 0,3 8-250,7 2 0,7 0-430,13-5 0,2 2-56,3 3 0,3-4-642,8 4 1,-1-3 373,0-2 1,0 0-1402,0 0 2458,1 0 0,39-7 0,11-2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25T21:56:40.568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91 739 7593,'0'-9'405,"0"-4"1,0 9 302,0-6-368,0 7 0,-5-5 484,0 3 103,0 3-359,5-11 0,0 9 220,0-6-289,0 7 0,0-5 12,0 2-346,0 5 145,0-6-269,0 7 1,0 7 79,0 3 1,1 5 108,4 5 1,-3 3-391,3 8 0,2 4-116,-2 0 0,1 2-203,-1-2 1,-3 3 101,3 8 0,-3-8-250,-2-3 1,0-3 54,0-2 0,2-5-1209,3 0 493,-4-6 1288,6-4 0,0-42 0,1-15 0</inkml:trace>
  <inkml:trace contextRef="#ctx0" brushRef="#br0" timeOffset="167">106 633 7873,'-24'-30'179,"4"0"0,3 5 264,2 0 1,5 0 136,0-6 1,7 8 400,-2 3 0,3 3-635,2 2 1,2 2-158,3 3 1,3-2-803,7 7 0,2 0-80,3 5 0,4 0-473,6 0 1,2 7 1165,3 3 0,0 32 0,2 16 0,6 4 0,1 0 0</inkml:trace>
  <inkml:trace contextRef="#ctx0" brushRef="#br0" timeOffset="619">362 844 7859,'-8'-7'-48,"-1"4"400,4-7 1,3 5 562,-3-5 1,-1 0-454,1-5 0,0 5-6,5 0 0,0 5-74,0-5 1,0 5 502,0-5-727,6 6 0,3-2-60,6 6 0,2 0-210,3 0 0,-4 6 8,5 4 1,-5 9-183,-1 1 0,-1 7 99,-4-2 0,1 3-122,-5 2 1,-1 0 127,-5 1 1,5-3 17,0-3 1,0 2 268,-5-7 1,0 0-1,0-5 1,-2-1 470,-3-4-248,3 3 0,-6-11 179,3 3 0,3-10-227,-3-5 0,3-5-53,2-6 1,0-4-50,0-10 0,0 3-107,0-3 1,7 3-57,3 2 1,-1 5 100,1 0 0,0 7 20,5-2 1,0 3-35,0 2-162,0 6 1,0 3-1,0 6 0,-2 6-194,-2 4 0,2 9 130,-3 1 1,-3 7-138,-2-2 0,1 3-197,-1 2 1,0 1-440,-5-1 0,0 0-464,0 0 0,5 0 400,0 0 1,0 0 959,-5 1 0,0 5 0,0 3 0</inkml:trace>
  <inkml:trace contextRef="#ctx0" brushRef="#br0" timeOffset="1252">1100 724 7368,'-8'-11'-568,"3"1"1,3 5 1172,2-5 1,-5 5-261,0-5 1,0 5 33,5-5-200,0 7 1,-2-9 55,-3 7 1,4-2 178,-4 2-231,3 4 0,2-8 228,0 4-141,0 4-321,0-6 188,0 7-955,0 0 826,-7 0 98,6 0 93,-6 0-121,0 0 0,4 0 17,-7 0 1,5 2 166,-5 3 1,5-4 168,-5 4-374,0 4 1,-4-6-5,4 7 1,-3-1 10,3 1 0,3 3-157,2-3 1,3 8 113,2 3 0,0 5-25,0-1 1,2-1-39,3 1 1,4 0 2,6 5 1,1 0-12,4 0 1,-3-4 43,3-1 0,-3-5-109,-2 5 0,-2-7 119,-2 2 0,0-3 3,-6-2 46,0 0 1,-5 0 143,0 0 1,-1-4-172,-4-1 1,-9-5 15,-6 5 1,0-5-44,5 5 1,-5-7-86,0 2 0,-5-3-437,5-2 0,-2 0-13,2 0 1,3 0-222,-3 0 1,3-2 193,2-3 1,7 2 25,3-7 0,3 0 537,2-5 0,7-7 0,27-19 0,14-9 0,5-7 0,1 0 0</inkml:trace>
  <inkml:trace contextRef="#ctx0" brushRef="#br0" timeOffset="1810">1206 543 7898,'0'-45'0,"0"1"293,0 4 0,0 1-63,0 4 0,0 3 0,0-3 0,0 10 261,0 5 0,-5 8 1232,0 2-758,0 7-421,5-4 0,0 9-319,0 3 0,0 3-247,0 7 1,0 9 134,0 6 1,0 7 77,0 8 0,0 7-139,0 3 0,0 4-155,0 1 0,1 0-459,4 0 1,-3-1 47,3-4 1,-2 2-407,2-7 0,-3 1 309,3-6 0,-3-2-152,-2-2 1,5-6-37,0-10 6,0-3-28,2-14 821,-6-1 0,6-14 0,-7-3 0,-5 0 0,0-5 0,-7 3 0,2-8 0,-2-2 111,2 2 1,-3-5 129,3 5 1,2-2 712,-2 2 0,6 2-395,-1-7 1,3 6 78,2-1 0,0 2-297,0-2 0,2 3-120,3-3 0,5 1-6,10-1 0,-1 9 0,6-5 0,0 5-14,5-4 1,0 5-28,0 0 0,1 6-91,-1-1 0,0 5-216,0 5 1,-7 5-171,-3 10 0,-3 2 71,-2 3 1,0 4-91,0-4 1,-6 7 160,-4-2 0,-4 3-3,-1-8 0,0 4 46,0 1 0,-1-8 19,-4-7 194,-4 0 0,-1-8 266,0 3 1,5-4 346,-5-6 1,7-1-287,-2-4 1,-2-9-20,2-6 0,0-7-226,5 2 0,0-5-238,0-5 1,0 1 98,0-6 1,0 7-204,0-2 1,7 1-294,3-1 0,10 7-539,5-8 1,0 15-622,5-5 0,-3 10 691,8 6 1,-3 3 926,-2 7 0,27 47 0,7 11 0</inkml:trace>
  <inkml:trace contextRef="#ctx0" brushRef="#br0" timeOffset="2228">1854 829 7918,'-15'-7'130,"1"-1"99,4-7 0,2-5 141,3 0 0,3 0 159,-3 5 1,3-1 905,2 1-859,0 0 0,2 2 558,3 3-555,-3 3-467,4 7 0,-6 2-4,0 3 1,6 3-165,-1 7 0,0 7 65,-5 3 1,0 4 148,0 1 0,0 2-657,0 3 0,5-5 71,0 0 1,1 0-32,-1-5 0,-1-3 245,6-2 0,0-3 49,5-2 0,0-7 131,0-3 0,5-3 171,0-2 1,5-7-47,-5-3 1,5-10 215,-4-5 0,-1-3 15,-5-3 1,-5 1 86,0 0 1,-2 2 76,2 3 1,-3 3 299,-7 7 140,0 0-742,0 0-386,0 6 1,0 6 116,0 13 0,0 2-188,0 13 0,-5-5-122,0 5 0,0 0-183,5 5 1,0 0-463,0 1 1,2-6 225,3 0 0,-2 0-263,7 5 1,-5-5 483,5 0 0,0-6 109,5 1 0,5-8 484,0-2 0,20-29 0,7-13 0,3 2 0,-1 0 0</inkml:trace>
  <inkml:trace contextRef="#ctx0" brushRef="#br0" timeOffset="3028">2472 934 7892,'-7'-15'64,"5"0"143,-3 0 0,2 0 323,-2 0 0,3-5 361,-3 0 1,-2 0-46,2 5 1,-1-5-309,1 0 1,3 0-93,-3 4 1,-2 6-211,2 0 1,-2 7-124,2-2 0,2 3-18,-7 2 1,5 7-167,-5 3 0,5 10 105,-5 5 0,2 4-157,-2 1 0,-2 2-761,7 3 1,-2-3 35,2 3 1,3-3-170,-3-2 0,5-2 457,5-3 0,4-1 21,6-4 0,2-10 65,3 0 0,3-7 48,7-3 0,0-3 426,1-7 0,0-2 0,4-13 0,-8 0 0,3-5 0,-8-2 29,3-3 0,-8-2-35,-2-3 0,-7-5 324,-8-1 0,0 0 524,0-10 1,-1 6-368,-4-5 1,-2 1 128,-3-1 0,-3-2-33,3 7 1,1 6 131,-1 9 1,7 5 714,-2 5-583,3 3-507,2 14 0,0 8-250,0 10 1,0 10-234,0 5 1,0 15 169,0 5 0,0 12 34,0 4 1,0 6-358,0 8 1,0-5-731,0 1 1,0-8-511,0 2 1,0-4 607,0-6 0,7-5 248,3-10 0,2-9 344,-2-11 1,3-5 347,-3-5 0,-2-5 0,2-10 0,-6-4 0,1-6 0,-3-5 0,-2 0 0,-2-5 0,-3 5 0,-4-7 0,-6 2 0,0-3 170,0-3 0,2 8 373,3 3 0,-2-2-76,7 2 0,-5 0 177,5 5 1,0 0-343,5 0 0,2 5-214,3 0 1,3 1 70,7-1 0,7-1-114,3 5 0,5 0 16,5 1 1,-3 3-22,3-3 1,0 2-116,-4-2 1,2 3 13,-8-3 1,-8 3 86,-2 2 270,-3 0 302,-4 0-488,-1 0 0,-9 2-31,-3 3 0,-3 3 108,-7 7 1,0 7-89,-1 3 1,1 4 12,0 1 0,0 2-162,0 3 1,7-3-265,3 3 1,3-3 129,2-2 0,0-5-44,0 0 1,9-7 167,6 3 1,1-11 116,9-5 1,6-4-75,4-1 0,2-8-11,-2-7 1,-3-7 17,3-8 0,-9 0 95,0 0 0,-13 5 172,2-1 1,-10 1 40,0-5 1,-10 0 130,-5 0 0,-10 0-113,-5 0 0,-4 1 65,-1 4 1,-5 5-895,0 10 0,-4 3 82,9 7 1,-2 0-98,12 0 1,0 12-205,5 3 0,7 10-803,3 0 1,5 9 1534,5 1 0,30 27 0,14 1 0</inkml:trace>
  <inkml:trace contextRef="#ctx0" brushRef="#br0" timeOffset="3371">3240 874 7892,'-20'-1'461,"0"-4"0,0-9-39,5-6 1,6-5 253,4 5 0,4-2-158,1 2 0,3 3 19,7-3 0,2 3-212,13 2 1,2 7 43,8 3 0,-3 3-61,3 2 1,-3 0-28,-2 0 0,-2 7-177,-3 3 0,2 10-141,-7 5 1,-1 4-208,-9 1 0,1 0 39,-6 0 0,0 0-126,-5 0 0,0 0 186,0 1 0,0-6-56,0 0 0,-1-7 150,-4 2 1,-4-3 16,-6-2 1,0-5 167,0 0 0,0-6 313,0 1 0,0-5 271,0-5 0,1-4-237,4-6 1,-1-2-27,6-3 1,-5-3-419,5-7 1,0 0-416,5-1 0,3 1 189,7 0 0,2 0-206,13 0 1,0 0-350,5 0 1,7 5-893,3-1 1,-1 10-47,1 1 0,0 5 314,5 5 1368,-6 3 0,4 15 0,-4 12 0</inkml:trace>
  <inkml:trace contextRef="#ctx0" brushRef="#br0" timeOffset="4114">4295 211 7892,'-2'-23'136,"-3"3"1,3 1 299,-3-1 1,4 3-29,1-3 0,0 4 641,0 1 224,0-1-824,0 1 1,0 5 336,0 0-561,0 7 1,-5 3-115,0 10 1,-7 10 139,2 5 1,-9 12 83,-1 8 1,-8 14-32,-2 11 0,0 6-94,-5 4 0,3-1-349,2 6 0,1 0 107,4 6 1,5-8-265,10-2 1,3-13-131,7-7 0,15-8-420,10-7 0,5-8 363,11-3 1,4-15-219,5-5 0,7-10-639,-2 0 1,-3-5 644,-2-5 0,-4-11 695,-6-15 0,0 1 0,-3-8 0,3-4 0,0-5 0</inkml:trace>
  <inkml:trace contextRef="#ctx0" brushRef="#br0" timeOffset="4621">4536 784 7892,'-24'-39'0,"-2"-4"495,6 3 1,-1 3 134,6 2 0,0 8 80,0 2 1,2 6 407,3-1 75,-4 3-377,13 9-485,-6 1 1,7 14-190,0 3 0,0 10-85,0 5 1,0 4-240,0 1 0,2 5 124,3 0 0,-2 0-34,7-4 0,0-1-132,5 0 0,0-7-152,0-3 0,5-3 148,1-2 0,4-1 128,-5-4 0,7-4 263,-2-6 1,-2-1 108,2-4 1,-1-5 144,1-11 0,-3-2-138,-7-7 1,0 0 60,0 0 1,-2-6-16,-3 1 0,2-5 73,-7 5 1,0 1 146,-5 9-162,0-3-834,0 11 445,0 2 1,0 22-218,0 13 1,0 8 78,0 7 0,2 9 65,3 6 1,-2 12 72,7-2 0,0 6-21,5-1 1,-5 4-192,0 6 1,5 5-16,5 1 0,1-8-72,-6-7 0,-2-11 96,-3-5 1,2-5 152,-7-4 1,0-11-13,-5-10 19,0-3 1,-7-9-2,-3-3 0,-8-3-11,-2-2 0,-9-7 45,-1-3 1,-2-5 155,-8-5 0,0 0-163,-5-10 0,-1 1 38,1-11 1,7 5 145,2-5 1,5 4-114,1-4 0,6 2 56,4-3 0,10 5-267,5 6 1,7-1-335,8 1 0,6 7 107,15 3 1,5-2-144,5 2 0,9 0-189,5 5 1,5-2-518,6-3 1,-11 3 1238,0-3 0,0-23 0,-1-6 0</inkml:trace>
  <inkml:trace contextRef="#ctx0" brushRef="#br0" timeOffset="4946">5033 287 7892,'-15'-39'357,"5"2"177,0 7 1,7 0-258,-2 0 0,3 6-77,2 4 1,0 4 482,0 0 1,2 3-226,3 3 0,3-2 251,7 7 0,0 0-196,0 5 1,7 7-68,3 3 0,5 10-133,5 5 1,-3 10-19,3 6 0,1 4-139,-6 5 1,1 4-119,-10 6 0,-1 0 126,-5 0 0,0 6-144,0-1 0,-7 5 101,-3-4 1,-3 1-58,-2-2 1,-2 0-140,-3 0 1,-8 1-11,-7-11 1,-7-3-166,2-2 0,-4-3-112,-1-2 0,2-6-279,3-4 0,-2-5-24,7-5 1,-5 2-472,5-7 0,-1 3 259,6-7 1,0 0-799,0-11 1675,0 7 0,14-64 0,2-8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25T21:57:05.402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648 121 7785,'-7'-15'11,"6"0"1,-11 0 227,7 0-184,-7 0 0,9 2 116,-7 3 0,6 1-94,-1 4 167,-3 4 11,6-6-101,-11 7 152,11 0-353,-4 0 22,-1 7 1,0 1 112,-3 7 0,-3 5 24,3 0 1,-4 5-16,-1-5 1,-1 9-19,-5 1 1,0 0 17,-4 5 0,-4 4-56,4 1 1,-2 3 13,2 3 1,-3-1-58,2 0 1,0 0 44,1 0 1,3 1-97,7-1 1,0 0 92,0 0 0,5 0-16,0 1 1,4-1 71,-4 0 0,5 0 11,-5 1 0,2-3-8,-2-3 0,2 2 53,3-7 1,3 5-31,-3-4 0,-2 9-58,2-5 0,0 5 7,5-10 1,-5 7-9,0-2 0,0 4-93,5 1 0,0-1 64,0-4 0,0 3-12,0-2 1,2 0 70,3 0 0,-2 2 1,7-3 1,-5 4 3,5 1 0,-1 0-6,1 0 0,3 1 17,-3-1 1,3 0-19,3 0 1,-6-1 1,0-4 1,0 2-64,5-7 1,0 2-13,0-2 1,0-2-63,0 8 0,0-8 66,0 2 0,0-1-99,0 1 0,5-3 49,0 3 0,1-3-19,-6-2 1,0 0-2,0 0 1,0 0 16,0 0 0,0 1-6,0-1 0,2 0-14,3 0 0,-7-2 58,7-2 0,-10 2 96,10-3 0,-6 4-197,6 1 1,-3-2 26,-2-3 1,0 4-8,0-4 1,2-2 42,3 2 0,-5-6-3,0 1 0,0-3-13,-5-2 0,3-2-13,2-3 1,-4 2-204,-1-7 148,0 7-367,5-4 84,0 7 124,0 0 1,-5-5-199,0 0-208,-7-6 207,11 2 0,-13-4 473,4 3 0,4-3 0,-1 4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25T21:57:20.800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452 513 7786,'0'-15'764,"0"0"-50,0 0-358,0 0 0,0 0 124,0 0 0,0 0-149,0 0 0,0 0 59,0 0 1,0 0-30,0-1 1,0 1 68,0 0 0,-5 0-126,0 0 0,-7 0 72,2 0 1,-3 0-254,-2 0 1,0 7 21,0 3 1,-2 3-85,-3 2 1,-3 0 22,-8 0 1,1 13-106,0 7 0,2 12 20,3 3 0,-7 12-104,7-2 1,-2 9 25,7-4 1,8 5-34,-3-4 1,5 4-33,0-5 0,3-6 58,7-9 0,7-5 40,3-5 1,3-5-5,2-10 1,7-3-19,3-7 0,4 0 12,1 0 1,0-7 25,0-3 0,-5-3 10,0-2 0,-5-7-24,6-3 0,-8-2 390,2 2 1,-8-4-109,-2 4 1,-5-3 27,5-2 1,-7 0-23,2 0 1,-3-1 141,-2 1 1,0 0-157,0 0 1,-2 5 71,-3 0 175,4 6-79,-6-2 134,7 12-410,-7 2 0,6 9-104,-5 3 1,10 5 120,1 10 1,7 4 24,-2 6 1,-2 0-99,2 0 0,0 0-214,5 0 1,-5 6-361,0-1 1,0 2 251,5-2 1,0-5-442,0 0 0,1-2 118,-1-7-1,5 4-76,0-5 0,2-2 226,-2-8 1,-2 2 164,7-7 1,-5 0 30,5-5 1,-4 0 22,4 0 1,-5-7 92,5-3 1,-2-5-72,2-5 1,2 2 204,-7-7 0,0 1 134,-5-1 0,0-5 208,1 0 0,-3 0-106,-3-6 1,2 5 188,-7 1 0,0-1-165,-5 1 0,5 2 98,0 3 1,0-4 180,-5 4 0,-5 2-129,0-2 0,-7 6-87,2-1 0,-2 8-116,2 2 0,-3 2-27,3-2 1,-9 3-111,-1 7 1,-1 0-135,0 0 0,3 2 43,-7 3 0,1 3-118,-1 7 1,2 7-328,3 3 0,3 5 228,-3 5 0,5-3-274,5 3 1,-2 2 91,7-2 0,0 1 14,5-6 1,2-7 174,3-3 1,3-3 52,7-2 0,5-7 61,0-3 1,7-5 165,-2-5 1,4-5-38,1-10 0,-2 2-75,-2-7 1,-5 5 263,-6-5 0,0 1 112,0-1 0,-4-2 130,-1 7 0,-7 0 173,2 5 100,-3 0-504,-2 0-306,0 6 2,0 30 1,0 0 133,0 25 0,0 2-79,0 7 1,0 11-32,0 4 0,1 12-477,4 8 0,-3 7 432,1-44 1,-1 0 0,-1 0 0,0-1-54,-2 1 1,2 0 0,1 1-1,1-1 52,-1-2 1,1-1 0,3 48-220,-1-17 1,-3-9 362,3-12 1,-3-3-92,-2-12 1,-2-5 52,-3-15 1,-3-3 80,-7-7 0,-5-6 176,0-4 1,-7-4 241,2-1 0,-6-8-324,-4-7 1,-3-2 78,-7-8 0,-1-7-10,1-8 0,5-7 62,0-8 0,6 3-119,-1-13 1,5 11-192,5-6 0,5 3 52,10-3 0,3 8-135,7 7 1,7-1-91,3 6 1,12-3-309,8-3 1,2 3-155,8 3 0,0-4-494,5 4 0,7-4-655,3-1 0,-3 7 1780,-2 3 0,-2 15 0,5 1 0,3 0 0,0 0 0</inkml:trace>
  <inkml:trace contextRef="#ctx0" brushRef="#br0" timeOffset="292">1160 905 7950,'0'-15'956,"2"-2"-346,3-3 1,4 2-236,6-7 1,0 0-104,0-6 1,0-4-51,0 0 1,0-2 61,0 2 0,-2 3 137,-3-3 0,2 3-103,-7 2 0,0 7 69,-5 3 0,0 8 188,0 2-349,-7 7 0,-3-2-23,-10 10 0,4 5 25,-4 10 1,-2 5 168,2 10 1,0 3-84,5 8 0,-1 4-36,1 0 0,2 5-140,3-4 1,-2-1-108,7-5 0,0-1-100,5-4 1,7 2-363,3-7 0,3-7 133,2-8 1,7-5-318,3-5 0,4-3-1338,1-7 1,0 0 1952,0 0 0,34-53 0,8-14 0</inkml:trace>
  <inkml:trace contextRef="#ctx0" brushRef="#br0" timeOffset="767">2306 272 7844,'0'-17'-19,"0"-1"1,0-4 408,0-1 0,0 4 56,0-1 0,0 2 336,0-2 1,0 3-294,0-3 0,-5 3-82,0 2 1,-2 2-82,2 3 1,2-2 86,-8 7 0,1 0-46,-5 5 1,-1 7-34,-4 3 0,-6 11 64,-9 10 0,2 12-116,-7 12 0,6 11 119,-1 4 1,-2 9-457,2 1 1,6 5 103,9-4 1,10-2-136,5-9 1,7 2-533,8-7 1,8-6-947,18-9 1,-3-5 219,7-5 0,6-4-77,4-11 1,5-10 1420,-5-10 0,2-4 0,-2-1 0,6 0 0,2 0 0</inkml:trace>
  <inkml:trace contextRef="#ctx0" brushRef="#br0" timeOffset="1477">2291 709 7844,'-10'-5'-12,"1"-2"24,2-1 1,1 3 211,1-5 1,3 5 82,-3-5 1,2 5 111,-2-5 1,3 5 10,-3-5 1,3 5 163,2-5 1,0 5-204,0-5 1,0 5 3,0-5 1,2 1-140,3-1 0,-2-2-13,7 7 1,0-5-114,6 5 1,-1-6-1,0 1 1,-5 3-154,0 2 0,0-2-2,5 2 1,0 0-245,0 5 0,-5 0 73,0 0 0,-2 2-104,2 3 0,2 3 102,-7 7 1,0 2 131,-5 3 0,0-1 6,0 6 0,0-2 24,0 2 0,0 4 123,0-4 0,-5-2-48,0 2 0,-5-5 165,5 6 0,-7-8-47,2 2 0,-1-3 136,1-2 0,-4 0-124,4 0 1,2-5 114,-2 0-79,6-7 167,-9 4-51,11-7 1,-4-2-133,6-3 0,0 2-6,0-7 0,1-5-105,4-5 1,4-5-120,6 5 1,0-5 116,0 4 1,0-5-124,0 1 1,0 1 74,0-1 0,0 5 52,0-5 0,0 6-25,0-1 0,-1 4 1,-4 1 0,3-1 61,-3 1-78,-3 7 28,0 1-113,-7 7 0,0 7-193,0 3 1,0 5-55,0 5 0,1 4 33,4 6 0,-3 0-35,3 0 0,-2 0-153,3 0 0,-3 0-372,7 1 1,0-3 101,5-3 0,2-3-302,3-7 1,-2 3 1019,7-2 0,54-52 0,-30 7 0,-1 0 0</inkml:trace>
  <inkml:trace contextRef="#ctx0" brushRef="#br0" timeOffset="1860">2984 272 7844,'-10'-30'191,"0"0"0,1 5 345,-1 0 1,-2 0 57,7-6 1,0 8 215,5 3 1,0 3-354,0 2 0,0 5 490,0 0 255,0 7-808,0-4 0,7 9-27,3 3 1,4 5-106,1 10 0,5-2-23,0 7 0,7 7-83,-2 8 1,-3-1-114,-2 1 0,1 2 114,-1 8 0,1-1 33,-6 6 1,-2 0-24,-3 5 0,2 1-58,-7-1 1,0 2-206,-5 3 1,-7-4-173,-3-1 0,-8-2-141,-2-7 1,-6-1-12,6-5 1,-5-8-399,5-7 1,-5-2-8,5-7 0,-2 4-511,2-5 1,3-2 612,-3-8 0,4 2 723,0-7 0,-5-47 0,-3-16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25T21:57:24.311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106 210 7844,'-13'-29'402,"1"2"0,2 4 130,-2 1 1,0-3-322,2 5 0,-1 0 901,6 5 917,-7 6-362,10-4-1285,-5 11 0,7-3-276,0 10 1,7 10 56,3 11 0,4 2-96,1 2 0,5 7 69,0 3 1,7 2-178,-2-2 0,5 2-95,5-7 1,-3 5-460,3-4 0,3 2-100,3-8 0,-3 2 270,2-12 1,1 0 111,4-5 1,-7-1 147,-3-4 0,-4-4 202,-6-6 1,-4-6 26,-5-4 0,-1-4 327,0-1 0,-5-5-217,0 0 0,-7-2 101,2 2 1,-3 3 307,-2-3 1,0 4-99,0 1 1,0-1 498,0 1-676,0 0 0,-7 7-247,-3 3 1,2 3 87,-2 2 1,-2 9-128,-8 6 1,1 6 112,-6 10 1,0 7 8,-5 7 1,-5 2-56,0 8 0,-2 2-125,2 9 0,-4-3 18,-6 8 1,5-3 85,0 3 1,6-4 12,-1-7 0,3-2-6,2-2 0,8-8-112,7-13 1,2-1 37,8-14 0,0 0-285,5-5-187,0-6-53,0-3 193,0-6 0,0-1-55,0-4-6,0 3 1,5-7-540,0 4 298,7-3 1,-4-7 1,7 0 1,-5 5-1015,0 0 993,0 0 0,0-4 10,0 4 1,-5-1 641,5 6 0,-6 6 0,2 8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25T21:57:31.582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528 1688 7835,'-10'-2'-816,"0"-1"1167,-2-2 0,6-2 247,1 2-316,-4 3 0,6-9-137,-7 6 1,7-2 1,-2 2 1,1 2 25,-1-8 0,3 6-21,-3-5 1,2 5 15,-2-5 1,3 5 23,-3-5 1,2 5-15,-2-5 0,3 5 11,-3-5 1,2 5-2,-2-5 0,2 2-18,-7-2 1,5-4 18,-6 4 1,6 2-59,-5-2 0,0 1-154,-5-1 0,0-1 33,0 6 1,-5 0 13,0 5 0,-5 0-71,5 0 0,-7 1 82,2 4 0,1 5-35,-1 10 1,5-1-18,-5 6 1,7 5-91,-2 5 0,8 2 40,2-2 1,6-1-157,-1 6 1,4-7-86,1 3 0,8-5 57,7 0 1,2-8 125,8-3 1,0-3 22,5-2 0,0-7-4,1-3 0,-1-3 55,0-2 0,-5-2 143,0-3 1,-6-3 23,1-7 1,-4 0 172,-1 0 0,-1-2 101,-4-3 1,2-2-83,-7-3 0,1-2 45,-1 7 0,-3-5-74,3 5 0,-3-7-62,-2 2 1,-5 3-57,0 2 1,-5-2 19,5 2 1,-5 0 97,5 5-227,-7 7-73,3-6 1,-1 13-271,0-4 20,7 3 0,-4 4 91,7 3 1,0 3-57,0 7 0,0 0 72,0 0 1,5 5-49,0 0 0,7 7-54,-2-2 0,4-1-86,1 1 0,1-7-20,4 2 0,-3-3 185,3-2 1,2 0 178,-2 0 1,7-6-73,-2-4 0,3-4 190,3-1 0,-1-6-47,0-4 0,-5-4 158,0-1 0,-1-5-8,1 0 1,-4-7-6,-6 2 1,1-3 101,-1-3 1,0 1-48,0 0 1,-7 5 10,-3 0 1,-3 0-19,-2-5 0,0 6-50,0 4 1,-2 3-8,-3 2 1,-3 2 4,-7 3 0,0-2-129,0 7 0,-1 0-28,1 5 1,-1 0-211,-4 0 0,1 7 60,-6 3 1,7 3-182,-2 2 0,3 2 6,2 3 0,0-1-157,0 6 0,1-2 89,4 2 0,3-1-20,7-4 0,0-3-174,0 3 399,0-4 1,7-1-1,3 1 0,9-8 28,1-3 1,1-3 134,0-2 1,0-2-40,4-3 0,-1-2 157,-4-3 1,-8-3-7,3 3 0,-4 1 522,5-1-297,-8 0 1,4 0 149,-7 0-516,0 7 0,-5-2 23,0 10 1,5 10 48,0 10 1,1 12-78,-1 8 0,-3 14-187,3 11 0,-1 10-145,1 6 0,-4 2 102,4 3 1,-3-7 41,-2-4 1,-2-10 65,-3-4 0,2-9 237,-7-2 1,6-15-57,-1-5 0,-3-5 48,-2-10 1,2-5-36,-2-5 133,6-6 0,-9 1-66,3-10 1,-4-4 125,-1-6 0,-5-1-266,0-4 0,-7-6 19,2-9 0,-3-2-52,-2-3 0,1-3 137,4 3 0,3 1 124,7-1 0,2 1-142,3-1 1,3 8-31,7 7 1,0 2-24,0-2 1,8 3-3,8 7 1,5 0-47,9 0 0,2 0-188,3 0 0,4-2-8,6-3 1,-5 3 13,1-3 0,-3-2 78,2 2 1,2-7 25,-7 2 1,5-5 2,-4-5 1,-6 3 21,-5-3 1,-2-4 108,2-1 1,-8 2-32,-7-3 1,-1 6 125,1-5 1,-4 8 99,-6 2 0,0 7 44,0 8 0,0 5 322,0 0-454,-6 6 0,-3-1-40,-6 10 1,0 5 22,0 10 1,-5 5-10,0 11 0,0-3 6,5 7 1,1 0-12,4 6 0,-2-1-256,7 0 1,0-6-171,5-4 1,2 2-175,3-2 1,5-7-68,10-8 0,4-3-490,6-2 1,8-7 1052,8-2 0,3-22 0,7-7 0,8-2 0,-1 0 0</inkml:trace>
  <inkml:trace contextRef="#ctx0" brushRef="#br0" timeOffset="408">1960 1341 7835,'-15'-15'234,"0"0"1,5 0 64,-1 0 0,3 0 609,-2 0-5,-3 0 568,4 0-604,-6 0-486,0 6 0,0 11-142,0 13 0,0 8 38,0 13 0,0 4-28,0 10 0,0-1-86,0 6 0,0 5-136,-1 5 1,3-1-135,3-9 1,3 2-340,7-7 1,0 6-128,0-6 0,2-8-619,3-12 1,5-7-348,10-8 1,4-1 274,6-4 1264,0-4 0,47-59 0,-33 19 0,1 1 0</inkml:trace>
  <inkml:trace contextRef="#ctx0" brushRef="#br0" timeOffset="834">2080 1658 7820,'-5'-39'430,"0"4"0,-5 0 280,5 5 1,0 3 1296,5 12-1460,-7 6 0,4-2-33,-7 6 0,5 1-243,-5 9 0,5 4-75,-5 6 0,5 2-149,-5 3 1,6-2-349,-1 7 1,4-5 72,1 5 0,0-6 114,0 1 1,1-8-178,4-2 1,6-5 54,9 5 1,-2-7-76,7 2 1,-6-5 162,1-5 1,1-2 79,-1-3 1,6-3 98,-6 3 1,0-4 189,-5-1 0,0 2 42,0 3 0,-5-2-132,0 7 0,-5 0-251,5 5 1,-5 4 112,5 6 0,-6 3-127,1 17 0,-4-1 100,-1 11 0,0 2-34,0 8 0,0-2-37,0 8 0,-5-8-17,0 2 0,-7-8 172,2-2 1,-1-6 80,1 1 0,-4-10 180,4-5 1,-3-8-15,-2-2 1,-5-7 116,0 2 0,0-3-35,4-2 0,0-2 92,-4-3 1,3-3-108,-3-7 0,1-2 31,-1-3 0,4 2-326,-5-7 0,6 1-170,5-1 1,4 2-274,6 3 0,0 1-113,0-6 0,6 7-651,4-2 1,9 3 208,1 2 1,7 0-479,-2 0 0,8 0 1407,2-1 0,61-5 0,-43 9 0,-1 0 0</inkml:trace>
  <inkml:trace contextRef="#ctx0" brushRef="#br0" timeOffset="1134">2382 1326 7820,'-14'-30'121,"4"0"1,-2 0 238,7 0 1,0 6 58,5 4 1,0 3 290,0 2 1,2 2-211,3 3 0,3-2-11,8 7 0,-1 0 55,0 5 1,1 7-165,5 3 0,-3 10 0,7 5 0,-5 3-89,5 3 1,-6 10-61,1 5 0,-4 2-88,0-3 0,-1 2 91,0 3 1,-5-1-312,0 6 1,-7-6-33,2 1 0,-10 2-25,-5-2 1,-5 0-273,-5-4 1,2-8-454,-8-3 0,1-1 57,-5 1 0,0-8-527,0 3 0,1-5 518,4 0 811,-3-3 0,-9-27 0,-10-5 0</inkml:trace>
  <inkml:trace contextRef="#ctx0" brushRef="#br0" timeOffset="2293">2532 196 7899,'-13'-18'16,"3"2"1,-4 5 114,4-4 0,-3 0 154,-2 0 1,2 0 104,3-1 0,-2 6 377,7 0 194,-7 0-109,4-5-144,-1 0 75,3 7-273,6 1 54,0 7 335,0 0-817,0 7-154,0-6 77,0 13-93,0-12 0,0 6 16,0-3-117,0-3 193,0 4-170,0 1 115,0-5-51,0 4-90,0-6 159,0 0 23,0 7 22,0-5 11,0 4 5,0-6 611,0 0-411,0 7 0,1-5 40,4 3 132,-3-3-197,5-2 1,-6 1 82,4 4-138,-3-3 1,11 11 9,-3-3 1,-1 4 5,1 1 0,2 2-64,8 3 0,-2 3-5,7 7 0,-5 2 0,5 3 1,-4 2-11,4 3 1,-2 4 40,2-4 1,-1-2-46,-4 3 1,-4-3-15,5 2 1,-10-1-15,-1-4 1,-1-2-6,1 8 0,1-8-1,-6 2 0,6-1-101,-6 1 0,0-2 51,-5 8 1,5-6-159,0 5 0,0-7 175,-5 3 1,0 2-6,0 2 0,0-1-8,0 1 0,0-7-10,0 3 1,0-3-6,0 2 0,-5-1 69,0 6 0,-5-7 13,5 3 0,-2 2 6,2 2 1,3 2 14,-3-2 0,3 2-181,2-7 1,0 7 32,0-2 0,0 2-65,0-2 1,0 4 107,0-4 0,0 2-16,0-2 1,0 2 4,0-7 1,0 7-2,0-2 1,0 4 18,0 1 1,0-5 97,0 0 1,0-6-139,0 1 1,-5 3-10,0 3 1,-1-3-79,1 2 0,1-5 63,-6 6 0,5-3-14,-5 2 1,0 2-38,-5-7 1,5 2-118,0-2 0,0 2 118,-5 3 0,0-3 43,0-7 0,0 0 99,0 1 1,0-1-71,-1 0 0,1-5-28,0 0 0,0-5-42,0 5 0,0-5-112,0 6 1,0-6 203,0 5 0,0-7-22,0 2 1,0 2-101,0-2 1,5 0 53,0-5 1,1 0-101,-1 0-98,-3 0 12,4 1 110,-6-1 0,5-2-395,0-3 130,7-3-260,-4-7-338,7 0-2043,0 0 1784,-7-7 1295,6-1 0,-13-34 0,6-7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25T21:58:52.476"/>
    </inkml:context>
    <inkml:brush xml:id="br0">
      <inkml:brushProperty name="width" value="0.08571" units="cm"/>
      <inkml:brushProperty name="height" value="0.08571" units="cm"/>
      <inkml:brushProperty name="color" value="#AB008B"/>
    </inkml:brush>
  </inkml:definitions>
  <inkml:trace contextRef="#ctx0" brushRef="#br0">45 221 8009,'-7'-23'707,"1"1"0,-6 4-141,3-2 1,5 0-114,-1 6 0,4-1-176,1 0 0,0 6 306,0-1 106,0 6-545,0-2 0,0 8-111,0 2 1,1 5 212,4 5 0,-1 9 27,5 7 1,-5 6-44,1 8 1,1 6-1,-1 4 1,5 3-104,-5 2 1,0 2-110,-5 2 1,4-1-104,1 7 0,2-9 69,-2-1 1,-2-7-37,7-7 0,-7-8-129,2-3-48,3-9 447,-6-10 92,4-9 0,-6-12-106,0-4 0,0-5 162,0-5 0,-1-2-288,-4-8 0,2-6-130,-7-3 0,7-3-199,-2-2 0,-4-7 149,0-3 0,0-2-163,0 3 0,4-3 144,-5 7 1,5-6 44,-5 1 0,5 8 122,-4 2 1,5 11 238,-1 4 0,4 6 467,1 8-263,0 7-364,0 1 1,6 7-68,4 0 1,5 7-157,4 3 0,9 9 140,6 6 1,7 3-171,-1 1 0,4 7 43,5 3 0,-2 9-140,7 1 1,-7 6-119,2-1 1,-3 1 99,-2-1 0,-1 2 125,-4-7 0,3 3 101,-3-8 1,-4-3 108,-6-11 1,-1-9-62,-9-7 1,6 0 157,-5-10 0,-6 1 118,-4-5 366,-7 0 997,4 0-1190,-7 0 1,-2-8 94,-3-7 0,2-1-161,-7-8 0,5-7-184,-4-9 0,0-4-16,0-5 1,-5-1-29,5-4 1,-4-3-242,-2 3 0,2 1-351,3 0 1,-3 0-772,3-1 0,-1 9 89,1 5 0,-1 9-1908,6 2 1422,0 0 703,5 19 0,0 0 81,0 20 790,13 0 0,16 50 0,17 4 0</inkml:trace>
  <inkml:trace contextRef="#ctx0" brushRef="#br0" timeOffset="535">1485 354 7607,'0'-22'-905,"-6"4"1225,-4-6 1,4 6 838,1-2 0,3-1-517,2 2 0,-2-1 34,-3 5 0,4 1-130,-4-1 0,2 2 352,-2 3-611,3-3 0,-6 6 77,3-2-244,3 2 1,-6 7-67,3 0 0,2 2-217,-7 3 1,5 11 198,-4 13 0,-1 7-89,-5 8 1,5 12 130,0 3 0,2 9-92,-1 1 1,2 1-96,7-1 1,0-1 79,0-9 1,8 2 6,7-12 0,6-4 92,8-10 0,3-8 1,2-12 1,-2-7 51,8-3 0,-3-5 106,2-5 0,-4-5 44,-11-9 1,2-2 10,-6-4 0,3-8 144,-8 4 1,1-4-119,-11 4 1,0-5-52,-5-1 0,0-6-103,0 2 1,-8-5-5,-7-5 0,-2 3-54,-7-3 1,-1 0-243,-4 5 0,0 0-312,-1 15 1,6-2-892,-1 11 0,1 2 282,-6 8 1,8 4 101,2 6 0,10 6-493,5 4 0,4 10 1456,1 4 0,45 63 0,-16-36 0,-1 1 0</inkml:trace>
  <inkml:trace contextRef="#ctx0" brushRef="#br0" timeOffset="918">2264 177 8009,'-13'-19'1095,"4"-1"1,-4-4-421,3 4 0,3 0 28,2 6 0,4-1-200,1 0 0,0 5 476,0 1-654,0 5 0,1-2 255,4 6-462,-3 0-302,4 0 0,-1 6-216,0 4 0,5 10-23,-5 4 1,5 6-220,-5 4 0,4-1 62,-4 6 0,5 5-319,-5 5 1,5 2 318,-5-2 1,0 0-417,-5 9 996,0 4 0,0 7 0,0 8 0,0 4 0,0 1 0</inkml:trace>
  <inkml:trace contextRef="#ctx0" brushRef="#br0" timeOffset="1095">2382 1118 7951,'-15'0'6717,"1"0"-4644,-1 0-220,0 0-1854,7 0-1206,2 0 423,6 0-682,0 0 1466,6 0 0,22 7 0,11 1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25T22:00:18.349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16 293 8061,'0'-15'-228,"0"5"-56,0 0 1,0 1 398,0-6 1,-5 5 423,0 0 0,0 1-38,5-6 0,0 5 77,0 0-129,0 0 73,0-4-4,0-1-195,0 7-289,0-5 88,0 11 1,0-3-217,0 10 1,0 3-33,0 7 1,0 0 0,0-1 0,2 3 139,2 2 1,-2-1 1,3 7 1,1-7-36,-1 1 1,0-2 51,-5-3 0,5 1 28,0 0 1,0 0-34,-5-1 0,2-4 5,3 0 10,-4 0 0,7-1-35,-3 1 1,-2-6-17,7 0-31,0-2 1,10-2 5,-1 0 0,3-5 19,-3 0 1,4-6-1,6 1 0,1-3-19,-1-2 1,5 5-2,1 1 0,-1 4-50,-5-5 0,1 7 33,-1-2 1,1-2-5,-1 2 1,-4 0-38,-1 5 0,5-4-5,6-1 1,1 0 69,-2 5 0,-1 0-7,6 0 1,0-2-39,5-3 1,-5 4-2,1-4 0,-1 3 123,5 2 1,-2 0-46,-3 0 1,2-2 10,-6-2 0,-1 2-3,-5-3 0,1 3 14,-1 2 1,1 0-27,-1 0 1,5-1 0,1-4 1,5 3-38,0-3 0,2 4-100,2 1 1,-5 0 100,0 0 0,4 0 28,1 0 1,2-2 2,-12-3 0,5 3-2,-4-2 1,-1 2 10,-5 2 1,6 0-1,-1 0 0,2 0 12,-2 0 1,-1-5-12,6 0 1,-5 0 1,5 5 1,-3-1 47,8-4 1,-8 3-45,9-3 1,-6 4 4,0 1 0,3-5-16,-2 0 0,2 0 0,2 5 0,-1 0-19,-4 0 0,3 0-4,-3 0 0,2 0-16,-2 0 0,-3 0 32,-6 0 0,-1 0-6,1 0 0,-6 0 8,1 0 0,-6 0 1,6 0 0,-6 0 10,6 0 1,-6 0 4,6 0 0,-6 0-31,6 0 1,-1 0 0,6 0 0,-1 0 3,1 0 0,-1 0-4,0 0 1,1 0 14,-1 0 0,1 0 1,-1 0 1,0 0-1,1 0 0,-6 0-11,1 0 1,-2 0 1,1 0 1,-1 1-33,-3 4 0,-2-3-4,6 3 0,-6-3-37,2-2 1,1 0 61,-1 0 0,1 0 13,-2 0 0,3 0 6,2 0 1,-1 1-1,-3 4 1,-2-3 37,6 3 0,-6-4 14,2-1 1,-4 0 8,-1 0 0,-1 0 12,1 0 0,1 0 55,4 0 0,-4 0-110,4 0 1,1 5-13,-1 0 0,1 0-13,-1-5 1,-2 0 1,6 0 1,-1 0-4,1 0 0,4 0-6,-3 0 0,1 0 30,-2 0 0,4 0-10,-3 0 1,1 0 77,-2 0 0,4 0-77,-4 0 0,4 0 2,2 0 0,-6 0-13,1 0 1,-1 0-2,5 0 0,-1 0-8,-3 0 0,3 0-7,-4 0 1,-1 5-39,1 0 1,-4 1-17,4-1 0,-6-3 115,2 3 1,-2-4-66,2-1 0,-2 2 75,6 3 0,-6-3-45,2 2 1,1-2 4,-2-2 1,6 5-12,-5 0 1,4 0 7,-4-5 1,6 0 39,-2 0 0,2 5-12,-1 0 1,1-1-46,-6-4 0,4 0 10,-4 0 0,-1 0 0,-4 0 1,0 0 66,-1 0 1,6 0 5,0 0 0,-1 0-24,-4 0 1,0 0 6,-1 0 0,1 0-32,0 0 0,-1 0 8,1 0 0,0 0-57,0 0 1,4 0 39,1 0 1,-1 0-8,-4 0 0,0 0 19,-1 0 1,1 0 17,0 0-9,0-6 0,-1 4 4,1-3 0,-5 4-15,0 1-8,-1 0 1,6 0-28,0 0 1,-5 0 63,-1 0-7,1 0 136,5 0 10,0 0-160,-1 0 0,-4 0 12,0 0 0,-5 0-26,5 0 0,-6 0 16,6 0-34,-7 0 79,11 0 87,-6 0-62,6 0-5,1 0 28,0 0-47,0 0 0,-6-2 31,1-3 0,-5 4 365,5-4-369,-7-3 1,5 1-12,-3-3 1,-3-3 0,3 3 0,-4 2 48,-1-2 0,2 1-3,3-6 0,-4 0-135,4 0 1,-3-1-155,-2-3 1,0 2-40,0-2 1,0 2-258,0 3 0,0 4-697,0 0 1,-5 0 286,0-5 0,-6 7 854,1 3 0,-36 30 0,-9 8 0</inkml:trace>
  <inkml:trace contextRef="#ctx0" brushRef="#br0" timeOffset="1352">2647 748 7947,'0'-14'-90,"0"4"36,0 0 1,0 5 255,0-5 0,0 6 511,0-6-419,0 0 0,0-5 89,0 1 0,0 4-31,0 0 1,0 5 159,0-5 1,0 5 322,0-4-412,0 5-384,0-9 1,0 13 110,0 0 0,0 8-39,0 12 1,0 3 34,0 6 1,0 2-241,0 4 0,0-4-21,0 3 0,0-3-102,0-2 1,0-1 45,0-3 0,0-4 116,0-6 1,0-1 57,0 1 81,0 0 25,0-7-78,0-2 1,0-7 10,0-4 1,0-5 43,0-10 1,0-2 120,0-8 1,0-4-145,0 0 1,0-7 43,0 1 1,0 3 3,0-2 1,0 1 10,0-1 1,6 3 4,4 7 0,3 4-34,2 1 0,4 6 1,1-2 0,1 10-38,-1 5 0,1 4-108,4 1 1,-4 1-288,-6 4 1,-1 8 66,1 7 1,-2 6-93,-3-1 1,-4-3 152,-6 3 0,0-1-104,0 6 1,-5-2 236,1-4 1,-8-1-11,2-3 1,-3-4-162,-1 3 300,-1-2 1,0-4 165,0-3 1,6-4 14,-1-6 25,7 0-252,-4 0 1,9 0 6,3 0 0,3 0 31,6 0 0,1 5-11,0 0 1,1 2 6,4-3 0,-4 0-10,4 6 0,-9-7-28,-1 2 8,0 3 1,0-2 7,-1 4 1,-5-2 14,0-3 0,-4-1-3,-4 5 1,-1-1-52,-10 2 0,4 2-92,-9-7 1,2 1-158,-2-1 0,2-2-376,-6 7 1,6-7-48,-2 2 1,-1-3-45,2-2 1,-6 0-940,5 0 1677,1 0 0,-15-26 0,-6-7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25T21:50:46.166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59 1074 7816,'-10'-15'59,"0"1"186,-1-1 1,4 0 118,3 0 1,0 1 136,-1-1 1,4-1-34,-4-4 1,3 4 131,2-4 0,0 4 51,0 1 0,0 0-242,0 1 0,2 4 135,3 0-425,-4 7 1,12-4-133,-3 7 0,3 7 139,2 3 1,1 11 17,4 8 1,-2 2-69,6 9 0,-6-1-229,2 5 0,-4 0-1,-1 0 0,0-6-95,0-4 1,-7 2 49,-3-2 1,-4-6 115,-1-8 212,0-4 0,0-6-134,0 0 1,-6-7 10,-4 2 0,2-10 55,-2-5 0,5-3 143,-5-2 0,7-4-87,-2-1 1,3-11 18,2 2 1,0-6-143,0 1 0,2-2 36,3-3 1,1-4-11,4 4 1,8 2 22,-3-3 0,5 8 2,-1-3 1,-2 11-11,2 4 1,-3 10 47,-1 6-152,0 2 0,0 8-149,-1 4 0,1 12-87,0 7 1,-6 2 8,1 8 0,-5-1-11,5 1 1,-7 2 104,2-7 0,-3 0 46,-2-4 0,0-2 32,0-4 0,0-1 114,0-3 0,-2-11 65,-3 1 510,4 0-156,-12-8 0,11 3-86,-3-10 0,3 1 68,2-5 1,0-3-222,0-7 0,7-4-144,3-7 1,3-1 41,1-3 1,8-4-173,2-6 1,4 5 181,1 0 0,6 6 18,-1-1 0,-1 6 314,-9 8 1,-3 2-142,-6 14 0,-5-1-153,0 5 0,-5 8-60,4 7 1,-5 6-107,1 8 0,-4 5-25,-1 1 1,0 9-266,0-5 0,0 5 84,0-9 0,-5 5-135,0 0 0,-1-3-826,1 2 1,3-11 216,-2 2 1,2-11-1072,2 1 682,0 3 1389,0-7 0,13-27 0,3-16 0</inkml:trace>
  <inkml:trace contextRef="#ctx0" brushRef="#br0" timeOffset="408">1147 1015 7816,'0'-15'0,"0"1"154,0-1 0,0 5 323,0 0 0,0 1-46,0-6 0,2 0 135,3 1 0,-4 4-146,4 0 1,-3 5 424,-2-5-662,0 7 80,0-4-79,-7 27 0,4 0 23,-7 19 0,0-3 13,-4 8 0,4-2-166,0 12 1,7-6-256,-2 1 0,3-5-190,2-5 0,2 4 182,3-4 1,10-10 69,9-4 1,4-7 72,1-4 1,6-5-36,-1-5 1,0-10 23,-4-9 0,-1-6 51,0-8 0,-6-6 113,-3 1 0,-10-5 198,-5 4 0,-4-1-21,-1 2 0,-6 1 78,-4-6 1,-10 2-215,-4-3 0,-10 0-209,-6 5 0,3 6-294,-2 4 0,1 14 101,-1 1 0,3 7-156,6 3 1,8 3-219,2 7 0,5 1-589,5 14 1,4-6 1236,6 6 0,72-1 0,18 6 0</inkml:trace>
  <inkml:trace contextRef="#ctx0" brushRef="#br0" timeOffset="699">1794 559 7894,'-15'-36'622,"1"-1"199,-1-7 1,2-4-289,3 4 1,4-2-5,6 12 1,0 6 720,0 9-191,0 2-544,0 9 1,1 3-249,4 10 1,-3 3-189,3 7 1,-4 13 209,-1 6 1,5 9 24,0 6 0,0 8-221,-5 7 1,0 6-196,0-1 1,-5 2-259,0 3 1,0 4-91,5 1 1,-1-2-436,-4-9 0,3 1 233,-3-10 1,4-1-299,1-13 1,5-11-573,-1-15-517,8-9 1365,-4 3 674,0-11 0,-14-100 0,-2 33 0,-1-1 0</inkml:trace>
  <inkml:trace contextRef="#ctx0" brushRef="#br0" timeOffset="1216">1559 971 7940,'-16'-29'416,"-4"-1"0,-1 7 20,-4 4 1,9 7 1480,6 3-642,7 5-861,-4-9 0,20 12-272,7-4 1,9 3 4,11 2 1,0 2-145,14 3 1,-5-4-117,5 4 1,0-3-351,5-2 1,-5 0 145,0 0 1,-12 0-421,2 0 1,-9-2 301,-1-3 0,-9 2-61,-6-7 1,-4 0 263,-5-4 1,-2-1 141,-3 0 0,-4-1 245,4-4 1,-5 2-80,-5-6 0,2-1 141,-7-4 0,5-5-16,-4-1 1,0 1 53,0 5 0,-3 4 10,7 1 0,-1 6 399,1-2-31,3 10-275,-4 4-282,6 6 0,-5 3 28,0 7 1,-2 1-76,2 14 1,4 6 158,-4 8 0,-3 5 119,-2 5 0,2 3-351,-2 7 1,0-2 94,-5-3 0,2 3-170,4-3 0,-3 2 20,7-2 0,-5-10 119,6-10 0,-1-4 62,5-6 0,1-4-43,4-10 0,-2-4 53,7-6 0,2-6 107,7-4 1,-2-5-190,2-5 0,2 2 68,-1-6 1,0-5-160,-6-6 1,6 1 50,0 4 0,-2 3 26,-9 2 0,3 4 170,-7 6-35,6 1-220,-9 5 0,6 4-94,-3 10 1,-3 10 197,2 10 0,-2 7-116,-2 3 1,0 1-150,0-2 1,0-3-81,0 3 0,0-3-312,0-1 0,2-1 176,3 0 1,3-4-164,6-1 0,1-6-44,0 2 1,6-8 672,4-3 0,35-38 0,10-5 0</inkml:trace>
  <inkml:trace contextRef="#ctx0" brushRef="#br0" timeOffset="1525">2559 1177 7404,'-10'0'-663,"0"0"1837,7 0 1,-4-7-628,7-2 0,7-4-67,3-2 1,4-6-228,6-4 1,1-3-115,4-1 1,1-5 19,-6-1-1,4-1-8,-4 2 1,-6 3-128,-4-3 1,-7 4 85,2 6 0,-3-2-160,-2 6 1,-2 5 106,-3 6 1,-8 5 30,-6-1 0,-2 7 58,1 8 1,-3 6 120,-6 14 0,4 1 5,1 3 0,6 3-92,-2 8 1,5 0-31,6 4 1,-3-8-137,7 3 1,0-9-203,5-1 0,7-1-202,3 1 0,3-10-486,1 1 1,8-2 68,2-4 1,1-4-573,4-5 1,-8-2 1379,9 2 0,22-43 0,10-16 0</inkml:trace>
  <inkml:trace contextRef="#ctx0" brushRef="#br0" timeOffset="1850">2882 1045 7940,'0'-35'-869,"0"1"0,0 0 2568,0 4 1,2 2-636,3 4 1,-3-2-448,2 6 0,5 7-185,0 8 1,4 4 14,2 1 0,5 3-236,-1 7 0,1 1-138,-5 14 1,-1 4 68,1 5 0,-2 6-187,-3-6 1,-4 5-262,-6-5 1,0 6 161,0-6 0,0 0-105,0-4 1,0-3 17,0-2 0,-6-4-16,-4-6 0,2 0 220,-2-1 0,0-6 318,-4-3 0,-1-5-20,0-5 1,1 2 327,-1-7 0,5-4 58,0-6 0,7-6-198,-2 1 1,-1-7-230,1-3 0,0-1-54,5 2 1,5 3-77,0-3 0,8 3-44,1 1 0,3 1-231,7 0 1,6 4-157,4 1 0,5 6-456,-5-2 1,6 10-712,-6 5 1,0 4 177,-4 1 0,-1 0-39,0 0 1,-4 1 1358,-1 4 0,1 3 0,4 7 0</inkml:trace>
  <inkml:trace contextRef="#ctx0" brushRef="#br0" timeOffset="2442">4367 236 7923,'0'-30'-167,"0"-1"0,-1 0 227,-4 2 1,3-2 454,-3 11 1,-1 1 431,1 4-102,-6 0-298,2 7 0,0 2-179,-1 6 0,0 1-14,-5 4 0,-4 11 0,-1 14 1,-6 7 208,1 12 1,-7 10-177,-3 10 1,1 8-175,5 1 0,4 7 92,1-2 1,6 11-94,-2 4 1,10-4 0,5-1 0,7-4-193,8-6 1,8-6-320,16-13 1,4-7-168,6-13 0,6-8-446,4-7 1,4-3 95,0-11 0,3 1-549,3-11 1,-4 0-1376,4-5 2740,-4-6 0,-1 1 0,0-7 0,0-2 0,-1-3 0,1-2 0</inkml:trace>
  <inkml:trace contextRef="#ctx0" brushRef="#br0" timeOffset="3134">4485 883 7922,'-8'-10'53,"1"2"1,3 0 297,-1 0 0,-2 3 10,2-5 1,4 0 717,-4-5-660,3 1 1,2-6-3,0 0 0,0 1-155,0 4 1,7 0 114,2 1 0,4-1-279,2 0 0,1 1 126,4-1 1,-2 0 26,7 0 1,-6 6-87,6-1 0,-7 2-107,1-2 0,-2 3-3,-3 7 1,1 0-573,0 0 396,-1 0 1,-1 7 16,-3 3 1,-3 3-152,-7 1 0,0 8 160,0 2 0,0 4 52,0 1 0,-2 2 50,-3 4 0,-3-9 155,-7 3 1,1-3-99,-1 4 0,0-2 172,1-4 1,-1-3-83,0-6 0,2 0 35,3-1 1,-3 0 107,3-5 19,4-2 240,-1-7-365,7 0 1,0-7 161,0-2 1,7-5-268,3 0 1,3-7-161,1-4 1,3-3-126,2-1 0,-1-1 146,7 1 0,-7 0 88,1-1 0,3 2 50,-3 4 0,1-2-35,-5 6 0,-6 2 29,1 8 50,-6 4-188,2 6 0,-6 2-148,0 2 1,0 11 98,0 10 1,0 2-121,0 3 1,2-1-121,3 1 1,-2 1-277,7 3 1,-1-3-369,6 3 0,1 1 137,4-6 1,3 2 854,6-11 0,40-7 0,9-7 0</inkml:trace>
  <inkml:trace contextRef="#ctx0" brushRef="#br0" timeOffset="3477">5176 383 7919,'-10'-39'0,"1"-1"0,4 8 379,-5-3 0,7 6 586,-2 5 0,8 1-367,2 3 1,6 5 71,-1 1 0,3 1-155,2 8 0,0 0 31,-1 5 1,1 1-113,0 4 0,1 7-120,4 12 0,-4 7 83,4 13 0,-4 4-155,-1 6 1,-2 1 28,-3 14 0,-4-2-87,-6 2 1,0 1-83,0-6 0,0 6 89,0-2 1,-6 3-155,-4-3 1,-5-7-96,-5-7 1,2-9-141,-6-1 0,-1-1-162,-4-9 1,0 1 108,-1-6 0,1-1-189,-1-4 1,-4 4-267,0-3 1,-5-3-672,4 3 1,-4-7 389,5 2 0,-5-4 987,4-1 0,-19-33 0,0-9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25T22:00:32.743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119 162 8130,'-25'-19'0,"2"-1"0,2 0 2501,3-1 0,8 5 712,5-4-2055,-3 4 1,7 6-449,-4 0-617,3 7-525,2-4 1,2 12-739,3 0 0,3 8-979,6 2 1,1 1 532,0 9 1616,6-1 0,8 58 0,-10-35 0,0 1 0</inkml:trace>
  <inkml:trace contextRef="#ctx0" brushRef="#br0" timeOffset="133">148 486 8130,'-8'0'6745,"-5"0"-5263,11 0-142,-11 0-2015,11 0-2028,-4-7 581,6 5 2122,0-4 0,65 12 0,17 3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25T22:00:31.757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190 236 8118,'-10'0'-35,"0"0"-3,-1 0 0,3 0 194,-2 0 0,5 0 296,-5 0 178,7 0-325,-10 0 0,9 0 14,-5 0 1,4-2 3,-5-3 0,5 2 123,-5-7 1,5 7-237,-4-2 1,4 2 36,-5-2 152,7 3 31,-11-11-283,13 12-75,-12-6-201,11 7 1,-3 0 120,10 0 0,3 0-91,7 0 0,1 0 88,4 0 1,-2 2-135,6 3 1,1-4 125,4 4 1,6 2-105,-1-2 1,2 0-34,-2-5 1,-3 4 67,3 1 0,2 0-20,-1-5 0,-1 0 94,-5 0 0,-1 0 6,-3 0 1,-4 0 4,-6 0 284,-1 0-194,-6 0 304,-1 0 86,-7 0-371,0 0 1,-5-1 31,0-4-56,0 3-208,5-4 192,0 6-76,0 0 157,-6 0 178,4-7-10,-4 5-138,6-4 63,0 6-1151,0 0 1037,0 6 0,0 3-29,0 5 1,0 1-44,0 0 1,0 4-58,0 1 0,-5 1 29,0-1 0,0-2-105,5 6 0,0-4-197,0 4 1,0-6-131,0 2 0,0-2-480,0 1 0,2-2-487,2 2 0,0-4 1373,5-5 0,21 3 0,9-5 0</inkml:trace>
  <inkml:trace contextRef="#ctx0" brushRef="#br0" timeOffset="743">1130 221 8130,'-14'-14'139,"-1"-1"0,5 0 256,0 0 1,7 1 90,-2-1 0,2 5 1199,-2 0-667,3 7-449,-4-3-548,6 6 1,0 1 160,0 4 0,5 8 61,0 7 0,5 11-19,-6-2 1,6 11-16,-5-1 1,5 2-203,-5-2 1,1 3-193,-1-3 0,-1 2 47,5-2 1,-5-3-3,1-6 1,-4-2-56,-1-4 0,5-3 36,0-6 94,0-7 367,-5-1 138,0-7 1,-2-7-244,-3-3 0,2-8-105,-7-1 0,5-9-10,-4-1 1,0-6 15,0-4 0,-4-8-128,3 3 1,2-2 94,-2 7 1,6-4-139,0 4 1,2-2 79,2 2 1,0 3-112,0 7 1,2 4 84,2 1 0,5 7 17,5 3 1,6 1-22,0 8 1,4 0-3,-4 5 1,6 0-246,-2 0 1,-2 6-58,-3 4 0,2 5-68,-1 4 1,0 4 102,-6 7 1,-1 1-50,-3 3 1,-3-3 142,-7 3 1,5-4 68,-1-6 0,1 2-26,-5-6 1,-1 0 113,-4-6 1,2-1 705,-7-3-252,6 3-16,-9-11-285,12 4-145,-6-6 0,14 0 17,3 0 1,3 0-115,1 0 1,3 2 89,2 3 0,-1-2 3,7 7 1,-7 0 137,1 4 0,1 3-42,-5 2 1,3-2-20,-9 2 1,0 3-19,0-3 0,-5 1 11,0-6 0,-2 1 13,-2 0 1,-6 3 6,-4-3 1,-3 2 12,-2-7 1,0-2-5,1 2 1,-8-2 41,-2 2 0,-4 2-48,-1-7 1,-1-1 18,1-4 1,0 0-215,-1 0 1,1 0-263,-1 0 1,7-6-93,4-4 1,4-3-369,5-2 0,4-1 861,6-4 0,52-29 0,13-13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25T22:00:34.776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103 148 7995,'-29'-7'340,"6"-1"118,3-7 0,6 6 267,4-1-148,3 6 1,7-4-126,0 3 1,2 4 22,3-4 0,5 2-161,9-2 1,6 1-117,9-5 1,4 4-98,6-5 0,2 7 22,3-2 1,-2-2-177,7 2 1,-9 0 130,0 5 1,-3 0-155,-8 0 0,4 0-27,-9 0 0,2-1 87,-11-4 530,0 3-188,-6-4 407,-6 6-247,-1 0-40,-7 0-182,0 0-204,-7 0 155,6 0-309,-6 0 139,7 6 0,0 7 65,0 7 1,5 1-7,0-1 0,5 3-24,-5 6 0,6 7 2,-1 3 0,-2 8-52,2 2 0,0 7 10,4-2 0,1 8-56,0 2 0,-2-1-186,-3-4 1,3 0 124,-3 0 0,1-2 135,-1-3 1,1-4-10,-6-5 1,5-6-50,-5 0 1,0-1 7,-5 1 0,5-3-17,0-7 0,-1-4 11,-4-1 0,0-6 60,0 2 1,-1-4 145,-4-1 1,3-6-106,-3 1 0,-1-5-67,1 5-9,-7-7 1,9 9-26,-7-7 0,6-1-101,-6-4 1,0 0 71,-5 0 0,1 0-20,-1 0 1,-1 0 7,-4 0 0,-3 0-42,-6 0 0,-1 0 34,1 0 1,-2-1 30,-3-4 1,1 2 2,-6-7 0,4 7-36,-4-2 0,6-2-7,-1 2 0,5-1-140,4 1 1,-1 3-242,7-3 1,-1 4-109,5 1 1,7-2-1227,3-3 316,4 3 0,2-4 195,4 6 1260,3-7 0,32-34 0,13-17 0,4-7 0,-1 1 0</inkml:trace>
  <inkml:trace contextRef="#ctx0" brushRef="#br0" timeOffset="192">383 853 8027,'-25'-14'0,"1"-1"0,7 5 1103,3 0 1608,-1 0-900,13-4-1394,-4-1 1,12 7-187,4 3 0,10-3-235,4-2 1,5 2-292,6-2 1,-3 5 145,8-5 1,4 5-145,5-4 0,1 5-81,-1 0 374,4 2 0,11 15 0,9 7 0,5 0 0,1 0 0</inkml:trace>
  <inkml:trace contextRef="#ctx0" brushRef="#br0" timeOffset="1034">1220 1030 7784,'-14'0'612,"-1"-7"0,2 4 269,3-7-165,4 7-6,6-4-122,-7 1 204,5 4-203,-4-11 290,6 11-586,0-11 1,2 7 84,2-4 1,0-1-177,6 6 0,-2-7-84,1 2 1,5 2-81,-5-2 0,4 2 77,2-2 0,1-3 45,4 4 1,-4 0-91,4 0 0,-4 4-183,-1-5 1,0 7-51,-1-2 0,1 3-492,0 2 429,-1 0 1,1 0-321,0 0 435,0 7 1,-2 1 85,-4 7 1,-2 1 71,-7 3 0,5-2-32,0 2 1,0 3 150,-5-3 1,-2 7-25,-3-1 1,2-2 45,-7 1 1,2-4-18,-2 4 1,-3-4 33,3 4 0,-3-6-5,-2 2 1,6 1-56,-1-1 1,0-1-12,-5-4 1,6-5-62,-1 0 1,5-7 109,-5 2-77,7 3-321,-4-6 134,7 4 102,0-6 29,0-6-127,0-2 1,5-9-170,0-2 0,7 2 91,-3-2 0,4-3-103,2 3 0,1-7 133,4 1 1,-4-3 19,4-1 0,-2 5-63,2-1 1,-4-4 37,3-6 1,-1 6 195,2 4 0,-9 7 168,4-1 426,-3-4-223,-4 13 59,-2-3-281,-6 13-138,0 0 0,0 7-152,0 2 0,-1 11 178,-4 5 0,3 2 142,-3 3 0,4-1-220,1 1 0,0 4-132,0 0 0,0 0-97,0-4 1,0 4-321,0 0 0,1 1 36,4-6 1,-2-4-265,7-1 0,0-6-81,5 2 0,1-6 294,4-4 1,-4 2-616,4-7 0,1-1 1154,-2-4 0,8-19 0,-5-6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25T22:00:42.070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101 162 7987,'-8'-15'-41,"-5"0"390,3 1 1,2 4 536,-2 0 0,7 0-402,-2-4 0,-1 4 386,1 0-504,0 7 1,5-5 636,0 3-751,0 3 0,0-3 28,0 10 1,0 0 27,0 10 0,0 3-39,0 11 0,0 7 87,0 3 1,0 4-52,0 1 1,2 6-30,3 4 1,-2 3-98,7 2 1,-6 0-66,6 0 1,-5 0-100,5-1 0,-7-5-33,2-4 1,2-10-163,-2-5 0,-1 0-149,-4-4 0,5-2-278,0-9 1,0-2 15,-5 2 1,2-3-455,3-1 1,-4-5 364,4 0 1,-3-5-879,-2 4 403,0-5 0,2 2 1155,2-6 0,-2-52 0,5-13 0</inkml:trace>
  <inkml:trace contextRef="#ctx0" brushRef="#br0" timeOffset="325">87 662 7987,'-10'-20'110,"0"0"0,5-1 291,-5 2 1,7-4-3,-2-7 1,4 3 186,1 2 1,0-3-115,0 4 0,1 1 49,4-2 0,-2 6-119,7-6 0,5 7-97,5-1 0,6 2-40,-2 3 1,-1 6-120,2 3 0,1 3-104,8 2 0,-3 3 51,3 7 1,-3 1-148,-1 14 0,-6-1 66,1 6 1,-7 1-232,1 3 1,-9-3 65,-5 4 1,2-4 55,-3-2 0,1-5-9,-5 1 1,-5-2 133,1 1 1,-13 2 95,3-6 0,-11 0-60,1-6 1,-4 1 14,-2 0 0,-6-2-117,-3-3 1,2 1-125,-3-6 0,3 0-355,-2-5 1,3 0 70,6 0 1,8-7-95,2-2 0,10-5-182,5 0 0,7-7 722,8-4 0,48-18 0,24-7 0,-20 13 0,-1 0 0,1 0 0</inkml:trace>
  <inkml:trace contextRef="#ctx0" brushRef="#br0" timeOffset="675">954 250 8011,'0'-15'215,"0"1"0,0-1 369,0 0 0,0 0 1061,0 1-1016,0-1 0,0 0 504,0 1-741,0-1 1,-2 2 19,-2 3 0,-5-1-142,-5 6 1,-1 0-1,0 5 0,-1 8 44,-4 7 0,-1 6-29,-3 8 0,-3 7 33,8 4 0,-2 4-148,1 5 0,9 3-123,-4 7 1,10-5-138,0-1 1,3 1-379,2 5 1,4-7 219,6-3 1,6-9-213,13-6 1,2-3-204,4-2 0,2-7-626,7-8 0,2-1-143,3-8 0,-3-1 1432,3-9 0,23-43 0,4-15 0</inkml:trace>
  <inkml:trace contextRef="#ctx0" brushRef="#br0" timeOffset="1292">1042 617 7992,'-6'-14'301,"-2"4"620,-7 0-533,7 0 0,0-4 598,3-1-637,3 0 0,-5 1 72,7-1 0,5 0-94,0 0 0,7 6 51,-3-1 0,3 0-108,-2-5 1,6 1-47,-6-1 0,11 0 0,-6 1 0,3 4-8,-4 0 1,1 0-104,0-5 0,0 7 7,-1 3 1,-4-1-197,0 1 12,0 0 0,3 7-215,-4 3 1,3 3 122,-7 6 0,1 1-9,-1 0 1,-3 4 84,3 1 1,-4 5 120,-1-6 1,0 7 149,0-1 1,-6-2-144,-4 1 1,2-1 165,-2 2 1,5 1 21,-5-7 1,1 6-86,-6-6 1,2 1 64,3-5 0,-3-1-29,3 1 9,4-7 12,-7 5-60,11-11 24,-5 4 1,7-7 19,0-4 0,0 2-135,0-7 1,0 0-108,0-5 1,5-1-31,0-4 0,7-1 37,-3-3 1,5-4 92,0 3 1,1 3 65,0-3 0,-6 5-14,1-4 1,0 6 9,5-2 1,-2 4 8,-3 1 0,3 1 114,-4-1 15,-2 0-445,6 7 156,-11 2 0,4 7-84,-6 4 0,2 3 122,3 7 0,-4 6-29,4 4 1,2 1-168,-2-2 0,1 4-228,-1-3 0,2 1-246,2-2 1,5 4-487,-5-3 1,9-3-504,2 3 1,6-12 470,-1 2 1,2-6-778,3 1 1966,-1-3 0,40-66 0,-30 22 0,0 0 0</inkml:trace>
  <inkml:trace contextRef="#ctx0" brushRef="#br0" timeOffset="1612">1660 191 7972,'-5'-24'341,"0"-1"1,-5 6 507,5-6 0,0 7-138,5-1 0,0 2 165,0 3 0,0 4 221,0 0-493,0 7 1,7-4-145,3 7 1,3 2-32,1 3 0,3 3-27,2 7 0,-1 6-95,7 3 1,-7 4 82,1 1 1,-2 7-137,-3 4 0,1-3 28,0 2 0,-2 0-74,-3 6 1,1-1 0,-6 0 0,0 0-40,-5 0 1,0 0-151,0 0 0,0-6-31,0-4 1,-7-3-179,-3-2 1,-1-1-300,1-3 0,-3 1-157,3-7 1,-3 1-684,-1-5 1,-1-1 317,0 1 1,0-2-428,1-3 0,-1 3 422,0-3 1,-4 1-1295,-1-1 2310,1-3 0,4-33 0,0-7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25T22:00:45.541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221 162 7984,'-15'-15'437,"5"0"-306,1 1 0,5-1 1808,-1 0-687,-3 1-372,7-1-497,-6 7-378,7 1 0,0 14 208,0 3 1,0 9 43,0 6 0,-2 9 13,-2 5 0,-5 5-101,-5 5 0,4-1-38,0 5 0,0-5-5,-4 1 1,-1-5-48,0-5 1,5-1 65,1-4 1,0-10-16,0 1 1,0-12 368,5-3-206,2-7 40,-5 4 0,7-14-150,0-3 0,0-3-66,0-1 0,2-8-19,3-2 1,-2-6-129,7-4 0,-7-3-15,2-8 1,2 1-199,-2 0 0,6 0 116,-1 0 1,-2-3-78,2 3 1,-5 1 394,5 9 0,-7 8 37,2-4 0,1 11 9,-1-1 1,2 5 29,-2 6-106,-4 2 0,7 7-33,-3 0 0,-1 2-135,5 3 1,3 4 162,7 11 0,3-2-79,2 6 1,4 1 255,-4 4 1,4 7-157,2 4 0,-1 0-120,0 0 0,-4 2-7,-1-3 1,-4-1-116,4 1 0,-7-1 90,-3 1 1,-1-5-100,-8-9 0,5 1-41,-5-7 1,0 1-288,-5-5 0,0-6-1687,0 1-138,0-7-631,0 4 1058,0-7-540,0 0 2340,0-7 0,7-79 0,-3 30 0,0-1 0</inkml:trace>
  <inkml:trace contextRef="#ctx0" brushRef="#br0" timeOffset="1225">1265 235 7997,'-15'-1'86,"0"-3"0,0-2 1073,1-2-126,6-2-264,-5 2 95,11-5-166,-5 11-385,7-5 0,2 7-40,3 0 0,3 0 0,7 0 0,6 0-65,3 0 1,4-4-120,2-1 0,4 0 74,0 5 1,1 0-100,-6 0 1,5 0-299,1 0 1,-1 0 46,-5 0 1,1-2-72,-1-3 0,0 4 102,1-4 0,-7 3-15,-4 2 0,-2-5 222,-3 0 1,-4 0 166,0 5 1,-7-1 168,2-4 409,-3 3-230,-2-4-288,-7-1 1,4 6 197,-7-4-152,7-4-3,-4 8 11,1-6-283,4 7 81,-4 0-231,6 0-156,0 0 287,0 7 1,0 1 111,0 7 1,0 4 157,0 1 1,5 6-131,-1-1 1,6 7 58,-5 2 0,5 2-266,-5-1 1,5-3-8,-5 8 1,1-9-129,-1-2 1,-3-1 141,2-9 0,0 3-129,1-3 1,-4-7-373,4 2-792,-3-9-64,-2 2-947,6-7-336,-4 0 1511,11 0 1159,-5 0 0,27-46 0,4-11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25T22:00:48.534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192 471 7997,'-5'-15'55,"0"1"1,2-1 400,1 0 0,2-4-137,0-1 1,0 0 223,0 6 0,0-6-182,0 1 1,0-1 1,0 5 1,0 1 8,0-1 1,5 0 587,0 0-581,0 1 0,-5 4 29,0 0 57,0 7-345,0-4 0,-2 7-191,-3 0 1,2 7 122,-7 3 1,0 4-235,-5 6 1,-4 4 111,-1 11 1,1 2 48,4 7 0,-3 7 51,3 3 0,-3-2-30,9 2 1,2 0 19,2 5 0,3 0-60,2-1 1,7-5-202,3-4 1,5-4-9,4-1 0,4-6 137,6-4 0,1-14 65,-1-5 0,1-6-5,-1 1 0,0-3 115,1-7 0,-6-2-60,1-3 1,-6-5 133,6-9 0,-2 1-108,1-7 0,-3 6 9,-6-6 1,-5 1 189,0-6 0,-2 1-58,2 0 0,1-1 57,-6 1 1,0-2-73,-5-4 0,0 0 146,0-5 0,-2 3-105,-3 2 0,-3 3 143,-6-7 0,-3 4-198,-2-4 0,1 6 17,-7-1 1,1 1-52,-6-1 0,1 5-181,-1-1 0,3 8-347,2 7 0,4 0-621,6 0-752,1 7 900,5 2 1,3 12-545,6 4 0,2 10 635,2 4 0,0 9 803,5 1 0,0 23 0,-1 12 0,3 3 0,1 0 0</inkml:trace>
  <inkml:trace contextRef="#ctx0" brushRef="#br0" timeOffset="233">236 691 8067,'-22'-6'651,"6"-2"184,-3-7 0,4 0 534,5 1-591,-3 6 1,11-1 253,-3 4-10,4 4-578,1-6 0,1 12-150,4 0 0,3 8 149,7 2 0,2 1-279,2 9 0,4-6-140,6 6 0,1-1-78,-1 6 0,1-3-449,-1-2 1,0 3-104,1-4 1,-1-1-724,1 2 0,2-3-660,-2 3 0,2 1 1989,-7-6 0,3-1 0,1-4 0</inkml:trace>
  <inkml:trace contextRef="#ctx0" brushRef="#br0" timeOffset="667">1118 383 8073,'0'-21'155,"0"4"108,0-2 0,0 1 69,0-2 1,0 4 331,0-4 1,0 4 342,0 1-480,-7 0 1,4 2-108,-7 4 1,5 2 137,-5 7-322,1 0 0,-8 8 57,-2 7 1,2 8 132,-2 11 1,-3 0-139,3 10 1,-1-1-15,6 11 1,4-5-75,0 5 1,7-5-97,-2 5 1,3-7-377,2 2 1,7-5-165,2-5 0,11 4-434,5-4 1,9-5 156,5-4 1,0-3-526,5-7 1,-3-5 248,8-6 0,-3-5-1190,-2 1 2179,-6-10 0,-4-29 0,0-12 0,1-7 0,0 1 0</inkml:trace>
  <inkml:trace contextRef="#ctx0" brushRef="#br0" timeOffset="1233">1265 691 8073,'-22'-6'866,"11"-1"1287,-4-2-1536,10-4 0,-1 4-10,6-5 1,0 4 339,0 0-583,6 0 0,3-4-149,5-1 1,1 2-34,0 3 1,-1-3 28,1 3 1,0 2 13,-1-2 0,1 2 0,0-2 1,0-1-73,-1 6 0,1-5-223,0 5 0,-6 0-568,1 5 519,0 0 1,3 2-34,-3 3 0,-4 3 95,-6 7 1,5 1-109,0 4 0,0-2 102,-5 6 1,-2-4-17,-2 4 1,-3-4 67,-3 4 1,-3-1 134,3 2 0,-3 1 60,-1-7 1,1 1-69,3-5 1,-3-1 42,3 1 1,2-2-93,-2-3 0,7-2 113,-2-3 152,-3-3-5,6 4 1,-5-7-226,7-4 1,2-4-49,3-5 1,3-3-134,7-2 0,0-2 60,-1-4 1,1-1-67,0 6 0,-1-4 176,1 4 0,1-4-18,4 4 0,-5-1 34,-1 1 0,1 4 151,-5-4 1,1 9-13,-1 1 317,3 0-650,-11 2-95,4 2-104,-6 6 0,0 11 185,0 4 0,0 4-18,0 1 1,0 3 3,0 6 1,5 1-120,0-1 0,5 0-264,-5 1 0,5-6-360,-6 1 0,8-2-330,-2 1 0,8-1 104,1-3 0,6-4-241,-6 4 0,8-9 489,-3-1 836,-3-7 0,33-42 0,2-18 0</inkml:trace>
  <inkml:trace contextRef="#ctx0" brushRef="#br0" timeOffset="1551">1911 295 8024,'-6'-44'0,"-1"6"605,-2 4 0,2-1 8,7 6 1,0-2 115,0 11 1,5 1-166,0 4 0,5 5 14,-6 0 0,8 7-187,-2-2 1,-1 4 98,6 1 0,-3 6-169,7 4 0,2 5-47,-1 4 1,5 6 0,-6 9 0,6 4-46,-6 6 0,1 1-17,-5 4 1,-1-1-17,1 6 0,-5 3-152,0 2 1,-7 3 56,2-8 0,-4-2-192,-1 2 1,-1-7 35,-4 2 0,-3-5-64,-7-5 1,0 2 93,1-6 1,-1-3-56,0-7 1,-1 1-665,-4-7 0,4 1-156,-4-5 0,2 4-447,-1 1 0,2 0 338,-2-6 1,2-4-1454,3 0 2462,-7 0 0,4-15 0,-4-5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25T22:01:18.918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618 1471 7802,'-18'-2'-80,"3"-3"0,-3 2-82,8-7 0,2 5 220,-2-5 1,5 2 103,-4-2-75,5-3 1,-7 5 1,6-7 1,0 6-9,5-1 1,0 0-4,0-5 0,0 6 7,0-1 1,0 0-50,0-5 0,0 1-80,0-1 0,0 0 63,0 0 1,0-4-10,0-1 0,0 1-1,0 4 0,2-1 45,3-4 0,-4 4-9,4-4 1,2 2 19,-2-2 1,4 4 91,-4-3 1,5-3-58,-5 3 1,5-3 12,-5 3 0,6 1-34,-1-7 1,3 6-39,2-6 0,-5 6-87,-1-6 1,1 6 75,5-6 1,3 6-21,-3-6 1,3 7 30,-9-2 0,9 3-7,2-3 0,-1 4 1,-4-4 0,2-1 10,2 1 1,-1-6-80,7 2 0,-3 2 22,3 3 1,1-3-1,-6 3 0,6-2 9,-2 1 1,-1 4-13,2-4 0,-2 4 15,1 1 0,4-1-9,-4-4 0,4 4 9,1-4 0,-4-1 8,-1 1 1,1 1-4,4 4 0,-1 0 0,-3 1 0,2 4 1,-2 0 1,4 2 36,6-2 1,-9-1 1,3 6 0,2-5-35,3 5 0,1-5 1,-6 5 0,2-1-4,3 1 1,-3 3 7,4-3 0,-3 2-52,3-2 1,-4 4 35,3-4 0,-3-2-6,-1 2 1,4 0 0,0 5 0,5 0-7,-4 0 0,1-5 14,-2 1 0,2-1 3,3 5 1,3 0-22,-2 0 1,-4 0-1,-2 0 1,2 5 18,-2-1 0,0 6-3,-4-5 1,-1 5-2,1-5 0,-1 6-3,0-1 0,-1-2 0,-3 2 1,2-2 3,-2 2 1,8 3 1,1-3 0,0 3-2,-4 2 0,-1-1 0,0 1 1,4 0 0,-4-1 0,4 1 22,-8 0 1,2 4 3,3 1 0,-1 1 16,1-1 0,-3-4 85,-2 4 0,3-2-118,-4 1 0,4-2 2,1 2 0,-1 3-6,-4-3 0,4 2 1,-3-1 0,3-4 17,1 4 0,-5 1-12,1-1 1,-1 1-5,6-1 1,-2 1-5,-4 3 1,2-1-2,-6-3 1,6-2 11,-2 6 1,-1-1 0,2 2 0,-7 1-45,1-7 1,-1 6 29,2-6 1,-2 8-6,6-3 0,-6 2 6,2-1 0,-4 1-4,-1-7 1,5 6 9,-1-5 1,1 6 2,-6-2 0,1-1 56,0 2 0,0-1 7,-1 5 1,-4-4-16,0-1 1,0 1 105,4 4 1,-1-4-194,-3-1 1,5 1 54,0 4 0,-4 1-3,9-1 1,-9 0-32,4 1 1,-1 1-15,-4 3 0,3-1-12,2 6 1,-5-6-89,0 1 0,-2-3 164,2-2 0,1 2-54,-6 4 1,5-3 144,-5 8 1,4-8-84,-4 3 0,5 2-37,-5 2 0,5-1 34,-5 1 0,0-5 10,-5 6 0,5-1-20,-1 5 1,1 0-23,-5 0 0,5-5 10,0 0 1,0 1 0,-5 4 0,5-5-2,0 0 1,0-1-50,-5 1 0,1 3 1,4-2 1,-3 2 2,3 2 0,-4 0-86,-1 0 0,0 2 134,0 3 0,-1-8-9,-4 3 1,2-3 88,-7 3 0,7 0-73,-2 0 1,-2 0-16,2 0 0,-5 0-7,6 0 0,-3 2 4,2 3 0,2-8-19,-7 3 1,5-3-3,-5 3 1,1-1 79,-6-4 0,5 2-62,0-7 1,5 7-107,-4-2 1,0 2 87,0-2 1,-3 3-72,7-2 0,-5-3 28,6 2 0,-3 1-7,2 4 1,2 0 12,-7 0 1,5 0-11,-5 0 0,5 0 52,-4 0 1,4-5-10,-5 1 0,0-6 67,-5 5 0,1-1-74,-1 1 1,0-5 93,1-9 1,-3 2-136,-2-2 0,2 3-2,-2 1 1,-2-4-3,1-1 1,-5-1-15,6 1 0,-6 4 55,6-3 0,-2-2-8,1 1 0,2 1 23,-7 4 0,3-1-37,-3-4 0,-3 4 136,4-4 0,-9 3-73,-1-3 1,-5 4 18,4-4 0,-5-1-64,0 2 0,0-7 2,0 1 0,-5 3-16,5-3 0,0 1-11,5-6 0,4 1-72,-3 0 0,3 4 97,2 1 1,4-5-5,1-5 0,-1-1-7,-4 6 1,4 0 2,1-1 0,-6 1 31,-4 0 0,-2 0 7,2-1 0,3-4-18,-4 0 0,-1 0-9,2 4 0,-2-4-26,2 0 0,8-5 17,-4 5 1,4-5-3,-3 4 0,4-5 48,1 0 1,6 3 2,-2-2 0,-3 0 22,-1-5 0,1 0 7,-1 0 1,-1 5-28,-4 0 1,1 0 13,3-5 0,-7 0-134,2 0 0,-4 0 68,0 0 1,1 0-8,-6 0 0,5 0 23,-6 0 0,1 0-5,-5 0 1,7 0 44,2 0 1,-1-2-7,2-3 1,-5 2-7,5-7 1,-2 7 86,1-2 0,3-3 33,-8-2 1,8 2-133,-3-2 1,3 2-6,-2-2 1,1-3-10,-6 3 1,6-3-10,-1-2 0,3 1-4,1-1 1,1 0-13,-1 0 0,1 1-16,0-1 0,-1-5-3,1 1 0,4-2 111,1 1 0,1 2-33,-2-6 0,3 4 97,2-5 1,4 6-63,-4-6 0,4 6 8,1-6 1,-1 6-36,-4-6 0,4 2 6,-4-1 0,4-4-8,1 4 1,-1-4-3,-4-2 1,2-4-41,-6 0 1,4-1 5,-4 6 0,6 0-2,-2-1 1,-1-2 75,1 2 1,-4-2-1,4 7 1,1-3-54,4-1 0,-5-1 2,1 1 0,-1 1 44,5 4 1,1-6 12,-1 1 0,-3-2-99,3-8 0,-3 6 84,9-1 0,-4-2 7,-2 2 1,0-1-82,0 6 0,1 0-10,-1-1 1,0 1 20,1-1 0,-1 3-4,0 2 1,5-3-62,1 4 1,0-4 70,0-1-1,-4-1-71,3 1 0,3-1 112,2 1 0,-1 0 0,1-1 1,0-4-37,5 0 0,0-1 8,0 6 1,-2 0-6,-3-1 0,4 1 1,-4-1 1,2 1 1,-2 0 1,3-1 6,-3 1 1,-1 1 56,1 3 1,-5 3-89,5 2 0,-1 2-1,1-6 0,3 1-3,-3-2 1,4-1 4,1 6 1,-2-4 37,-3 4 1,3-4-2,-3 4 1,2-4-51,-2 4 1,4-6 14,-4 2 0,3-3 31,2 3 0,0-2 37,0 6 0,-5-4 8,0 4 1,0-4-29,5 4 0,0-1 6,0 1 0,0 2-25,0-6 0,0 6 3,0-2 0,0-3-24,0-1 1,0 1-4,0-2 0,0 6 15,0-6 1,0 7-12,0-1 1,2 2-3,3 3 0,-3-1 9,2 0 0,-2 1-2,-2-1 1,2 2-2,3 3 1,-4-3 0,4 3 1,-3 2 15,-2-2 1,5 0-2,0-4 0,0-1 1,-5 0 0,0 1-7,0-1 1,1-1 0,4-4 1,-3 4 43,3-4 0,-4-1 9,-1 1 1,0-1-55,0 1 1,0 4 0,0-4 0,0 4-55,0 1 0,0 1 63,0-1 0,2 0-180,3 1 0,-4 4 68,4 0 1,-3 0 40,-2-4 1,5-1 58,0 0 1,0 0-16,-5 1 0,5-1 13,-1 0 0,1 1 105,-5-1 1,0 0-70,0 1 0,0-1 16,0 0 1,0 0-90,0 1 0,5-1 13,0 0 0,0-4-21,-5-1 0,2 1 16,3 4 0,-2 0-21,7 0 1,-7 1-15,2-1 1,1 0-83,-1 1 146,7-1 0,-6 0 125,4 1 1,1-1-89,-6 0 0,0 5 47,-5 1 169,7-1-270,-6-5 1,6 0 3,-7 1 0,0-1 41,0 0 1,2 1-12,2-1 1,-2 0-64,3 0 0,-2-4-131,2-1 0,-3 6 226,3 4 0,1 0-42,-1-5 0,5 5 4,-5 1 0,1 1 34,-1-2 25,3-3-70,7 5 1,0-6 15,0 5-40,-1-4 1,1 4-45,0-5 0,-1-1-107,1 0 0,5 4 11,-1-4 1,7 4-77,-1-9 1,-2 4-23,1 1 0,1-1-180,4-4 1,-4 9 76,-1-4 1,-1 4-138,1-4 0,4 0-112,-3 1 608,-4 5 0,20-10 0,-2 2 0</inkml:trace>
  <inkml:trace contextRef="#ctx0" brushRef="#br0" timeOffset="1468">2117 6909 7826,'-13'-1'5,"3"-4"0,-1 1 88,6-5 0,0 4 243,5-5 1,-5 5-14,0-5 1,0 5 555,5-4-354,0-1-180,0-5 0,0 0 155,0 1-279,7-1 1,-4 0-74,7 1 1,-5 4 26,5 0 1,-1 0 160,6-5-179,0 1 0,4-1-106,1 0 0,0 2 26,-6 4 1,1-5-165,0 5 1,-1 0 76,1 0 0,0 5-156,-1 0 1,1 2-181,0 2 263,0 0 1,-1 0-111,1 0 1,-5 0-11,0 0 0,-6 2-35,6 2 154,-6 5 1,2 5-19,-6 1 1,0 0 100,0-1 0,0 6 166,0 0 1,-2 4-60,-2-4 1,-3 4 155,-3-4 1,-3 4-23,3-4 1,-3 4-87,-1-4 0,-1 4-20,0-4 1,2 1-60,3-1 0,-3-4 7,3 4 0,-3-4-12,-1-1 0,4 0-130,0-1 0,5-6 49,-5-3-278,7 3 7,-3-6 405,6 5 276,0-7-289,0 0 66,0-7 0,6 1-78,4-4 0,-2-3 26,2 3 0,0-3-59,4-2 0,3-1-124,2-4 1,-2 2-183,2-6 0,2 4 23,-1-4 1,1 1 21,-1-2 0,-4-2 143,4 2 1,-5 2-21,-6-1 0,4 6 60,-3-2 1,-3 4 191,-2 1 0,-4 5 64,-1 0 67,0 7 1,-1-3-190,-4 6 0,1 1-68,-5 4 1,1 0-105,-2 10 1,-3-2 166,3 11 0,2 1 70,-2 4 0,5 1-105,-5-1 1,7 0-10,-2 1 0,3 1-135,2 3 1,0-3 74,0 4 1,7-4-540,3-2 1,3-1-127,1-4 1,8 2-392,2-6 0,-1 0 241,2-6 0,-3-6-1111,3-3 1914,3-3 0,1-28 0,9-7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25T22:01:21.635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15 207 7901,'0'-15'-61,"-7"0"1,6 1 235,-4-1 0,3 5 68,2 0 1,0 1-125,0-6 1,0 5 88,0 0 1,5 0-12,0-4 1,5 4-63,-5 0 0,6 2 0,-1-2 1,-2-1 100,2 6-265,0 0 0,5 5 96,-1 0-138,1 0 1,0 5-32,-1 0 1,-6 6 85,-3-1 1,-1 3 22,1 2 0,-4-1 63,4 1 0,-5 0 5,-5 0 1,2-1-28,-7 1 0,2 0 15,-2-1 1,-3-1-32,3-3 0,-3 2-5,-1-7 0,-1 4 63,0-4 1,5 0-31,1-5 1,4 0-7,-5 0 1,5-2-35,-5-2 1,7-5-3,-2-5 1,3-6-22,2 1 0,2-1-102,3 5 1,-2 1 42,7-1-279,0 0-131,4 0 111,1 7 316,0 2 0,-2 7-15,-3 4 1,-4-1-72,-6 5 87,0 1 1,-1 5 19,-4 0 1,-3-6-79,-7 1 0,5-5-64,0 5-143,0-7 1,1 4-136,-1-7 444,7 0 0,81-59 0,-25 22 0,0 0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25T22:01:22.193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60 102 7984,'0'-10'30,"0"0"0,0-1 570,0-2 569,0-2-999,0 0 0,1 5-411,4 1 1,-2 5 136,7-1 0,-7 5-57,2 5 1,2-1 122,-2 5 0,0 1 27,-5 5 1,0 0 174,0-1 9,0 1 0,0 0-77,0-1 1,-7-1-1,-3-3 0,2 2 426,-2-7-147,1 0 170,-6-5-458,0 0 0,2-2-83,3-3 1,4-3 25,6-7 1,0 0-174,0 1 0,6-1 37,4 0 0,-2 2 30,2 3 1,0-1-113,5 6 1,-1 0 1,1 5 38,0 0 0,-2 7 120,-4 3 0,3 4-3,-7 6 1,0-4 180,-5 4 1,0-4-62,0-1 1,0 0 211,0-1 1,-7-1-59,-3-3 1,-3 2-68,-1-8 0,-1 1-115,0-5 1,1 0 10,-1 0 0,2-1-292,3-4 0,-1-5-480,6-10 0,0 4 700,5-4 0,59-9 0,14-2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25T22:01:22.769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0 102 7901,'7'-15'168,"-4"1"78,7-1 1,-5 2 52,5 3 1,-1-3 467,6 3-671,0 4 0,0 1-166,-1 10 0,-1-2-147,-3 7 0,2 0 80,-8 4 0,1 6 26,-5 0 0,0-1 175,0-4 0,-1 0-10,-4-1 1,-2 1-31,-3 0 1,-3-1 31,4 1 0,-4-5 43,-2 0 0,5-7 148,0 2 173,0-4-339,-4-1 1,1-1 16,3-4 0,3-5-54,7-10 0,0 4-109,0-3 0,2 1 15,3-2-170,3 4 0,7-6 74,-1 8 1,-4 6-130,0 3 0,-5-2 28,5 2 0,-5 0-144,4 5-222,-5 0 335,9 7 0,-12 1 278,4 7 0,-16 12 0,-5 5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25T21:50:40.829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395 897 8824,'0'-8'2321,"0"2"-2077,0 6 1,0-2 28,0-3-182,0 3-121,0-4 101,0 6 55,0 0-339,0-7 107,0 6 76,0-6-88,0 7 114,0 0 119,0 7-68,0 1 1,0 7 10,0-1 0,0-4 29,0 0 0,0-5 10,0 5 1,0-5 148,0 4 274,0-5-143,0 9-360,0-12-291,0 6 245,0-7 1,2 0-98,3 0 1,-3-7 86,2-2 1,0 0-147,1 0 0,-4-1 80,4-5 1,-3-5 48,-2 1 0,0-6 135,0 6 0,0-7-78,0 1 1,0 2 114,0-1 0,-7-1-50,-3-4 0,2 6 4,-1 3 1,-1 4-35,-5 1 1,-5 2-2,1 3 0,-6 4 41,6 6 0,-7 8 1,1 7 0,-1 3 274,1 11 0,-2-1 92,2 11 1,2 0 68,-1 5 1,6 2-123,-2 3 1,5-3 11,6 3 0,0-2-57,5 2 1,2-3-65,-3 3 0,10-5-65,5-5 1,4-3-1,6-6 0,-2-7-266,7-4 1,-1-2-201,5-3 1,2-4-272,4 0 1,-4-7-29,3 2 0,-3-5-581,-1-5 0,-1-3 212,0-7 1,1-1-403,-1-4 1,1 2 503,-1-6 816,0 6 0,14-69 0,-20 39 0,0 0 0</inkml:trace>
  <inkml:trace contextRef="#ctx0" brushRef="#br0" timeOffset="517">645 456 7909,'-6'-21'204,"-4"-4"1,-1-1 128,1 2 1,3-4 519,7 4 0,0 2-276,0 3 0,0 2 437,0 3-126,0-1-266,0 7 85,0 1-513,7 7 1,-6 12-61,4 2 0,-1 13 164,1 2 0,-4 7 138,4 8 0,-3 7-194,-2 3 1,0 9-132,0 6 1,0 1-176,0-1 0,-5 3 182,0-4 1,0 9-107,5 2 1,-2-8 14,-3-7 0,4-5-144,-4-5 0,3-7-112,2-12-99,0-1-72,0-18 240,0-1 580,0-15-236,7-8 1,-6-12-19,4 1 0,-1-8-193,1 3 0,-2-4 34,7-1 0,-2-6-76,2 1 1,3 0-241,-4 4 1,5 1 92,0 0 0,1 4 117,0 1 0,-1 6 171,1-2 1,5 4-185,-1 1 206,1 0 0,-5 7-185,-1 3 1,-1 10 25,-3 5 0,2 9 49,-8 6 0,6 3-151,-5 1 1,5 5 75,-5 1 1,0 4-242,-5-5 0,5 2-15,0-1 0,-1-4-7,-4 3 0,0-5-152,0-4 1,0-4 34,0-6 0,2-1-665,3 1-185,-3-7 1321,4 5 0,14-50 0,4-6 0</inkml:trace>
  <inkml:trace contextRef="#ctx0" brushRef="#br0" timeOffset="675">1160 853 7925,'-6'-34'939,"-4"0"0,-3-7-345,-2 2 0,7 3 513,3 1 0,3 4-426,2 2-759,0-1 13,0 8-160,7 7 0,-1 12-1592,4 12 1,2 4 1816,-8 17 0,-5 48 0,-3-27 0,0 0 0</inkml:trace>
  <inkml:trace contextRef="#ctx0" brushRef="#br0" timeOffset="867">1101 1074 8528,'-8'-7'4004,"2"6"-3318,6-6-504,0 7 1,0 7-56,0 2 0,0 6-111,0 5 1,0 1-106,0 4 1,0 7-234,0-2 1,4 4-413,1 0 1,0-1 19,-5 6 0,5-6-1410,0 1 2124,6-3 0,56-47 0,22-12 0</inkml:trace>
  <inkml:trace contextRef="#ctx0" brushRef="#br0" timeOffset="1151">1557 442 7905,'-15'-43'264,"1"4"1,1 3 408,3 6 1,3 3-186,7 2 1,0 4 594,0 6-345,0 1-332,0-1 1,0 8-202,0 7 1,5 7-38,0 8 0,2 7 38,-3 8 1,-2 7 19,3 12 1,-3 7-1,-2 13 1,0-6-65,0 11 0,0-2-230,0 6 0,-2-1 85,-3 6 1,3-4-202,-2 4 0,2-8-86,2-1 1,0-7-342,0-9 1,0-12-411,0-7 1,6-12 108,4-8 0,3-7-109,2-3 0,0-5 344,-1 1 677,1-4 0,26-47 0,6-11 0</inkml:trace>
  <inkml:trace contextRef="#ctx0" brushRef="#br0" timeOffset="1601">1969 574 7905,'-5'-52'0,"0"3"0,0 4 318,5 6 1,0-2 493,0 7 0,0 6-79,0 9 1,2 9 236,3 5-573,-4 3 1,7 2-231,-3 0 1,-1 13-73,5 7 1,-5 13 103,1 6 0,1 12 0,-1 7 1,0 8 68,-5 7 0,0 7-233,0 4 0,-5-4-39,0-2 1,0-4-49,5-6 0,0 6-49,0-10 1,0-1 94,0-19 0,0-3-134,0-11 89,0-8-65,0-7 1,0-10-62,0-10 243,0-3 0,5-8-304,0-4 0,0 4-188,-5-4 1,0-3-189,0-1 1,0-4 193,0-1 0,-2-6-169,-3 1 0,2 0 312,-7 4 0,1 1 223,-6-1 1,5 3-28,0 2 1,0 4 360,-4 6 1,-1 7 145,0 3 1,-1 3-58,-4 2 0,4 9 385,-4 5 0,-1 8-198,2 7 0,-1 7 199,5 3 1,2 4-309,3 1 0,2-2-112,3-3 0,4 4-228,-4-4 1,8-3-199,2-2 0,8-7-65,2-3 1,6-6-382,8 2 0,2-11-651,4-4 0,-3-3 91,8-2 1,-1-3 1096,5-7 0,7-46 0,1-22 0</inkml:trace>
  <inkml:trace contextRef="#ctx0" brushRef="#br0" timeOffset="2184">2969 192 7897,'0'-28'158,"0"2"1,0 3 432,0 2 0,-5 1 31,0 5 1,0 5 254,5 1-56,-7 5-601,6-2 1,-12 19-40,3 6 0,-3 9 161,-2 7 0,-1 15 201,-4 14 1,4 8 59,-4 6 1,4 4-545,1 6 1,2 2 131,3 3 0,4-1-210,6 6 0,3-7-325,7 2 0,1-11 171,14-8 1,6-8-210,8-7 1,-1-10-242,1-9 1,5-6-800,5-15 0,5-4 87,-5-5 0,0-7 285,-5 2 1050,0-10 0,2-1 0,0-7 0,-2-2 0,-3-3 0</inkml:trace>
  <inkml:trace contextRef="#ctx0" brushRef="#br0" timeOffset="2799">3189 986 7897,'-10'-5'-879,"1"0"0,1-7 1329,-2 3 1,2 0 811,3 0 0,3-6-618,-3-5 0,3 1-179,2 4 1,7 0-20,3 1 0,3-6-243,2 0 1,-1 1-1,1 4 1,5 0-21,-1 1 1,6-6-147,-6 0 1,6 1 100,-6 4 0,6 5-85,-5 0-307,6 1 0,-10 1-82,4 3 112,-4 3 0,-6 10 62,0 7 0,-7 6-65,2 8 1,-4 3 232,-1 2 1,-6 2-7,-4 3 0,2 3 0,-2-2 1,0 1 157,-4-2 0,-1 3 127,0-3 1,0-3-20,1-1 1,-1-9 265,0-2-22,1 1 122,-1-2-187,7-9-395,-5-7 0,11-9 96,-3-3 0,4-3 18,1-6 0,4-3-282,1-2 1,7-4-74,-2-7 1,3 1-47,1 0 0,1-1 89,0 1 1,1-1 82,4 1 1,-4-1 4,4 1 0,-4 0-10,-1-1 1,-1 6 87,1-1 1,0 7 517,-1-1 173,-5 2-351,4 3-166,-12 5-118,6 3 1,-7 14-97,0 7 0,0 6 77,0 8 0,-5 2-181,0 4 1,0 1 54,5 3 0,0 5-131,0 0 0,2-5-778,3 5 1,-2-9-30,7-1 1,4-3-316,6-1 0,6-8 545,-1-2 0,-2-10 779,1-5 0,33-30 0,14-7 0</inkml:trace>
  <inkml:trace contextRef="#ctx0" brushRef="#br0" timeOffset="3166">3939 192 7918,'-14'-30'0,"0"1"310,5-1 1,2 7 482,7 4 1,0 2-270,0 3 1,2 1-120,3 3 1,3 3 49,7 7 1,-1 2-28,1 3 1,6 5-21,4 9 0,2 6-134,3 9 1,-6 5-12,1 10 1,-2 10-74,1 10 1,2 4 0,-6 6 0,-5 2-262,-5 8 0,-7 4 289,2 0 1,-5 2-182,-5-2 1,-5-10 126,-10 0 0,4-7 2,-4-8 1,2-9-71,-1-10 0,2-10-94,-2-4 1,3-4-167,1-2 1,5-6-423,0-3 0,0-4-763,-4-1 0,-1-1 652,0 1 1,1-7-132,-1-3 1,-1 2-153,-4-2 1,4-1 979,-4-4 0,-9-91 0,13 34 0,1 0 0</inkml:trace>
  <inkml:trace contextRef="#ctx0" brushRef="#br0" timeOffset="4227">5057 839 7877,'-15'0'0,"0"-5"1135,1 0-691,-1-7 1,0 4 1138,1-7-1036,-1 7 1,5-3 527,0 6-589,7 0-303,-4-2 1,19 6 16,3-4 0,11 3-27,3 2 1,9 0-19,11 0 1,3 0-91,7 0 0,13 0 328,6 0 0,9 0-539,6 0 1,5 0 61,-44 0 1,0 0 0,-3 0-1,1 0 4,-1 0 0,1 0 0,42 5-287,-10 0 0,-6 0 285,-9-5 0,-6 0-67,-9 0 0,-5 0 91,-9 0 0,-9-5-66,-7 0 1,-11 0 37,2 5 498,-10-6 1,-4 3-165,-5-7 1,-10 5-88,0-5 0,-3 5-382,-7-5 0,-2 0 98,-9-4 0,4 1-106,-3 3 0,-2-3 37,2 3 0,-2-5 160,2-4 1,3 2 59,-4-2 1,-1 2-49,2 3 1,0-3 133,4-2 0,6 6-19,-1-7 1,7 12 266,-1-7 1,2 4-67,3-4 0,-1 2 395,0 3-314,7 4 0,2 4 142,6-3-390,0 4 141,0-6-292,0 7 83,6 7 1,2 1-183,7 6 0,1 1 124,4 0 0,-2 1-65,6 4 1,1-2-28,4 6 0,7-4-16,3 4 0,4-4-199,1 4 0,2-6 55,3 2 0,3 1-176,7-1 0,-7-1 157,-3-4 1,-3-5-63,-2 0 1,-8-7 95,-7 2 0,-6-3 109,-8-2 919,-7 0-156,-1-7 170,-14 5-635,-1-4 0,-2 1 47,0 0 7,7 0-171,-10-1 0,5 4-15,-7-3 1,0 3-239,1 2 0,-7 2 66,-4 3 1,-8 8-83,-1 7 0,-8 6-219,-3-2 1,1 11-330,-5 4 0,4 3-628,0 2 1,8 1 406,3-1 0,7 5-1216,3 0 2198,6 0 0,55-57 0,22-14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25T22:01:23.462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131 74 7872,'0'-23'0,"5"2"-178,0 6 0,1 7-348,-1 3 1,-1 4 928,5 1 1,3 1-161,7 4 0,-2 8-46,2 7 0,-7 4-168,-2-4 1,-1 4-50,6-4 1,-7 4-5,-3-4 1,-3 0-6,-2-6 1,0 1 49,0 0 1,-2-1 34,-3 1 0,-3-5 35,-7 0 0,1-7-94,-1 2 1,0-3 168,1-2 1,-1-7-25,0-3 1,5-4-40,1-6 0,0 2 7,0-7 0,-3 7 83,7-1 1,0-2-97,5 1 1,0 0 2,0 6 1,0 4-59,0 0 1,7 7-165,3-2 1,3 3-4,1 2 0,1 2 11,0 3 1,-5 8 18,-1 7 0,0-1 82,0-4 0,-2 0-29,-7-1 1,0 1 72,0 0 1,0-1 139,0 1 1,-7-5-32,-2 0 0,-6-2-62,-5 2 1,4-4 116,-4-6 0,-1 0-160,2 0 0,-3-6 3,3-4 0,2-10-153,-2-4 0,7 1-269,3-2 0,5 7-93,-1-1 1,5 4 476,5 5 0,56 23 0,19 12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25T22:01:24.121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88 45 7833,'-8'-7'214,"2"6"367,6-12-479,0 4 1,6 1 10,4 3 1,5 4-144,4 1 0,-3 6 45,4 4 1,-4-2-150,-1 2 0,-2 0 169,-3 5 0,1 4-65,-6 1 1,0-1-26,-5-4 0,-1 5 24,-4-1 1,-4 1 125,-5-6 1,-3 1-5,-2 0 0,1-2 142,-7-3 0,6 1-116,-6-6 1,7-2 18,-1-8 0,2 1-5,3-11 0,6 2-7,3-12 0,3 6-44,2-6 0,2 6-6,3-6 1,3 7-108,6-1 0,6 4-32,0 5 0,4 4-140,-4 6 0,1 0 104,-1 0 1,-4 1-85,3 4 0,-2 3 166,-3 7 1,-5 0-1,-4-1 0,-4 1 8,-1 0 0,0-1 115,0 1 0,-6 0 23,-4-1 1,-3 1-112,-2 0 1,-5-5-137,1-1 1,-2-5 15,1 1 1,4-4-193,-4-1 1,4-1-150,1-4 1,7-3 444,3-7 0,43-52 0,11-13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25T22:01:24.788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74 88 7839,'0'-14'90,"0"-1"0,0 5 405,0 0 98,0 0-204,0-4 1,2 6-318,2 3 1,0 3 100,6 2-230,-1 0 0,4 7 186,-3 2-162,3 4 0,-11 2 83,3 0 1,-4 0-48,-1-1 1,0 1-42,0 0 0,-6-1 21,-4 1 0,-3-5-7,-2 0 1,1-5 97,-1 4 1,2-4 8,3 5 0,-3-7-84,3 2 0,2-3-4,-2-2 1,7-7-23,-2-2 0,3-5-7,2 0 0,2-6 17,3 1 1,3-1-17,7 5 1,0 1 53,-1-1 0,3 7-29,2 3 0,-3-2 0,4 2 0,-4 0 28,-1 5 0,-5 2 15,0 3 0,-5-2 67,4 7 1,-5-5 151,1 5 0,-4-5-105,-1 4 0,-6 1-31,-4 5 0,-3-5-132,-2 0 0,0-2-35,1 2 0,-1-2-220,0-3 1,1-4-504,-1 4-677,7-3 1449,-5-2 0,44-52 0,3-14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25T22:01:25.413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89 177 7839,'0'-10'3,"0"0"0,0 5 67,0-4 494,0-1-161,0-5 0,0 0 36,0 1 1,0 4 141,0 0-338,0 0 1,0-4 96,0-1-239,6 7-28,-4-5 1,6 11-337,-3-3 7,-3 4-454,4 1 499,-6 6 0,0 2 158,0 7 0,-1-5 95,-4 0-30,-4-1 1,-5 1 323,-1 0-61,0-7 341,1 4-232,-1-7-244,0 0 0,7-2-331,3-3 0,4 2-219,1-7 164,0 0 0,0-4 17,0-1 0,1 7-176,4 3 0,-2 2-322,7-2 311,-7 3 1,4-3 415,-7 10 0,-7 29 0,-1 14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25T22:01:34.713"/>
    </inkml:context>
    <inkml:brush xml:id="br0">
      <inkml:brushProperty name="width" value="0.08571" units="cm"/>
      <inkml:brushProperty name="height" value="0.08571" units="cm"/>
      <inkml:brushProperty name="color" value="#00A0D7"/>
    </inkml:brush>
  </inkml:definitions>
  <inkml:trace contextRef="#ctx0" brushRef="#br0">148 853 7363,'0'-15'-962,"-2"6"1963,-3-1-440,3 7-511,-4-11-88,6 6 64,0 0 44,0-5 0,0 10-5,0-7 0,0 5-23,0-5 1,2 7 131,2-2-114,-2-3 0,10 5 20,-8-7 1,6 5 102,-5-5-89,7 7 0,-9-8-70,7 6 0,-7-2 32,2 2 17,3 4-31,-6-6-37,11 1 1,-10 4-29,7-3 0,-7 2 36,2-2-3,3 3 116,0-4-131,7-1 1,-5 5 5,0-2 0,-6 2 30,6 2-20,0 0 1,5-5-23,-1 0 0,1 0-90,0 5 1,-5 0 68,-1 0 1,1 0-13,5 0 1,0 0 73,-1 0 1,1 0-73,0 0 1,-5 5 0,-1 0 1,1 2 40,5-3 0,0 0 3,-1 6 0,-4-7 6,0 2 6,0 3 0,4 0 1,1 7 1,-5-5 1,0-1 0,-2-4-52,2 5 1,1-5 36,-6 5 0,6-2 0,-1 2 1,-2 3 46,2-3 0,-5-2 3,5 2 0,-5-2-24,5 1 1,-6 5 39,6-5-62,-7 4 1,9 2 9,-7 0 1,1-5-49,-1-1 0,-3 1 72,3 5 1,-4-5-2,-1 0 1,5-1-57,0 6 1,0-5-7,-5 0 0,0-1-13,0 6 19,0 0 1,0 0 18,0-1-20,0 1 1,0 0 1,0-1 0,0-4 25,0 0 1,0-5 0,0 5 1,0-1 22,0 6 1,0-5 4,0 0 1,-2-5-27,-2 4-1,2 1 1,-9 5 0,6 0 0,-2-6 3,2 1 0,2-2-31,-7 2 0,5 2 14,-5-8 0,6 6-6,-6-5 0,5 5 6,-5-5 1,7 1-9,-2-1 24,-3-3 0,1 6 22,-3-3-20,-3-3 0,5 9 3,-7-6 0,6 0 13,-1-5 0,2 2-31,-2 2 0,-3-2 1,3 3 0,-3-2 4,-2 2-6,1-3 1,-1 4 34,0-6 1,0 0 0,1 0 0,-6 0 41,1 0 0,-1 5 8,5 0 0,1 0-77,-1-5 0,-5 0 77,1 0 0,-3 0 13,3 0 1,2-5-2,-2 0 0,3-1 112,1 1 1,-1-2-124,-4-3 0,4-3 4,-4 4 0,4-5 8,1 0 1,0-3-2,1-2 0,0 3 20,5-4 0,-4-1-26,3 1 1,2-4-13,-2 4 0,2-4-37,-2 4 1,3-1-80,7 1 0,-5 4 58,1-4 0,-1-1-114,5 1 0,0 1 59,0 4 0,5-5-124,-1 1 0,8-6-155,-2 6 0,-2-1 4,2 5 1,-1 1 5,6-1 0,5 0-112,-1 1 1,7 1-303,-1 3 0,3-3 716,1 3 0,40 10 0,9 2 0</inkml:trace>
  <inkml:trace contextRef="#ctx0" brushRef="#br0" timeOffset="2042">794 780 8000,'-4'-10'-354,"-3"2"0,0-1-6,1 1 1,-1 3 1809,2-4-1044,4 5 0,-7-7 130,3 6-315,3 0-353,-4 5 208,6 0-262,0 0 0,1 5 146,4 0 0,-2 5 122,7-5 1,0 4-136,5-4 0,-1 5 157,1-5 1,0 2 141,-1-3 1,6-2-85,0 3 1,1-5 1,-1-5 1,-3-1-95,8-4 1,-1-8-13,6 3 1,4-9-125,0-1 0,2-3 56,-1-1 0,-3-5 23,8-1 0,-8-1-4,3 2 0,-3 8-111,2-3 1,-4 4 76,-1 1 0,-1 4-7,-8 10 1,-1 2 64,-4 3 1,0 3 6,-1-2 0,3 4 45,2 4 1,-2 0-58,2 6 1,-2-2 3,-3 2 1,6 1-29,-1-6 1,3 5-1,-3-5 1,-1-1-6,7-4 0,-6 0-6,6 0 1,-1 0-30,6 0 0,-1-1-11,1-4 0,-6-2-89,1-2 1,-1-3 74,5 7 0,-6-5 39,-3 6 1,-9-3 5,-1 2 1,-5 3-36,5-2 87,-7 2 28,4 2 16,-1 0-80,-4 0 0,6 0 42,-3 0-21,-4 0-17,13 0 1,-11 0 41,7 0 1,-5 0 51,4 0 58,-5 0 307,9 0-364,-12-7 1,7 4 271,-3-7-595,-3 7-7,5-10-354,-7 11 331,0-11-191,0 12 273,0-6-57,0 1 56,0 4 356,0-5 89,6 7-104,-4 0-102,4 0-34,-6-6-12,0 4 0,0-4-8,0 6 46,0-7 0,0 4 65,0-7 285,0 7-250,0-10 0,-5 5-45,0-7 1,-4 5 199,4 0-155,-7 1 1,6-6-48,-4 0 1,-3 5 18,3 1 0,2-1-33,-2-5 1,0 5-11,-4 0 0,4 6 154,0-6 0,5 2-124,-5-2 0,5 3-113,-4 7-69,5-6-476,-2 4 418,6-4 1,0 7-19,0 4 0,1 3 105,4 7 1,4 0-27,5-1 1,1 1-138,0 0 1,-1 4 105,1 1 0,0 0 56,-1-6 1,1 1-22,0 0 0,0-1 21,-1 1 1,1-2 3,0-3 1,-1 1-16,1-6 1,-5 5 47,0-5 1,-2 1 22,2-1 93,3-3-30,-5 5 0,0-9 488,-3-3-332,3 3-71,-6-11 0,6 7-130,-3-4 0,-4 2 68,4 3-70,-3 3 1,-2-6-179,0 3-1,0 4 13,0-6 72,0 7 1,0 2 96,0 3 1,-2 3 116,-3 6 1,2 1-281,-7 0 0,2 4-192,-2 1 0,-3 6-153,3-1 0,2 2-501,-1 3 0,0-1 967,0 1 0,-5 25 0,6 7 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25T22:01:41.480"/>
    </inkml:context>
    <inkml:brush xml:id="br0">
      <inkml:brushProperty name="width" value="0.08571" units="cm"/>
      <inkml:brushProperty name="height" value="0.08571" units="cm"/>
      <inkml:brushProperty name="color" value="#00A0D7"/>
    </inkml:brush>
  </inkml:definitions>
  <inkml:trace contextRef="#ctx0" brushRef="#br0">74 544 7736,'-9'-5'-382,"-1"0"657,7 0-135,-4 5 1,5-5 103,-3 0-8,4 1 69,-6 4-171,7 0 0,-1-5 252,-4 0 49,3 0-32,-4 5-184,-1 0 44,5 0-123,-4 0-278,6 0 214,0 0-27,6 0 1,3 0-10,5 0 0,1-2-162,0-3 0,4 4 57,1-4 1,1 2-53,-1-2 1,-2 3 82,6-3 0,-4 2-14,4-2 1,-4 3 31,4-3 1,-4 2-81,4-2 1,-6 4 62,2-4 1,-9 3-82,-1 2 632,0 0-2,-2-6-61,-1 4-237,-7-5-21,0 7-97,0-6 1,-2 4-151,-3-3 176,4 4-34,-6 1-146,1 0 47,4 0-169,-5 0 119,7 0-188,0 0 281,0 6 191,0 2 0,0 7-151,0 0 1,2 4 67,3 1 0,-2 1-91,7-1 1,-5-2-35,5 6 1,-7-1-19,2 2 0,1 2-138,-1-2 0,5-4 93,-5-1 0,1-4-91,-1-1 1,-3-1-42,3 1 0,-2-5-180,2 0 0,-3-5-998,3 4 682,-4-5 1,1 7-791,3-6 1462,-4 6 0,32-15 0,0 2 0</inkml:trace>
  <inkml:trace contextRef="#ctx0" brushRef="#br0" timeOffset="541">780 368 8169,'-8'-15'0,"0"5"-27,3 0 0,3 0 74,-3-4 368,-3-1 1,1 0-51,-2 1 0,0 1 200,5 3-55,2-3-256,-5 5 1,6-1 219,-4 5 31,3 2-147,-4 2-268,6 0 142,0 6 1,5 7 0,0 7 0,1 6-26,-1-1 0,-3 2-119,2 3 1,3 6-187,-2 3 1,5 2 111,-5-2 1,1 4-91,-1-4 0,-2 3-57,7 2 1,-5 0-453,5 0 1,-7-4-62,2-1 1,2-6 185,-3 1 1,6-5-117,-5-4 0,0 1 108,-5-7 0,0 1-26,0-5 0,0-1 105,0 1 0,0-5 389,0 0 0,0-7 0,0-23 0,0-12 0</inkml:trace>
  <inkml:trace contextRef="#ctx0" brushRef="#br0" timeOffset="892">780 764 8074,'-15'-22'0,"5"-5"-203,1 8 1,0-7 409,0 1 1,0 2 514,5-1 1,2 4-249,-3-4 0,3 4-96,2-4 1,2 6-126,3-2 0,-2 5 30,7 6 0,-5-4 2,5 3 1,-5 2-118,4-2 0,1 5-199,5-5 1,0 2 82,-1-2 0,6 4-165,0 6 1,1 0 74,-2 0 1,3 1-168,2 4 0,2 5 131,-6 10 0,4-3 36,-4 8 0,-2-2-56,-8 1 0,1 2 30,-6-6 0,2 5 21,-3-6 1,-2 6 20,3-6 1,-3 1 0,-2-5 0,-7-1-70,-3 1 1,-3-2-5,-1-3 0,-3 3-57,-2-3 0,-4-2-228,-7 2 1,1-5-41,0 4 1,1-5 103,3 1 0,-3-4-479,4-1 0,3 0-47,1 0 842,10 0 0,35-31 0,22-16 0,2-2 0,0 0 0</inkml:trace>
  <inkml:trace contextRef="#ctx0" brushRef="#br0" timeOffset="1318">1294 368 8187,'7'-15'-190,"-5"0"280,2 0 1,3 1 182,-2-1 1,5 0 9,-5 1 1,4 4-16,-4 0 0,2 2 263,-2-2-1,-4-3 3,12 5 61,-11 0-476,5 1 9,-7 7 0,-7 0-45,-3 0 1,-3 8 140,-2 7 0,1 1-24,-1 9 0,0-1-71,1 6 0,-1 4-102,0 0 0,2 2 39,3-1 0,-1 1-164,6 3 1,0 2-365,5-7 1,0 5 37,0-5 1,7 1-208,3-6 0,4 0 257,6 1 0,1-7-113,4-4 1,2-9-70,-2-5 1,3-3-115,1-2 1,0 0 344,1 0 1,-2-9 325,-4-5 0,10-40 0,-3-16 0</inkml:trace>
  <inkml:trace contextRef="#ctx0" brushRef="#br0" timeOffset="1900">1471 632 7466,'-7'-15'-1299,"6"1"1553,-4-1 1,-2 0 554,2 1 0,0 4-307,5 0 0,0 0 4,0-4 0,0 4 83,0 0-184,0 0 0,0-5-239,7 1 1,1 4-115,7 0 1,-5 5 134,-1-5 1,1 7-74,5-2 1,-5-1 63,-1 1-143,1 0-315,5 5-116,0 0 169,-1 0 1,-4 2 10,0 3 135,-7 3 0,4 6 90,-7 1 0,5 0-14,0-1 0,-1 1-17,-4 0 1,-4 4 124,-1 1 0,-2 0-84,2-6 0,2 1-3,-7 0 1,5-1 7,-5 1 0,6 0-10,-6 0-14,7-1 21,-11 1 1,11-2 10,-7-3 46,7-4 19,-3-6 333,6 0-68,0 0-273,0-6 1,0 3-86,0-7 1,1 0 5,4-5 0,-2 1 20,7-1 1,0 0-94,5 0 0,-6-4 124,1-1 0,0 1-25,5 4 1,-2 0 46,-3 1 0,1-1-11,-6 0 0,5 0 119,-5 1 1,4 4-124,-4 0 1,2 7 22,-2-2 0,-4 2-191,4-2-424,-3 3 375,-2 2 0,2 8 142,2 7 1,-2 1-38,3 4 0,-2-2-89,2 6 1,2-4-164,3 5 1,3-6-61,-4 6 1,0-7-287,0 1 0,6 2 28,5-1 1,-1 0-214,-4-6 0,5-4 827,-1 0 0,14-13 0,-2 1 0</inkml:trace>
  <inkml:trace contextRef="#ctx0" brushRef="#br0" timeOffset="2226">1956 221 8031,'-8'-28'146,"3"3"0,3-1 319,2 7 1,0-6-126,0 6 1,0-1 46,0 5 1,7 2 39,2 3 1,0-1-17,0 6 1,1 0-126,5 5 1,0 0-44,-1 0 0,6 12 6,0 2 1,-2 12-29,-9 4 1,4 1 7,-3 8 1,-3 0-134,-2 5 0,-4-1 88,-1-4 1,0 3-163,0-2 1,0-1-16,0 5 1,-1-10-88,-4 5 1,1-1 30,-5-4 0,-1 1-140,-5-6 0,5-5 43,1 1 1,-1-5-148,-5 4 1,0-4-195,1 4 0,4-6-445,0 2 1,0-4-336,-4-1 1,-1 4 124,0 1 1142,0 0 0,-12-12 0,-4-2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25T22:04:36.397"/>
    </inkml:context>
    <inkml:brush xml:id="br0">
      <inkml:brushProperty name="width" value="0.08571" units="cm"/>
      <inkml:brushProperty name="height" value="0.08571" units="cm"/>
      <inkml:brushProperty name="color" value="#00A0D7"/>
    </inkml:brush>
  </inkml:definitions>
  <inkml:trace contextRef="#ctx0" brushRef="#br0">353 192 7849,'-10'0'-646,"0"0"1,5 0 933,-4 0 1,4-2 41,-5-3-18,7 4-172,-11-6-271,13 1 81,-12 4 141,11-11 83,-4 11 14,-1-11-15,5 12-113,-4-13 0,1 11 0,0-7 0,-1 7 3,1-2 0,3 2 65,-3-2-177,-3 3 0,5-4 74,-7 6 0,7-2-172,-2-3 104,-3 4-22,-1-6 44,-5 7 2,-1 0 1,0 5 10,1 0 0,4 2 5,0-3 1,0 5 1,-3 5 0,3 1 0,-1 0 0,6-1 1,-5 1 5,5 0 0,-4 0 1,4-1 0,-2 3-5,2 2 0,4-3 0,-4 4 0,3 3 21,2 1 0,0-1 2,0 2 1,0-6 49,0 6 1,5-7-71,0 1 0,1 3 4,-1-3 0,-1 1 31,5-5 0,-4-1 3,5 1 1,-5 0-45,5-1 0,-5-4-6,4 0 27,1 0 1,5 3 8,0-3-41,-1 3 1,1-7 10,0 4 0,-1-2 13,1-3-6,0-3 1,0 4-5,-1-6 0,1 0 5,0 0 1,-1 0 3,1 0 1,-5 0-11,0 0 0,-1 0-4,6 0 1,-5 0-12,0 0 59,-7 0 0,10 0-23,-5 0-9,7 0 0,-5 0-13,0 0 1,-6 5 1,6 0 0,-5 0-1,5-5 1,-5 0-3,5 0 1,-5 0-53,4 0 56,1 0 0,5 0-33,0 0 1,-6 0 3,1 0-7,0 0 27,5 0 1,-1 0-3,1 0 1,-5-2 69,0-3 17,-1 4 15,6-12 1,-2 9-69,-3-5 94,3-1 1,-6-5-98,2 0 0,3 1 9,-7-1 0,1 0-24,-1 1 0,-3-1-10,3 0 1,-4 1 61,-1-1 0,0-5-9,0 1 1,0-1 6,0 5 1,0 1-45,0-1 0,0-5-3,0 1 1,-5-1-2,1 5 0,-3 1 2,2-1 1,2 0 2,-7 1 1,7-1-5,-2 0 1,-2 1-36,2-1 7,-6 0 0,4 1 271,-2-1-135,-4 0 0,4 2 77,-5 3-158,-1-3 1,-5 7 5,1-4 1,-1 3-12,6 7 0,-1-5 2,0 1 1,-1-1-20,-4 5 0,4 0-261,-4 0 1,4 0-66,1 0 1,1 0 81,-1 0 1,0 1-508,0 4-56,1-3-249,-1 11 1041,7-12 0,21-1 0,11-8 0</inkml:trace>
  <inkml:trace contextRef="#ctx0" brushRef="#br0" timeOffset="2603">794 353 7890,'-8'0'-1514,"1"0"1403,7 0 109,0 0-6,0-6 113,0 4 18,-6-4 4,4 6 201,-5 0-168,7 0 2243,0 0-2338,7 0-34,-5 0-1,4 0-78,-6 0 110,0 0-60,7 0-1,-6 0 21,12 0-8,-5 0 0,7 0 6,0 0 0,0 0 3,-1 0 1,1 0-11,0 0 1,4 0 1,1 0 1,6 0 48,-1 0 1,2 5 4,3 0 1,1 1-68,3-1 1,-1-3 9,6 3 0,-2 1 0,3-1 1,0 5-13,-5-5 0,1 0-5,-2-5 0,-5 4-1,1 1 1,-7 0-6,-9-5 1,1 0 133,0 0 208,-7 0-113,-2 0 0,-1-6-12,0-4-166,0-3 0,0-3 20,0-4 0,6 4-131,-1-4 0,3 4 102,2 1 0,5 0-112,-1 1 1,2-1 87,-1 0 0,-4 7-30,4 3 1,-4 4 7,-1 1 1,0 0-49,-1 0 0,1 0-63,0 0 76,-1 6 0,1 1-12,0 2 0,4 3 60,1-7 1,0 6-12,-6-1 1,6-4-3,0-1 1,4 2 20,-4-2 1,1 1 28,-2-1 0,-2-3 6,2 3 0,3-4 255,-3-1-207,1 0 28,1 0-108,-5-6 1,4 3 16,-10-7-30,3 7 1,-10-4-219,7 7 139,-7-7 70,10 6 0,-9-6-25,5 7-50,-5-6 51,9 4 0,-10-4 28,7 6 1,-5 0 1,4 0 0,-4 0 16,5 0 1,-5 0-3,5 0 1,-5 0 4,4 0 1,1 0-26,5 0 0,-5 0-10,0 0-10,-1 0 0,6 0-4,0 0 0,-5 0 27,-1 0 1,-4 0-4,5 0 0,-5 0 12,5 0 30,-7 0-26,10 0 1,-10 0 69,7 0 15,-7 0-28,4-7 9,-7 5-22,0-11 0,0 10 0,0-7 1,-2 7-8,-3-2 0,2-3-6,-7-2 1,5 2-71,-4-2 1,1 0 26,-2-4 1,-3 1-10,3 3 0,-3-3 16,-2 3 0,5-3-6,0-2 1,1 5 43,-6 1 1,5 0-3,0 0 0,5-3-34,-4 7 0,5-1 20,0 1-24,-5 3-33,8-4-4,-6 6-18,7 0-22,0 0 51,7 6 1,-1-2-8,4 5 0,3-4-23,-3 5 1,3-2 44,2 2 1,4 3 0,1-3 1,-1 1-28,-4-1 1,5 3-1,-1-3 1,6 3 57,-6 2 1,6-2 0,-5-3 1,1 3-7,-2-4 0,-2 3 10,2-2 0,-2 1-15,-3-6 0,-4 5 14,0-5 31,0 6 70,-2-9-49,-2 11 1,-6-10-66,0 7 1,-1-5 0,-4 5 0,-3-1-43,-7 6 1,-1 0-123,-4-1 0,2 1-216,-6 0 1,-1 4-48,-4 1 1,-1 5-191,1-6 1,1 6 163,4-6 1,2 1-374,8-5 818,-1-1 0,27-6 0,5-1 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25T22:04:40.509"/>
    </inkml:context>
    <inkml:brush xml:id="br0">
      <inkml:brushProperty name="width" value="0.08571" units="cm"/>
      <inkml:brushProperty name="height" value="0.08571" units="cm"/>
      <inkml:brushProperty name="color" value="#00A0D7"/>
    </inkml:brush>
  </inkml:definitions>
  <inkml:trace contextRef="#ctx0" brushRef="#br0">59 118 7894,'-8'-6'-437,"-4"3"518,8-7 1,-1 5 202,5-5 0,-2 7 283,-3-2-66,3-3-237,-4 0 0,4-2-74,-3 0 1,4 5 163,-4-5-192,3 7 1,2-5-120,0 3-120,0 3 50,0-4-14,0 6-129,0 0 223,0 6 1,5 4 27,0 10 0,0-2-6,-5 6 1,5 1 9,0 4 1,1 0-8,-1 1 1,-2 1-44,7 3 0,-5-1 9,5 6 0,-7 0-47,2 5 0,2-5-128,-2 1 0,4-8 76,-4 3 0,5-1-112,-5-5 0,0 4-22,-5-8 0,1 1 24,4-2 1,-3-3-90,3-6 0,-3 0-62,-2-1 0,0 1-519,0 0 266,6-7 176,-4-1 0,6-7-47,-3 0 440,-4 0 0,6-13 0,-7-4 0</inkml:trace>
  <inkml:trace contextRef="#ctx0" brushRef="#br0" timeOffset="391">88 383 7905,'-8'-15'130,"-3"1"125,6-1 1,-5 0 24,5 0 0,-5 1 0,6-1 0,-1 5-73,5 0 0,0 1-102,0-6 0,6 5-78,4 0 0,-2 2 29,2-2 0,5-1-71,4 6 1,2-6 135,-1 1 0,-2 3-138,7 2 1,-3-1 20,3 1 1,-2 0 18,-4 5 0,-1 0-23,7 0 0,-7 2-40,1 3 0,-2 3-23,-3 6 1,1 1 56,0 0 0,-5 0-23,-1-1 0,-5 1 11,1 0 0,-4-1-1,-1 1 1,0 0 23,0-1 1,0 1 1,0 0 0,-5 0 11,0-1 0,-6 1 3,1 0 0,-3-6-22,-2 1 0,-1-5-51,-4 5 0,4-2-128,-3 2 1,-3-4 9,3-6 0,-3 5-229,3 0 0,3 0-362,-4-5 212,4-6 0,3-3 549,3-5 0,23-40 0,11-10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25T22:04:44.378"/>
    </inkml:context>
    <inkml:brush xml:id="br0">
      <inkml:brushProperty name="width" value="0.08571" units="cm"/>
      <inkml:brushProperty name="height" value="0.08571" units="cm"/>
      <inkml:brushProperty name="color" value="#00A0D7"/>
    </inkml:brush>
  </inkml:definitions>
  <inkml:trace contextRef="#ctx0" brushRef="#br0">119 148 7905,'0'-8'-1525,"0"1"2146,0 0-392,0 6 1,0-7 52,0 3-135,0 3 1,0-6 169,0 3-171,0 3 1,4-6 168,1 3-136,0 4 0,-5-7 164,0 3-18,0 3 10,0-4-134,0-1-106,0 5 1,0-6 90,0 3-315,0 4 275,0-6-150,0 7 0,-1 2 21,-4 3 0,1 4-9,-5 11 0,-1 3 101,-5 6 1,0 7-51,1 3 0,-1 4 16,0 1 1,6 2-73,-1 3 1,7-4-7,-2 4 1,3-3 13,2-2 0,5-1-134,0-4 1,8-3-32,2-7 1,1-6-517,8-3 0,-4-4-35,4-1 0,1-7 243,4-3 1,1-4-116,-1-1 1,2 0 576,4 0 0,2-6 0,14-15 0,1-10 0</inkml:trace>
  <inkml:trace contextRef="#ctx0" brushRef="#br0" timeOffset="674">398 442 7901,'-10'-2'-74,"0"-3"0,7 2 611,-2-7-16,-3 7-126,6-10-196,-4 5 1,6-2 62,0 0 1,0 5-30,0-5 0,0 5-31,0-4 1,0 4 9,0-5 0,1 2-26,4-2 0,-1-1-5,5 6 1,-4-5 22,5 5 0,-2-7-43,2 3 0,3 2-94,-3 2 0,-2-1 137,2 1-312,0-7 0,4 11-238,1-4 1,-5 3 65,0 2 11,-1 0 0,5 7 64,-5 3 0,-1 3 65,-3 1 1,-3 3 56,3 2 0,-3-2 40,-2 2 0,0 2-30,0-1 1,-5 5 173,0-6 0,-2 2-34,2-1 0,-1-4-25,-4 4 194,-3-4-175,5-1 1,-2-2-24,0-3 112,7-4 9,-10-6-13,11 0 178,-4 0-310,6-6 0,0-2-63,0-7 0,1-5 36,4 1 1,-2-1 9,7 5 1,-2-4-10,2-1 0,2 1 53,-7 4 1,6 0-14,-1 1 0,-2-1-9,2 0 1,-2 0 72,2 1-139,3-1-3,-5 0-17,7 7-6,-7 2-75,5 6 1,-10 6 103,7 4 1,-7 3-14,2 2 0,2 4-35,-2 1 1,1 4-94,-1-4 0,-2 5-170,7-6 1,-2 2-120,2-1 0,3-4-94,-3 4 0,3-4 62,2-1 0,-1 0 65,1-1 0,0-6 441,-1-3 0,8-23 0,1-6 0</inkml:trace>
  <inkml:trace contextRef="#ctx0" brushRef="#br0" timeOffset="1016">839 133 7918,'-7'-15'-15,"6"-4"46,-4-1 0,-2 5 517,2 6 275,0-1-579,5-5 0,0 5 247,0 1-103,0 5-211,0-2 0,2 6-91,3 0 1,-2 0 118,7 0 1,0 6-139,5 4 1,-1 3 44,1 2 0,0 4 2,-1 1 0,1 6-13,0-1 1,-1 2 4,1 3 1,-5-1-63,0 1 0,-7 4 12,2 0 1,1 1 24,-1-6 0,-1 0-41,-9 1 1,1 2-170,-5-2 1,-1 2-57,-5-7 1,0 1-258,1-1 1,-4 2-74,3-2 0,-3-4-327,8-1 1,-3-4-993,-1-1 1834,-1 6 0,0-18 0,0 2 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25T22:04:50.581"/>
    </inkml:context>
    <inkml:brush xml:id="br0">
      <inkml:brushProperty name="width" value="0.08571" units="cm"/>
      <inkml:brushProperty name="height" value="0.08571" units="cm"/>
      <inkml:brushProperty name="color" value="#00A0D7"/>
    </inkml:brush>
  </inkml:definitions>
  <inkml:trace contextRef="#ctx0" brushRef="#br0">236 59 7936,'-2'-13'441,"-3"3"-78,4-3 0,-6 10 136,7-7-151,0 7 7,0-3-116,0 6 43,0 0-271,0 6 0,0-3-9,0 7 0,5 0 122,0 5-298,0-1 0,-5 6-124,0-1 1,0 1-269,0-5 0,-2 1 98,-3 4 0,-3-2-939,-6 6 1407,-1 1 0,-23 13 0,-11 5 0,-3 5 0,0-1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25T21:50:56.469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192 353 7882,'-17'-21'-47,"-2"-4"0,7 2 373,-2-1 1,4 6 516,0-2 0,2 4 110,3 1 30,3 1-285,-4 5 125,6 3-695,0 6 81,6 0 0,2 8 55,7 7 0,1 6-65,4 8 1,-2 2 10,7 4 0,-1 2-27,5 7 0,1 1-144,-1-1 0,6 0-112,-1 0 1,2 2-11,-2 3 1,2 1-28,3 4 0,-1 3 122,-4-3 0,-3-1-79,4 1 0,-11-12 134,-4 2 0,-4-10-18,-1 1 0,-5-9 6,-1-2 1,-5-6 88,0 2 0,0-4-14,1-1-100,-4 0-248,6-1 214,-7-5-237,6-3 195,-4-6-46,5 0-38,-7 0-779,0 0 135,0-6-712,0 4 820,0-11 1,0 5-373,0-7 0,0 5 357,0 0 681,0-6 0,6-72 0,-2 32 0,0 1 0</inkml:trace>
  <inkml:trace contextRef="#ctx0" brushRef="#br0" timeOffset="343">986 382 7907,'0'-44'349,"0"0"1,-5 7-80,0 2 1,0 4 390,5 2 0,0 1-91,0 4 0,0-4 580,0 3-392,0 4 128,0 0-483,0 13-380,0 1 0,0 9 111,0 3 0,0 11 98,0 13 0,0 7 149,0 8 0,-2 9-116,-3 6 0,-3 1-15,-6 9 1,-1-1-231,0 6 1,-1 6 75,-4 3 0,4 4-178,-4 1 0,-1-5 302,1 1 0,-1-8-41,2 3 1,7-17-32,-3-8 1,9-8-116,-4-7 1,7-3-85,-2-7 1,-2-1-104,2-4 1,1-2 175,4-8-655,0-5 368,0-3-1141,0-6-941,0 0 1551,6 0 0,-3-6 107,7-4 0,-5-5 24,5-5 665,0-2 0,-2-32 0,-2-13 0,2-5 0,-1 0 0</inkml:trace>
  <inkml:trace contextRef="#ctx0" brushRef="#br0" timeOffset="1061">236 677 7960,'-15'-7'-349,"0"0"-44,1-2 0,-1-3 453,0 7 1,1-4 453,-1 4 1,-2-5 205,-2 5 1,3-2 361,-4 2-513,4 4 1,1-6 184,0 7-159,7-6-402,1 4 0,9-4-105,3 6 1,5 0 145,9 0 0,11 1 14,9 4 0,12-3 78,8 3 0,7-2-166,13 2 0,-2-4-329,6 4 1,7-3 210,8-2 1,-3 0-129,-2 0 1,-5 0 140,-5 0 1,-4 0-60,-11 0 0,-10 0 57,-14 0-349,-13-7 197,-17 6 0,-9-6 1,-10 7 0,-3 0-191,-6 0 0,-1 0-211,0 0 0,-4 0-337,-1 0 0,-6 2 59,1 3 0,2-2-281,-1 7 0,6-5 1059,-2 5 0,11-1 0,2 6 0</inkml:trace>
  <inkml:trace contextRef="#ctx0" brushRef="#br0" timeOffset="2645">1133 1368 7959,'-10'0'183,"0"0"210,0 0 0,1 0-67,-1 0 0,6-2 333,0-3-380,2 3 1,2-6 452,0 3-211,0 4-169,0-12 0,0 5-64,0-7 1,5 5 90,0 0 1,6 0-84,-1-4 1,-2 4-75,2 0 0,0 0-14,4-4 1,3-1-41,2 0 0,-2 0-137,2 1 1,-2-1 52,-3 0 0,6 6-192,0-1 1,-1 2-51,-4-2 1,0 3-777,-1 7 585,1 0 0,0 0 134,-1 0 0,-4 2 140,0 3 0,-7 5 25,2 9 0,-2-2 97,2 2 0,-3 2-46,3-1 0,-3 6 165,-2-1 0,-5-2-27,0 1 1,-7-1 83,2 1 1,-1 4 60,1-3 1,-3 1-90,3-2 0,-3 2-60,-1-6 1,1 0-53,3-6 0,-3 1 57,3 0-56,-3 0-178,-2-1 0,5-6-52,0-3-281,7-3 118,-3-2 320,6 0 261,0 0 56,0-7-252,0 6 1,5-12 34,-1 3 0,6-3-210,-5-2 1,5 0 111,-5 1 0,6-1-183,-1 0 1,3-4-19,2-1 0,-5 0-10,-1 6 1,1-6 50,5 1 1,0-3 36,-1 3 1,-4 2 63,0-2 1,0 2-2,5 3 1,-2-1 139,-4 0 0,3 1-95,-7-1 81,6 0 1,-8 2 81,7 3-75,-6-3-159,2 12-25,-6-6 87,0 7-46,0 0 15,0 7 5,0-6 131,-6 6-39,4-1 0,-6 2 30,3 7 0,3 0 157,-3 0 1,4-1-82,1 1 1,-2 1 93,-3 4 0,3 3-29,-2 6 1,2 1-189,2-1 1,0 2-115,0 3 0,0-3-33,0 4 1,6 1-228,4-2 0,3 0-60,2-4 0,1-7-291,4-4 1,3-2-587,6-3 0,1-4 392,-1 0 0,0-7 881,1 2 0,25-36 0,8-10 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25T22:04:56.843"/>
    </inkml:context>
    <inkml:brush xml:id="br0">
      <inkml:brushProperty name="width" value="0.08571" units="cm"/>
      <inkml:brushProperty name="height" value="0.08571" units="cm"/>
      <inkml:brushProperty name="color" value="#00A0D7"/>
    </inkml:brush>
  </inkml:definitions>
  <inkml:trace contextRef="#ctx0" brushRef="#br0">59 572 7909,'-8'0'180,"-5"0"360,5 0-295,-1 0 1,1-5 106,3 0-258,4 1-125,-6 4 175,7 0-29,0 0 1,7-5 45,3 0 1,-1 0-11,6 5 0,-3-5-55,7 0 0,2-2 16,-1 3 1,6 2-25,-1-3 1,1-1-90,-2 1 1,4 0-74,-4 5 1,-1 0 53,2 0 1,-6 0-138,6 0 0,-5 0-26,4 0 0,-6 0 113,2 0 1,-4 0 1,-1 0-21,-1 0 50,1 0 43,0 0 175,-7 0-75,-2 0 264,-6 0-353,0 0 1,-4-2 0,-1-3 1,-2 4-1,2-4 0,4 3 41,-13-5 0,11 4 55,-7-7 185,7 7-70,-10-3-54,11-1 0,-6 5-70,3-2 0,4 0 122,-4-1-101,3 4-138,2-6 82,-6 7-243,4 0 349,-4 0-86,6 0 0,4 7-1,1 3 0,2 3-19,-2 1 1,-2 3 7,7 2 1,-5 2-76,5 4 1,-2 3 11,1-4 0,5 4-34,-5 1 1,0-1-141,0-3 0,-4 1-39,5-7 0,-5 1-206,5-5 1,-5-5-300,4-1 1,-5-4 113,1 5 1,3-7-261,2 2 1,-2-3 850,2-2 0,12-39 0,9-10 0</inkml:trace>
  <inkml:trace contextRef="#ctx0" brushRef="#br0" timeOffset="599">1088 469 7721,'0'-9'-164,"0"-1"708,0 0 1,0-5-113,0 1 0,0-1 30,0 0 0,0 5-162,0 1 0,0-1-33,0-5 0,0 5-4,0 0 0,0 1-108,0-6 0,0 5 14,0 0 0,0 5-17,0-4 0,0 4-112,0-5 113,0 7-176,0-4-10,0 7 0,-5 2-197,0 3 0,-6 4 48,1 11 0,-3 5 146,-2 9 0,0-1 164,1 6 0,-1 0-85,0 5 1,2 0 23,4 0 0,2 0-44,7 0 0,0-6 15,0-4 1,7-3-15,2-1 1,6-7-19,5-4 1,2-4-29,8-5 0,-1-4 74,1-6 1,4-1 3,0-4 0,1-3-5,-6-7 1,-1-2 14,-4-2 1,2 1-26,-6-7 1,3 6 7,-8-6 0,3 6-20,-9-6 0,-2 7-3,-2-1 0,-4-4-20,-1-2 1,0 2 48,0-1 1,-1 4 1,-4-4 1,-3 4-51,-7-4 0,0 4 1,1-4 0,-6 1-22,0-2 0,-4-1-100,4 7 0,-1-1 33,1 5 0,4 1-169,-3-1 1,-3 5-438,3 0 0,-1 7-632,5-2-506,7 3 1247,-5 2 1,12 9 577,-4 5 0,10 60 0,3 21 0</inkml:trace>
  <inkml:trace contextRef="#ctx0" brushRef="#br0" timeOffset="833">1117 469 7909,'-9'0'172,"-1"0"1,5 0 812,-5 0-246,7-6-260,-4 4 0,6-4-2,-4 6-302,3 0 1,-3 0 42,10 0 0,3 1 0,7 4 1,1 5-268,4 10 1,-2-4 6,6 3 1,1 4-12,4 2 0,-4-2-235,-1 1 1,1-4-372,4 4 0,1-4 90,-1 4 0,0-6 569,1 2 0,6-4 0,1-1 0</inkml:trace>
  <inkml:trace contextRef="#ctx0" brushRef="#br0" timeOffset="1374">1867 337 7471,'0'-15'-930,"0"1"1070,0-1 0,0 0 644,0 1 0,-5-1 92,0 0-520,0 0 0,4 1 236,-4-1-209,3 0 1,-4 6 39,6-1-67,0 6-229,0-2-3,-7 6 1,5 2-164,-2 2 1,-5 11 143,0 10 1,-4 4 35,-2 5 0,5 4 22,0 6 1,0 5 3,-4 0 0,1 0-242,3-5 1,3 0-136,7 0 1,0-1-174,0-4 0,7-3 9,3-7 1,9-1-248,6-3 1,4-6 72,5-9 1,-1-3-334,6-7 0,1-2 881,4-3 0,32-42 0,-33 15 0,-1 0 0</inkml:trace>
  <inkml:trace contextRef="#ctx0" brushRef="#br0" timeOffset="1893">1955 558 7885,'-1'-14'-438,"-4"5"1,3-4 1667,-3 3-856,4-3 0,1 3-56,0 0 1,0 5-123,0-5 1,0 6-27,0-6 0,4 5 1,1-5 0,7 7 27,-2-2 0,-2-2-31,2 2 1,-6 1-95,6 4 1,-5-5-212,5 0-50,0 0 14,4 5 143,1 0-113,0 6 0,-2 3 97,-3 5 1,-4 1-74,-6 0 0,0 1 140,0 4 0,0-4 33,0 3 1,0-2 11,0-2 0,-5-1 2,0 1 0,-1-2 9,1-3 0,3 3-12,-3-3 1,2-4 64,-2-1 61,4 3 21,-6-6-4,7 4 36,0-6-211,0-6 1,0-2 1,0-7 0,7-5-4,2 1 0,0-2 43,0 1 0,1 4-9,5-4 1,0 4-10,-1 1 0,-4 0-5,0 1 0,-5 1-5,5 3 0,-7 2-69,2 3-110,3 3 0,-6-3 35,2 10 0,0 3-131,1 7 1,-4 0-74,4-1 0,-3 6-268,-2 0 0,5 1 169,0-2 0,6-2-153,-1 2 1,-2-2-24,2-3 578,0 1 0,24-13 0,5-4 0</inkml:trace>
  <inkml:trace contextRef="#ctx0" brushRef="#br0" timeOffset="2251">2411 102 7885,'-5'-10'-95,"0"0"0,-5 0 449,5-4 1,1 4 1484,4 0-944,0 0-56,0 2-548,0-5 0,6 11-68,4-2 0,3 8 54,2 6 0,1 5 150,4 5 0,-4 2-225,3 8 0,-2-1-16,-2 1 0,-1 4 27,1 0 0,0 7-33,-1-2 0,-6-1-72,-3 1 1,-3-1-26,-2 1 1,0 7-252,0-7 1,-2 6 4,-3-5 1,-4 0-155,-11 0 1,4 1-117,-4-7 0,2 0-165,-1-4 1,2-3-440,-2-2 1,-3 1 246,3-7 0,-1 1 790,6-5 0,-27-27 0,-7-6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25T21:51:05.710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152 181 7914,'-15'-7'-69,"6"6"333,-4-13 1,6 11 160,-3-7 0,-2 5-97,7-5 1,-5 5-22,5-5 1,-5 5 204,5-5 1,-5 5-94,5-5 0,-5 5 0,5-5 0,-2 6 141,2-1 30,4 4-236,-6-6-326,7 5 1,8-4 86,7 6 1,7 0 19,8 0 1,2 0-142,3 0 0,4 0 125,6 0 1,2 0-112,3 0 0,4 0 14,6 0 0,0 5-132,0 0 0,6 0 78,-1-5 0,-6 0-121,-9 0 0,-7 0-12,-7 0 1,-3 1-16,-13 4 132,-6-3 0,-9 5 100,-10-7 166,3 0-167,-12 0 350,6 0-353,-7 0-8,0 0 1,5 0-29,0 0 39,7-7-34,-11 5 0,11-6 68,-7 3-30,6 3 39,-9-11 1,10 11 382,-7-3-299,6-3 1,-4 6 127,3-3-325,3 3 1,-5 1 15,7-4 0,-1 3-404,-4-3 472,3 3-14,-5 2 1,7 7 43,0 3 1,2 3 204,3 3 1,-2 5-156,8 4 1,-3 6 96,2 4 1,3 3-70,-3 7 0,-1 1-87,1-1 0,-5 0-123,5 0 1,-7-6 112,2-4 1,2-3-262,-2-2 95,0-7-157,-5-1-588,7-14 307,-6-1-231,6-7 1,-7-2-681,0-3 554,0 4 0,0-8 109,0 4 0,0 2-1107,0-7 1883,0 7 0,0-31 0,0 1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25T21:51:01.557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317 556 7860,'-15'-30'12,"0"0"221,0 0 0,5-5 363,0-1 1,6 6 893,-1 5-358,3 7-113,2-4-603,0 14-327,0 1 40,0 27 0,0 5 36,0 20 1,0 4 51,0 6 1,0 2-29,0 13 0,0-6-315,0 1 1,0-1-11,0 1 1,0-3-105,0 4 1,0-6 104,0-5 1,0-5 26,0-10 1,-5 1 170,0-11-67,0-3 0,4-19-31,-4-3 21,3-3 279,-5-9 1,7-1 38,0-8 0,0 1 55,0 0 1,5-1-287,0-4 0,5-6-192,-5-9 1,7 3 64,-2-3 1,4 3-153,1 2 0,0 0 161,0 0 0,0 7-108,0 3 0,0 4-88,0 6 0,0 4 4,0 6 1,5 1 109,0 4 1,0 5 79,-4 11 0,-1 4 19,0 10 1,-2-2-5,-3 7 1,-1-4 3,-4 4 0,-4-5 23,4 5 0,-5-6 138,-5 1 0,-3-3-11,-7-2 0,0-5-64,0 0 0,0-7 150,-1 2 0,-5-4-131,-4-6 0,1 3 118,-1-3 1,0-3-134,-5-2 1,0-4 12,0-1 0,-1 0-42,1 0 1,0-1-18,0-4 1,7-5-98,2-10 0,0 1-66,1-6 1,1 5-287,9-5 1,-2 0-92,7-5 1,0-1-336,5 1 0,9 0 249,6 0 610,13 0 0,28-9 0,14-6 0,7-3 0,0-1 0</inkml:trace>
  <inkml:trace contextRef="#ctx0" brushRef="#br0" timeOffset="184">709 767 7978,'-15'-22'675,"-1"4"85,1-7 0,5 5-259,0-5 1,7 1 1191,-2-1-1432,3 10-759,2 2 1,2 11-930,3-3 1,3 10 678,7 5 0,0 5 748,1 5 0,5 64 0,-9-31 0,0-1 0</inkml:trace>
  <inkml:trace contextRef="#ctx0" brushRef="#br0" timeOffset="351">724 1038 7978,'-9'0'2746,"3"0"-1513,6-6-298,0 4-455,0-5-384,0 7 1,0 9-178,0 6 1,0 2 135,0 8 0,1 0-676,4 5 1,-1 2-13,6 3 0,0-3-491,5 3 0,0 2 288,0-2 836,0 0 0,20-12 0,5-1 0</inkml:trace>
  <inkml:trace contextRef="#ctx0" brushRef="#br0" timeOffset="701">1070 1144 7903,'-13'-20'181,"3"0"1,-2 0 227,7 5 0,-5-1 825,5 1 1,0 5 304,5 0-988,0 7 1,7-4-311,3 7 1,5 2-131,5 3 0,-3 5-24,3 10 1,1-1-193,0 6 0,-1-5-280,-5 5 1,0 0 290,0 5 0,0 0-138,0 0 1,-5-1-4,0-4 0,-7 2-39,2-7 1,-3 5 88,-2-5 441,0 0 48,-7-5 96,-1-6 1,-7-3-20,0-6 0,5-1 185,0-4 0,0-4-109,-5-6 0,5-5-38,0 0 0,5-7-179,-5 2 1,6-3-149,-1-3 0,4 1-160,1 0 1,0 0-60,0 0 1,6 1-346,4 4 0,9-3-124,1 3 0,7 3-674,-2 2 1,5 3-1806,5 2 3075,-3 7 0,27-2 0,12 0 0,3 1 0,0 1 0</inkml:trace>
  <inkml:trace contextRef="#ctx0" brushRef="#br0" timeOffset="1209">1974 511 7903,'-8'-35'253,"3"0"1,3 0 412,2 4 0,0 6-161,0 0 0,2 10 30,3-5 0,-2 13 347,7-3-306,-6 7 0,4 3-220,-3 0 1,-2 7-127,7 3 0,-4 16 56,4 10 1,-5 12-115,5 7 1,-7 9-15,2 1 0,-3 7-116,-2-1 0,0 4-38,0 5 0,0-8-94,0 4 0,-5-13-249,0-2 1,-2-8 214,2-8 1,3-13-208,-3-7 163,4-13 180,1-5 19,0-21 1,0 4-195,0-10 0,-2 2-122,-3-2 0,1 1 103,-6-6 0,0 0-81,-5-5 1,0-5 14,0 0 0,0-1-87,0 6 0,-2 2 368,-3 3 0,3 1 91,-3 4 0,4 10 146,1 0 1,-6 2-8,1 3 1,-1 6 198,1 9 1,1 10-173,-6 6 1,7 7 101,-2 2 1,4 7 50,6-2 1,-1 2 212,6-2 1,1 2-158,9-7 1,4 0-335,6-4 0,7-8-221,3-3 1,5-3-163,5-2 1,2-7-540,3-3 0,7-3-109,-7-2 0,7 0-913,-7 0 0,4-2 801,1-3 1,-8 2 977,-7-7 0,0-40 0,-7-16 0</inkml:trace>
  <inkml:trace contextRef="#ctx0" brushRef="#br0" timeOffset="1842">3089 285 7882,'0'-39'180,"0"4"0,0 3 490,0 2 1,2 5-93,3 0 1,-3 5 214,3-5-428,-4 6 0,-1 3 276,0 6-239,0 6 1,-6-1-179,-4 10 1,-4 5-78,-1 10 1,-1 11 307,-5 9 1,3 7 73,-7 8 1,0 7 94,-5 13 0,0 11-625,-1-1 1,8 7 97,3-7 1,5 4 92,5 2 0,6 2-139,14-2 1,7-6-127,13-14 0,7-11-370,3-10 0,9-10-807,1-5 0,0-11 90,-4-9 0,-1-7-251,0-8 1,0 0 501,0 0 1,1-1 910,-1-4 0,-2 3 0,1-3 0,1 3 0,4 2 0</inkml:trace>
  <inkml:trace contextRef="#ctx0" brushRef="#br0" timeOffset="2485">3255 903 7899,'-10'-14'96,"2"3"1,-1 1 280,1-2 1,5-2 435,-2-1 0,3 5-254,2 0 0,5 0-134,0-5 0,7 2-98,-2 3 0,3-4-48,2 4 0,5-5-1,0-5 1,6 5-119,-6 0 1,6 0-100,0 5 1,0-3 41,-1-3 1,2 8-180,-7 3 1,0 3-24,-5 2 1,1 7-212,-1 3 0,-5 5 41,0 5 1,-7 4 75,2 6 1,-5 2 135,-5 3 1,-3-2 47,-7 8 0,0-8 117,-1 2 0,1-1-28,0 1 0,-5-5 193,0 0 0,0-1-36,5-9 1,0 0 97,0-5 1,5-7-245,0-3 150,6-3 11,-2-2-70,6 0 0,0-7 126,0-3 0,1-3-231,4-2 0,4-5-131,6-1 0,0-5 94,0 1 0,0-4-135,0-1 0,2 0 25,3 0 1,-3 5 102,3-1 0,2 1 2,-2-5 1,0 7 19,-5 3 1,0 3-8,0 2 0,-5 5-5,0 0-11,-7 6 1,4-1-32,-7 10 1,0 4-27,0 6 1,0 7-16,0 3 1,0 5-143,0 5 0,0-1-277,0 6 1,0-7 73,0 2 1,5 2-122,0-2 1,7 1-147,-2-6 1,3-2-427,2-3 1,5-3-381,1-7 0,0-2 1458,-1-2 0,44-58 0,-24 13 0,0 1 0</inkml:trace>
  <inkml:trace contextRef="#ctx0" brushRef="#br0" timeOffset="2868">4099 270 7899,'-15'-30'242,"0"0"0,5 5 380,0-1 1,1 3-121,-1-2 0,2 3 76,3 7 0,3 5-97,-3 0 0,5 7 73,5-2 1,4 3-36,6 2 0,6 13-109,5 7 0,2 7-53,2 3 1,0 9-134,0 6 0,6 4 0,-1 11 0,-2-2-64,-8 13 1,2-6-201,-7 5 0,-5 6 171,-5 4 1,-6 0-184,1-4 1,-12-1-193,-8 0 0,-2-4 148,-8-1 1,2-15-7,-2-4 1,-2-6-53,7-10 0,-5 0-202,4-5 0,0-6-142,1-4 0,3-3-369,-3-2 1,3-5-382,2 0 406,0-7 0,0 4-1363,0-7 2205,-7-7 0,-8-55 0,-9-20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25T21:51:10.095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453 211 7924,'-7'-21'-141,"4"4"-37,-7-3 1,6 3 136,-1 2 1,-1 5 33,1 0 1,-2 2 2,2-2 1,3-4 11,-3 4 114,-3 3 0,5-4-7,-7 6 1,6-2 154,-1 2 0,2 3-75,-2-3-138,3 4 0,-6-4 298,3-1-136,3 1 0,-6 5-135,3 0 0,-2 7-211,-3 3 1,-3-1 76,3 1 1,1 1 118,-1 9 0,0-3-12,-5 3 0,5 2-10,0-2 0,2 7 21,-3-2 1,-2 4 5,3 1 1,2 0 13,-2 0 0,5 5 5,-5 0 0,5 10-15,-6-4 0,3 5 25,-2-5 0,-3 1 34,3-2 1,-4 7-5,-1-7 1,5 7-21,0-7 1,2-2 24,-2 3 1,-2-3-46,7 2 1,0-3-1,5-7 0,0 5-70,0 1 0,0 4 54,0-5 0,0 7-8,0-2 0,0-2-19,0 3 1,0-3-103,0 2 0,0-3 78,0-7 0,0 5 7,0 1 1,0-1-10,0-5 1,0 0-3,0 0 1,2 2 70,3 3 0,-4-3-42,4 3 0,-3-3 5,-2-2 0,5 5 8,0 0 1,7 1 5,-2-6 1,-2 5-33,2 0 1,-5 0 4,5-5 0,-1 7 28,1 3 0,1-1 0,-6 1 1,2-5 7,-2 5 1,-2 0-40,8 6 1,-6-6 4,5 0 0,0-5 19,5 5 0,0-4 0,0 4 0,0-2-43,0 2 0,0 6-1,0-1 0,0 0-28,0 5 1,0-3-13,0-2 0,2-3 139,3 3 0,-3-9-48,3 4 1,-3-2 2,-2-3 1,5 2 52,0-2 1,5-3 156,-5 3 0,7-8-121,-2-2 0,4 0-16,1 6 0,-2-1-96,-3 0 1,9-5-113,-4 0 0,3-5-81,-2 5 1,-6-6 0,0 1 1,-5-3-11,5-2 1,-7 0 127,3 0 1,-10-5-29,-1 0 0,-5-7-82,5 2-13,-6-3-191,9-2-30,-11 0 0,6 0-1443,-3 0-40,-3 0-337,5 0 2187,-1 0 0,3-34 0,6-7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25T21:51:13.498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75 1794 7873,'-15'0'-118,"0"0"0,5-5 25,0 0 686,7-1 1,-6 5 387,4-4 36,4 3-397,-6-5-118,7 7 18,0 0-341,7 0 0,1 0-109,7 0 1,0 0 39,0 0 0,9 0 11,6 0 1,2 0-154,8 0 0,2 0 98,8 0 1,4 0-138,6 0 0,5 0 101,0 0 0,7 0-7,-1 0 1,-3 2 43,3 3 1,-8-3-17,3 3 1,-6-4-70,-5-1 1,2 0 7,-7 0 0,-1 0-7,-9 0 0,-5 0 16,-10 0 1,2-5-209,-7 0 105,0 0-36,-11 5 203,-3 0 51,-6 0 1,-1 0 98,-4 0-194,3 0 20,-5 0-15,7 0 0,-1 0 38,-4 0-49,3 0-14,-5-6-39,7 4 1,-5-11-149,0 3 1,-7 1 56,2-1 1,-3 0 125,-2-5 0,-2 0-6,-3 0 0,-3 0 13,-7 0 1,-1 0 150,1 0 0,-5 0-96,0 0 0,-2-1 155,2 1 0,-4 2-12,-6 3 0,7-2 175,3 7 0,4-5 1,6 5 1,4 0 100,6 5-445,6 0 79,2 0 0,9 0-156,3 0 0,4 0 42,6 0 1,1 7-142,4 3 0,6-2 10,9 2 0,-2 0-73,7 5 0,-4 0-42,4 1 1,0-1 30,5 0 1,0 0 103,1 0 1,-1 0 36,0 0 1,3 0 6,-2 0 0,2-2-23,-8-2 0,-3-3-103,-2-3 152,-3-3 235,-8 4 296,-9-6-74,-9 0-69,-12 0-299,-3 0 0,-6 0 0,0 0 1,0 5 37,0 0 1,-7 7-6,-3-2 1,-3 3-138,-2 3 0,-1 4-6,1 0 0,-1 5-185,-5-5 0,0 5-69,-5-5 0,3 7-302,3-2 0,3-1-37,-3 1 1,3-7-458,2 2 0,8-3 461,7-2 0,2 0 654,8 0 0,33-20 0,14-5 0</inkml:trace>
  <inkml:trace contextRef="#ctx0" brushRef="#br0" timeOffset="750">2848 1311 7859,'0'-23'8,"-5"-4"97,0 7 1,0-5 271,5 5 1,-2-7-64,-3 2 1,4 2 107,-4-3 1,3 1 46,2-5 1,0 0-30,0 0 1,-5 1 63,0 4 1,-7-3-57,2 3 0,2 3-12,-2 2 0,0 5-195,-5 5 0,3 3 14,-3 7 1,3 3 24,-8 7 1,-2 9-15,2 16 1,-5 10 89,5 10 1,-5 12-81,5 9 1,0 6-156,5 8 0,1 2 229,4 4 1,-2 3-243,9-47 1,1 1-1,0-1 1,1 0-39,3-2 0,1 0 0,-2 2 0,1-2-38,8 46 1,-5-2-135,5-9 1,-6-11-63,1-14 0,-3-8-224,-2-12 0,0-5-317,0-10 237,-7-3 0,3-9-598,-6-3 480,7-3 0,-5-7-994,3 0 588,3 0 0,-10-7 354,7-3 1,-6-5-564,1-5 1201,-4-3 0,-14-41 0,-4-8 0</inkml:trace>
  <inkml:trace contextRef="#ctx0" brushRef="#br0" timeOffset="1625">2275 1989 7921,'-1'-28'36,"-4"3"0,3-2 256,-3 7 1,-2 0 461,2 5 0,2 0 186,8 0 0,0-5-305,10 0 1,-2 4-52,13 6 1,-1 2-275,5-2 1,0-2-265,0 7 0,0 0-16,0 5 0,6 0-209,-1 0 0,5 5-164,-5 0 1,0 5-471,-5-5 0,-1 7-54,-4-2 0,7-3 45,-7-2 1,7 2-206,-7-2 1,-3 0 552,-2-5 0,1-2 474,-1-3 0,1-4 0,-6-6 0,-5-6 0,0-4 0,-2-4 0,2-1 0,-3 0 0,-7 0 0,0-5 0,0-1 0,-7 0 149,-3 0 1,3 5 328,2-5 1,-1 5 71,1 0 0,0 1 349,5 0 1,0 7 292,0 3 31,0 3-437,-7 2-37,5 6-730,-4 3 1,6 7 15,0 4 1,-5 4 30,0 6 0,-2 8 161,2 7 0,1 7-25,-6 9 0,7 5-135,-2 5 1,-2-1-213,2 5 1,0-10-27,5 6 1,0-9-102,0-7 0,7 2 61,3-7 1,3-7 99,3-8 1,0-10 88,4-5 0,-3-3 53,3-2 0,2-8 114,-2-7 0,0-7-86,-5-8 0,0-2 8,0-3 1,-1 1-1,-4-6 1,-2 7 99,-3-3 1,-3 10 232,3 1-334,-3 6-193,-2-3 0,-2 16 105,-3 6 1,3 8-50,-3 12 1,3 4 64,2 6 1,0 0-33,0 0 1,0-2-69,0-2 0,7-5 63,3-6 0,4 0 138,1 0 1,0-6-69,0-4 1,5-3 145,0-2 0,5-7-129,-5-3 1,0-5-2,-5-5 1,-1 3-40,-4-3 1,2-2-7,-7 2 1,1 0-623,-1 5 41,-3 0 184,5 0 1,-7 8 308,0 7 1,0 8 305,0 12 1,0 11-113,0 9 0,-5 12 125,0 8 1,0 7-177,5 8 0,-5 12-289,0 4 0,-1 2 278,6-2 0,0-2 13,0-4 0,0 2-244,0-7 1,6-6 199,-1-9 0,0-9-125,-5-6 1,0-7 152,0-7 1,-9-8 18,-6-13 1,-2-7-12,-8-2 0,2-5 316,-2-1 1,-4-7-344,4-3 0,-10-10 161,-5-5 1,-4-10-146,-1-5 1,5-10 128,0-6 1,1-2 204,-1-2 0,3 1-81,7 4 1,7-2 152,3 7 1,4-1-131,6 6 1,4 8 5,6 7 0,13 2-107,7 8 1,9-1-650,6 6 1,3 0-422,8 0 0,0 0 18,5 0 0,2-5-811,7 0 1,-4-5 491,-1 5 0,2-2 1160,8 2 0,14-23 0,11-11 0,-23 13 0,0 0 0,0 1 0</inkml:trace>
  <inkml:trace contextRef="#ctx0" brushRef="#br0" timeOffset="1934">4475 1070 7921,'-5'-30'217,"0"0"0,-5 7 367,5 2 0,-6 5 139,1 1 0,1 0-263,-1 0 0,5 6-99,-5 4 0,5 3-151,-5 2 0,-5 14-28,-5 6 1,-7 10 182,2 10 1,-5 4 210,-5 16 1,3 4-139,-3 11 1,3 2-203,2 3 1,6-1-99,4 6 1,10-1-228,5 2 0,5-9-263,5-7 0,12-8 164,13-2 1,9-3-124,11-12 1,-2-3-153,8-12 0,-3-8-593,2-7 1,7-1 96,-6-9 0,-1 0-1454,-10-5 2413,0-14 0,-1 6 0,-4-11 0,-5 3 0,-3-6 0,-2-5 0</inkml:trace>
  <inkml:trace contextRef="#ctx0" brushRef="#br0" timeOffset="2516">4460 1778 7868,'0'-10'1132,"0"0"-133,0 7 42,0-10-640,0 4 0,0-6 3,0 0 0,0 5-48,0 0 1,0 0 137,0-5 1,2 0-185,3 0 1,2 0-67,3 0 1,3 0-156,-3 0 0,5-1-6,5 1 0,-3 0-117,3 0 1,2 5 14,-2 0 0,0 7-263,-5-2 1,0 3 35,0 2 27,0 0 1,1 7 38,-1 3 1,-7 5-33,-3 5 0,-3-2 224,-2 8 1,-2-1-22,-3 5 1,-3 0 158,-7 0 0,-1-1-80,1-4 1,0 3 104,0-3 1,0-3-76,0-2 0,0-3 138,0-2-199,0 0 160,0 0-8,0-7-78,6-1 1,3-14 103,6-3 0,1-3-148,4-2 0,4-2-1,6-3 0,0 2-29,0-7 0,2 1 3,3-1 1,-2-3 25,7 2 0,-1 0 17,1 1 0,2-2-116,-7 7 1,5 0 79,-5 4 1,-5 8 5,-5 3 0,-5 3-53,5 2 0,-6 7-15,1 3 0,1 5-37,-1 5 0,0 4-151,-5 6 0,0 5 16,0 0 0,0 0-178,0-5 1,2-1-892,3-4 0,2 4 215,3-4 1,8-4-62,-3 0 1,5-11 329,0-5 770,4-4 0,46-48 0,11-11 0</inkml:trace>
  <inkml:trace contextRef="#ctx0" brushRef="#br0" timeOffset="2826">5244 1342 7894,'-13'-22'51,"2"-3"1,0 1 91,6-1 1,0 2 181,5-2 1,0-2 580,0 7 1,0 0-387,0 4 0,5 1 17,0 0 1,6 5-128,0 0 1,-3 7 60,2-2 1,-3 3-184,8 2 1,-7 9-39,12 6 0,-6 8 82,6 12 0,-4 10-68,-1 11 1,1 4-14,-1 5 0,-2-1-112,-3 6 0,-3 1-137,-7 4 1,0-6 53,0-4 0,-2-5-114,-3-5 1,-3-3-231,-7-7 1,-2-6 13,-3-4 0,3-10-110,-3-5 1,-4-1-335,-1 1 0,4-3-658,1 3 0,-2-9 536,2-1 840,-7-6 0,-3-4 0,-9-9 0</inkml:trace>
  <inkml:trace contextRef="#ctx0" brushRef="#br0" timeOffset="3568">5741 257 7894,'-10'-24'-255,"2"4"0,1 3 338,4 2 1,-4 0 650,2 0 0,0 0-271,5 0 1,0-2 331,0-3-323,0 3 1,2-4 23,3 6 1,-2 5 11,7-1 1,0 8-149,5-2 1,0 3 100,0 2 1,5 7-163,1 3 1,5 10 68,-1 5 1,9 12-126,1 8 1,9 9-56,1 11 1,0 6-489,5 9 0,2 4 365,-26-40 0,-2 2 0,0 2 1,-2 1-77,-1 1 0,-2 1 0,-5 0 0,-1 0-15,0-1 0,-1 0 0,4 47-118,-6-6 0,-3-1 86,-7 1 0,-8-8 116,-7-2 1,-2 1 277,-8-2 0,0 7-76,-5-1 0,4-9-100,1-2 0,7-5-37,-2 1 1,8-5-82,2-5 0,2-3-38,-2-2 0,-4-4-252,4-7 0,-3-5 62,-2 0 1,0-1 192,0 1 1,0-3-571,-1-7 0,1-5 169,0 0 0,0-7-1573,0 2 685,7-9-146,-6 2-232,6-11 1660,-7 4 0,-7-39 0,-1-9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25T21:56:06.398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90 467 8015,'-15'-30'145,"0"5"-81,0 0 15,0 7 683,7-4 1059,-6 7-511,13 6-482,-6 3 115,7 6-368,0 0-340,7 6 0,3 3-56,10 6 0,-2 2-14,7 3 0,1 5 17,4 10 0,1 3 0,5 8 1,-5 6-153,5 3 0,0 5-143,0 5 1,5 6 257,0 9 0,1-1-303,-2 6 1,2-6 295,-7 1 1,0-3-84,-5-1 0,-5-9-8,0-7 1,-6-7 51,1-7 0,-4-6-167,0 0 0,-3-2 117,-3 3 1,2-4 124,-7-7 0,5 3-320,-5-3 1,0 4 650,-5-9-854,0-3-7,0-1-397,0-12-241,0-3-600,0-6 133,0 0 670,0-6 1,0-3-991,0-6 1781,-7 0 0,-1-33 0,-7-9 0</inkml:trace>
  <inkml:trace contextRef="#ctx0" brushRef="#br0" timeOffset="384">1311 211 7927,'-5'-30'146,"0"0"0,-2 2 125,2 2 0,4 5 463,-4 6 0,3-1-158,2 1 1,0 5 739,0 0-422,0 7-128,0-4-759,0 7 1,0 7 42,0 3 1,0 5 120,0 5 1,-2 10 96,-3 11 0,2 10 0,-7 10 1,0 1-215,-5 8 0,3 7-371,-3 8 0,2 7 317,0-42 1,0 1-1,3-2 1,0 1-29,-2 2 1,-1 1-1,2-1 1,-1 0 19,-13 43 1,10-46 0,1 0 48,-11 46 1,3-16-137,2-4 1,0-11-2,5-9 0,-2-3-207,12-7 1,-5-7 127,5-2 1,-1 0-116,0 0 0,3-1-118,-7-5 0,7-7-1012,-2-3 546,3-3 0,2-2 2,0 0 0,-2-6 872,-3-4 0,-10-24 0,-8-6 0</inkml:trace>
  <inkml:trace contextRef="#ctx0" brushRef="#br0" timeOffset="584">558 1251 7927,'-46'-10'853,"1"0"1,2 0-49,2-5 1,5 5-176,6 0 1,4 5 677,1-5-674,7 6-271,3-2-447,8 6 1,10 0-456,7 0 0,7 0 147,13 0 0,9 0-426,6 0 0,12 0-14,8 0 0,7 0-27,-1 0 816,9 0 0,-18 6 0,12 4 0,1 0 0,8 2 1,0-1-1,0 0 0</inkml:trace>
  <inkml:trace contextRef="#ctx0" brushRef="#br0" timeOffset="1236">1356 1914 7927,'-15'-10'141,"0"0"0,2 5 729,3-5-459,-4 0 1,13-5 159,-4 0 1,3 0-221,2 0 0,8-2-173,7-3 0,2 1-1,8-6 1,0 5-6,5-5 0,1 7 14,-1-3 0,0 5-3,0 1 0,-5 1-115,0 4 0,-5-2 3,5 7 1,-6 2-273,1 8 1,-3 0-100,-2 10 0,-5-1 135,0 11 1,-7 1 11,2 10 1,-3-5 86,-2 5 0,-2 2 38,-3 2 1,2-1 17,-7 1 0,0-5 101,-5 5 0,0-6 50,0 1 1,-6-8 227,1-2 0,0-7 133,5 2 1,0-3-175,0-2 0,0-1-48,0-4 1,5-4 18,0-6-155,6 0 0,-2-1-23,6-4 0,0-5-192,0-10 1,1 1 121,4-6 1,4 0-94,6-5 0,0-5-14,0-1 1,2 1 53,3 5 1,-3 0 49,3 0 0,-4 5 36,0 0 1,-1 6 14,0-1 1,0 3-95,0 2 0,-5 7 20,0 3-2,-7 3 0,9 4-102,-7 3 1,5 3 44,-5 7 0,5 7-142,-5 3 0,2 5-150,-2 6 1,-3 2-170,3 7 0,1 0-400,-1 1 1,2-1 163,-2 0 0,-2-1-303,7-4 0,0-3 287,5-7 747,1-7 0,19-41 0,5-17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92FB5A-53F0-47C6-811D-7F7046091D30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40A7BB-4185-4FE5-BB58-0066A183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60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Pierre_de_Fermat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en.wikipedia.org/wiki/Andrew_Wiles" TargetMode="External"/><Relationship Id="rId5" Type="http://schemas.openxmlformats.org/officeDocument/2006/relationships/hyperlink" Target="https://en.wikipedia.org/wiki/Wiles%27s_proof_of_Fermat%27s_Last_Theorem" TargetMode="External"/><Relationship Id="rId4" Type="http://schemas.openxmlformats.org/officeDocument/2006/relationships/hyperlink" Target="https://en.wikipedia.org/wiki/Arithmetica" TargetMode="Externa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40A7BB-4185-4FE5-BB58-0066A183683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1448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Soundness:</a:t>
            </a:r>
            <a:r>
              <a:rPr lang="en-US" dirty="0"/>
              <a:t> </a:t>
            </a:r>
            <a:r>
              <a:rPr lang="en-US" i="1" dirty="0">
                <a:effectLst/>
                <a:latin typeface="MathJax_Math"/>
              </a:rPr>
              <a:t>A</a:t>
            </a:r>
            <a:r>
              <a:rPr lang="en-US" dirty="0">
                <a:effectLst/>
                <a:latin typeface="MathJax_Main"/>
              </a:rPr>
              <a:t>⊢</a:t>
            </a:r>
            <a:r>
              <a:rPr lang="en-US" i="1" dirty="0">
                <a:effectLst/>
                <a:latin typeface="MathJax_Math"/>
              </a:rPr>
              <a:t>B</a:t>
            </a:r>
            <a:r>
              <a:rPr lang="en-US" dirty="0">
                <a:effectLst/>
                <a:latin typeface="MathJax_Main"/>
              </a:rPr>
              <a:t>⇒</a:t>
            </a:r>
            <a:r>
              <a:rPr lang="en-US" i="1" dirty="0">
                <a:effectLst/>
                <a:latin typeface="MathJax_Math"/>
              </a:rPr>
              <a:t>A</a:t>
            </a:r>
            <a:r>
              <a:rPr lang="en-US" dirty="0">
                <a:effectLst/>
                <a:latin typeface="MathJax_Main"/>
              </a:rPr>
              <a:t>⊨</a:t>
            </a:r>
            <a:r>
              <a:rPr lang="en-US" i="1" dirty="0">
                <a:effectLst/>
                <a:latin typeface="MathJax_Math"/>
              </a:rPr>
              <a:t>B</a:t>
            </a:r>
            <a:endParaRPr lang="en-US" dirty="0"/>
          </a:p>
          <a:p>
            <a:r>
              <a:rPr lang="en-US" b="1" dirty="0"/>
              <a:t>Completeness:</a:t>
            </a:r>
            <a:r>
              <a:rPr lang="en-US" dirty="0"/>
              <a:t> </a:t>
            </a:r>
            <a:r>
              <a:rPr lang="en-US" i="1" dirty="0">
                <a:effectLst/>
                <a:latin typeface="MathJax_Math"/>
              </a:rPr>
              <a:t>A</a:t>
            </a:r>
            <a:r>
              <a:rPr lang="en-US" dirty="0">
                <a:effectLst/>
                <a:latin typeface="MathJax_Main"/>
              </a:rPr>
              <a:t>⊨</a:t>
            </a:r>
            <a:r>
              <a:rPr lang="en-US" i="1" dirty="0">
                <a:effectLst/>
                <a:latin typeface="MathJax_Math"/>
              </a:rPr>
              <a:t>B</a:t>
            </a:r>
            <a:r>
              <a:rPr lang="en-US" dirty="0">
                <a:effectLst/>
                <a:latin typeface="MathJax_Main"/>
              </a:rPr>
              <a:t>⇒</a:t>
            </a:r>
            <a:r>
              <a:rPr lang="en-US" i="1" dirty="0">
                <a:effectLst/>
                <a:latin typeface="MathJax_Math"/>
              </a:rPr>
              <a:t>A</a:t>
            </a:r>
            <a:r>
              <a:rPr lang="en-US" dirty="0">
                <a:effectLst/>
                <a:latin typeface="MathJax_Main"/>
              </a:rPr>
              <a:t>⊢</a:t>
            </a:r>
            <a:r>
              <a:rPr lang="en-US" i="1" dirty="0">
                <a:effectLst/>
                <a:latin typeface="MathJax_Math"/>
              </a:rPr>
              <a:t>B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40A7BB-4185-4FE5-BB58-0066A183683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6203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Why are we learning natural deductions?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40A7BB-4185-4FE5-BB58-0066A183683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6903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The proposition was first stated as a theorem by </a:t>
            </a:r>
            <a:r>
              <a:rPr lang="en-US" dirty="0">
                <a:hlinkClick r:id="rId3" tooltip="Pierre de Fermat"/>
              </a:rPr>
              <a:t>Pierre de Fermat</a:t>
            </a:r>
            <a:r>
              <a:rPr lang="en-US" dirty="0"/>
              <a:t> around 1637 in the margin of a copy of </a:t>
            </a:r>
            <a:r>
              <a:rPr lang="en-US" i="1" dirty="0" err="1">
                <a:hlinkClick r:id="rId4" tooltip="Arithmetica"/>
              </a:rPr>
              <a:t>Arithmetica</a:t>
            </a:r>
            <a:r>
              <a:rPr lang="en-US" dirty="0"/>
              <a:t>.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Fermat added that he had a proof that was too large to fit in the margin.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After 358 years of effort by mathematicians, </a:t>
            </a:r>
            <a:r>
              <a:rPr lang="en-US" dirty="0">
                <a:hlinkClick r:id="rId5" tooltip="Wiles's proof of Fermat's Last Theorem"/>
              </a:rPr>
              <a:t>the first successful proof</a:t>
            </a:r>
            <a:r>
              <a:rPr lang="en-US" dirty="0"/>
              <a:t> was released in 1994 by </a:t>
            </a:r>
            <a:r>
              <a:rPr lang="en-US" dirty="0">
                <a:hlinkClick r:id="rId6" tooltip="Andrew Wiles"/>
              </a:rPr>
              <a:t>Andrew Wiles</a:t>
            </a:r>
            <a:r>
              <a:rPr lang="en-US" dirty="0"/>
              <a:t> and formally published in 1995.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40A7BB-4185-4FE5-BB58-0066A183683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2064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40A7BB-4185-4FE5-BB58-0066A183683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497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* What’s the diff between \</a:t>
            </a:r>
            <a:r>
              <a:rPr lang="en-US" dirty="0" err="1"/>
              <a:t>forall</a:t>
            </a:r>
            <a:r>
              <a:rPr lang="en-US" dirty="0"/>
              <a:t> P(x) -&gt; \</a:t>
            </a:r>
            <a:r>
              <a:rPr lang="en-US" dirty="0" err="1"/>
              <a:t>forall</a:t>
            </a:r>
            <a:r>
              <a:rPr lang="en-US" dirty="0"/>
              <a:t> Q(x)  &amp; \</a:t>
            </a:r>
            <a:r>
              <a:rPr lang="en-US" dirty="0" err="1"/>
              <a:t>forall</a:t>
            </a:r>
            <a:r>
              <a:rPr lang="en-US" dirty="0"/>
              <a:t> P(x) -&gt; Q(x)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40A7BB-4185-4FE5-BB58-0066A183683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4963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What’s the difference b/t the LHS and RHS?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40A7BB-4185-4FE5-BB58-0066A183683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21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8E63C-3DAC-AFE6-D0C7-F1D3E457B7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B0E3C1-817B-8737-1890-B318474715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CE2AC2-7261-34B0-B0F8-B5B15FF28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F9B6C-02E9-41CE-A4C6-948B1E848BAC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EFCA52-DFCE-4656-FC28-9FE8073B7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8A1E09-547A-CD6D-919B-BC3DC3D10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CDE1-92C8-4383-99DF-EE85339D3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848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4A338-DAAD-8CE4-E3BA-E66B25F9A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0AB2D6-22C0-DDA2-EFA7-20DC7EC01B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94FCB9-A937-5D6D-747C-BE7708D1D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F9B6C-02E9-41CE-A4C6-948B1E848BAC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BC473A-16E2-76B0-AB0D-2EC50F475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42E60A-6BAC-2076-831A-7797DA3B5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CDE1-92C8-4383-99DF-EE85339D3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81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A92F64-7D7E-3B9F-2532-54F79B2723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A9DC70-323D-D00E-EF67-067183A079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C6A352-2FCD-C5FB-34A3-10D24B0BD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F9B6C-02E9-41CE-A4C6-948B1E848BAC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FCE6C-A1E9-CFEC-A0AB-A5CFAFC69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7C0FC9-D14F-ABE9-697A-A56596DBD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CDE1-92C8-4383-99DF-EE85339D3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242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1EBF9-F065-7DBD-5A43-7E5FCCA33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DD2C42-1EEC-4BB1-FE87-4962805B9A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FA6894-3E8F-7AFF-FE76-B4DADCD62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F9B6C-02E9-41CE-A4C6-948B1E848BAC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9002F2-F4E0-B64B-100B-F483BDD0A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F8C165-BE07-10FC-D942-AA80B35CF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CDE1-92C8-4383-99DF-EE85339D3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735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6D564-37DA-ADF0-2BA4-6B1B2F672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264195-93AA-0A5F-9734-C2058D20B0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4BFBEC-D8E9-0587-29AB-BF0AE9196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F9B6C-02E9-41CE-A4C6-948B1E848BAC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C5E8B1-1205-AAAD-71F1-4B77B9064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2EAD15-1AEF-F3EB-9D29-17B4421C6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CDE1-92C8-4383-99DF-EE85339D3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917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70AA4-64B4-F489-A812-6315258D6D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395ED2-2B41-AFD5-7F5A-929DA5C662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7E1583-9B82-7F60-2A40-E0DDBD98B7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05FCE7-42F0-7221-3CE0-CD37BFEDA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F9B6C-02E9-41CE-A4C6-948B1E848BAC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23DE6E-3F7C-B249-7A4D-4F258FA51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A279A4-14FD-3131-5A64-AB806FCC3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CDE1-92C8-4383-99DF-EE85339D3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942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92D7E-E12A-8894-D791-8BA2425CCB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C3D582-2D3D-B436-2E9D-CF5B811770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23397D-6220-6AEC-06F0-96C10312B8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E64656-24BE-B7F7-C54F-05A230E681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A4473A-234B-5B68-11AF-73EE96EC40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F86AE7-E810-5EDC-2884-8A9B3760A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F9B6C-02E9-41CE-A4C6-948B1E848BAC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369B56D-2F20-6EBB-DCDD-E0252457A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50EEFC-DA89-371E-FF5B-A6D373B4E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CDE1-92C8-4383-99DF-EE85339D3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880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BB166D-60F3-2D56-3396-26E883D23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5C510A-B66E-93F3-1BB8-372D6F34F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F9B6C-02E9-41CE-A4C6-948B1E848BAC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7D28A6-5DBE-997C-6E9B-1673FC91F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E0AE5F-1240-5EFF-15A2-A39623434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CDE1-92C8-4383-99DF-EE85339D3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127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74461C-AB6E-F181-1ACF-FFBB9BBAA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F9B6C-02E9-41CE-A4C6-948B1E848BAC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7E5094-1CFE-7211-551F-3B15ADCB3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C7F4A3-0610-932B-19BC-DD48297DF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CDE1-92C8-4383-99DF-EE85339D3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893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81F94-F4AA-F86E-79E2-3EF28679F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711C18-9AC0-67C6-80AB-691456DA17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1E7FA7-54E7-CEC2-A1D4-E53146D385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7C3732-ECCE-F8B0-0549-A6FB67295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F9B6C-02E9-41CE-A4C6-948B1E848BAC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028080-4297-988A-3760-BB2969B5C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5D61E0-871D-C214-477B-BA5354DAD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CDE1-92C8-4383-99DF-EE85339D3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914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5B195-64E0-C00C-3D65-C401A452C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EB8A3C3-FD91-0226-8849-0F6FFFAE81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606F4A-32EC-4A75-4D9E-D4E6B30FA7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7FF95A-611B-4010-A663-713C18702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F9B6C-02E9-41CE-A4C6-948B1E848BAC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F1993E-BFFE-4A2E-A9AB-D96ECBD7D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92F96E-EF3B-50A3-E7DC-6367444DF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CDE1-92C8-4383-99DF-EE85339D3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547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866619-07EF-A0A8-0E7B-FEB3F8CE9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A8CAE4-AE36-965F-4E35-E698112935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EAAACC-153C-F565-82B3-330774A0E5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F9B6C-02E9-41CE-A4C6-948B1E848BAC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865569-3E42-916C-692C-7B305823CB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FBB3E7-4716-500A-D01D-DC33E8362F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B4CDE1-92C8-4383-99DF-EE85339D3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814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bineet@ua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image" Target="NULL"/><Relationship Id="rId18" Type="http://schemas.openxmlformats.org/officeDocument/2006/relationships/customXml" Target="../ink/ink9.xml"/><Relationship Id="rId26" Type="http://schemas.openxmlformats.org/officeDocument/2006/relationships/customXml" Target="../ink/ink13.xml"/><Relationship Id="rId3" Type="http://schemas.openxmlformats.org/officeDocument/2006/relationships/image" Target="NULL"/><Relationship Id="rId21" Type="http://schemas.openxmlformats.org/officeDocument/2006/relationships/image" Target="NULL"/><Relationship Id="rId34" Type="http://schemas.openxmlformats.org/officeDocument/2006/relationships/customXml" Target="../ink/ink17.xml"/><Relationship Id="rId7" Type="http://schemas.openxmlformats.org/officeDocument/2006/relationships/image" Target="NULL"/><Relationship Id="rId12" Type="http://schemas.openxmlformats.org/officeDocument/2006/relationships/customXml" Target="../ink/ink6.xml"/><Relationship Id="rId17" Type="http://schemas.openxmlformats.org/officeDocument/2006/relationships/image" Target="NULL"/><Relationship Id="rId25" Type="http://schemas.openxmlformats.org/officeDocument/2006/relationships/image" Target="NULL"/><Relationship Id="rId33" Type="http://schemas.openxmlformats.org/officeDocument/2006/relationships/image" Target="NULL"/><Relationship Id="rId2" Type="http://schemas.openxmlformats.org/officeDocument/2006/relationships/customXml" Target="../ink/ink1.xml"/><Relationship Id="rId16" Type="http://schemas.openxmlformats.org/officeDocument/2006/relationships/customXml" Target="../ink/ink8.xml"/><Relationship Id="rId20" Type="http://schemas.openxmlformats.org/officeDocument/2006/relationships/customXml" Target="../ink/ink10.xml"/><Relationship Id="rId29" Type="http://schemas.openxmlformats.org/officeDocument/2006/relationships/image" Target="NUL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11" Type="http://schemas.openxmlformats.org/officeDocument/2006/relationships/image" Target="NULL"/><Relationship Id="rId24" Type="http://schemas.openxmlformats.org/officeDocument/2006/relationships/customXml" Target="../ink/ink12.xml"/><Relationship Id="rId32" Type="http://schemas.openxmlformats.org/officeDocument/2006/relationships/customXml" Target="../ink/ink16.xml"/><Relationship Id="rId5" Type="http://schemas.openxmlformats.org/officeDocument/2006/relationships/image" Target="NULL"/><Relationship Id="rId15" Type="http://schemas.openxmlformats.org/officeDocument/2006/relationships/image" Target="NULL"/><Relationship Id="rId23" Type="http://schemas.openxmlformats.org/officeDocument/2006/relationships/image" Target="NULL"/><Relationship Id="rId28" Type="http://schemas.openxmlformats.org/officeDocument/2006/relationships/customXml" Target="../ink/ink14.xml"/><Relationship Id="rId10" Type="http://schemas.openxmlformats.org/officeDocument/2006/relationships/customXml" Target="../ink/ink5.xml"/><Relationship Id="rId19" Type="http://schemas.openxmlformats.org/officeDocument/2006/relationships/image" Target="NULL"/><Relationship Id="rId31" Type="http://schemas.openxmlformats.org/officeDocument/2006/relationships/image" Target="NULL"/><Relationship Id="rId4" Type="http://schemas.openxmlformats.org/officeDocument/2006/relationships/customXml" Target="../ink/ink2.xml"/><Relationship Id="rId9" Type="http://schemas.openxmlformats.org/officeDocument/2006/relationships/image" Target="NULL"/><Relationship Id="rId14" Type="http://schemas.openxmlformats.org/officeDocument/2006/relationships/customXml" Target="../ink/ink7.xml"/><Relationship Id="rId22" Type="http://schemas.openxmlformats.org/officeDocument/2006/relationships/customXml" Target="../ink/ink11.xml"/><Relationship Id="rId27" Type="http://schemas.openxmlformats.org/officeDocument/2006/relationships/image" Target="NULL"/><Relationship Id="rId30" Type="http://schemas.openxmlformats.org/officeDocument/2006/relationships/customXml" Target="../ink/ink15.xml"/><Relationship Id="rId35" Type="http://schemas.openxmlformats.org/officeDocument/2006/relationships/image" Target="NULL"/><Relationship Id="rId8" Type="http://schemas.openxmlformats.org/officeDocument/2006/relationships/customXml" Target="../ink/ink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3" Type="http://schemas.openxmlformats.org/officeDocument/2006/relationships/image" Target="NULL"/><Relationship Id="rId18" Type="http://schemas.openxmlformats.org/officeDocument/2006/relationships/customXml" Target="../ink/ink25.xml"/><Relationship Id="rId26" Type="http://schemas.openxmlformats.org/officeDocument/2006/relationships/customXml" Target="../ink/ink29.xml"/><Relationship Id="rId39" Type="http://schemas.openxmlformats.org/officeDocument/2006/relationships/image" Target="NULL"/><Relationship Id="rId21" Type="http://schemas.openxmlformats.org/officeDocument/2006/relationships/image" Target="NULL"/><Relationship Id="rId34" Type="http://schemas.openxmlformats.org/officeDocument/2006/relationships/customXml" Target="../ink/ink33.xml"/><Relationship Id="rId42" Type="http://schemas.openxmlformats.org/officeDocument/2006/relationships/customXml" Target="../ink/ink37.xml"/><Relationship Id="rId47" Type="http://schemas.openxmlformats.org/officeDocument/2006/relationships/image" Target="NULL"/><Relationship Id="rId7" Type="http://schemas.openxmlformats.org/officeDocument/2006/relationships/image" Target="NULL"/><Relationship Id="rId2" Type="http://schemas.openxmlformats.org/officeDocument/2006/relationships/notesSlide" Target="../notesSlides/notesSlide7.xml"/><Relationship Id="rId16" Type="http://schemas.openxmlformats.org/officeDocument/2006/relationships/customXml" Target="../ink/ink24.xml"/><Relationship Id="rId29" Type="http://schemas.openxmlformats.org/officeDocument/2006/relationships/image" Target="NULL"/><Relationship Id="rId11" Type="http://schemas.openxmlformats.org/officeDocument/2006/relationships/image" Target="NULL"/><Relationship Id="rId24" Type="http://schemas.openxmlformats.org/officeDocument/2006/relationships/customXml" Target="../ink/ink28.xml"/><Relationship Id="rId32" Type="http://schemas.openxmlformats.org/officeDocument/2006/relationships/customXml" Target="../ink/ink32.xml"/><Relationship Id="rId37" Type="http://schemas.openxmlformats.org/officeDocument/2006/relationships/image" Target="NULL"/><Relationship Id="rId40" Type="http://schemas.openxmlformats.org/officeDocument/2006/relationships/customXml" Target="../ink/ink36.xml"/><Relationship Id="rId45" Type="http://schemas.openxmlformats.org/officeDocument/2006/relationships/image" Target="NULL"/><Relationship Id="rId5" Type="http://schemas.openxmlformats.org/officeDocument/2006/relationships/image" Target="NULL"/><Relationship Id="rId15" Type="http://schemas.openxmlformats.org/officeDocument/2006/relationships/image" Target="NULL"/><Relationship Id="rId23" Type="http://schemas.openxmlformats.org/officeDocument/2006/relationships/image" Target="NULL"/><Relationship Id="rId28" Type="http://schemas.openxmlformats.org/officeDocument/2006/relationships/customXml" Target="../ink/ink30.xml"/><Relationship Id="rId36" Type="http://schemas.openxmlformats.org/officeDocument/2006/relationships/customXml" Target="../ink/ink34.xml"/><Relationship Id="rId49" Type="http://schemas.openxmlformats.org/officeDocument/2006/relationships/image" Target="NULL"/><Relationship Id="rId10" Type="http://schemas.openxmlformats.org/officeDocument/2006/relationships/customXml" Target="../ink/ink21.xml"/><Relationship Id="rId19" Type="http://schemas.openxmlformats.org/officeDocument/2006/relationships/image" Target="NULL"/><Relationship Id="rId31" Type="http://schemas.openxmlformats.org/officeDocument/2006/relationships/image" Target="NULL"/><Relationship Id="rId44" Type="http://schemas.openxmlformats.org/officeDocument/2006/relationships/customXml" Target="../ink/ink38.xml"/><Relationship Id="rId4" Type="http://schemas.openxmlformats.org/officeDocument/2006/relationships/customXml" Target="../ink/ink18.xml"/><Relationship Id="rId9" Type="http://schemas.openxmlformats.org/officeDocument/2006/relationships/image" Target="NULL"/><Relationship Id="rId14" Type="http://schemas.openxmlformats.org/officeDocument/2006/relationships/customXml" Target="../ink/ink23.xml"/><Relationship Id="rId22" Type="http://schemas.openxmlformats.org/officeDocument/2006/relationships/customXml" Target="../ink/ink27.xml"/><Relationship Id="rId27" Type="http://schemas.openxmlformats.org/officeDocument/2006/relationships/image" Target="NULL"/><Relationship Id="rId30" Type="http://schemas.openxmlformats.org/officeDocument/2006/relationships/customXml" Target="../ink/ink31.xml"/><Relationship Id="rId35" Type="http://schemas.openxmlformats.org/officeDocument/2006/relationships/image" Target="NULL"/><Relationship Id="rId43" Type="http://schemas.openxmlformats.org/officeDocument/2006/relationships/image" Target="NULL"/><Relationship Id="rId48" Type="http://schemas.openxmlformats.org/officeDocument/2006/relationships/customXml" Target="../ink/ink40.xml"/><Relationship Id="rId8" Type="http://schemas.openxmlformats.org/officeDocument/2006/relationships/customXml" Target="../ink/ink20.xml"/><Relationship Id="rId3" Type="http://schemas.openxmlformats.org/officeDocument/2006/relationships/image" Target="../media/image2.PNG"/><Relationship Id="rId12" Type="http://schemas.openxmlformats.org/officeDocument/2006/relationships/customXml" Target="../ink/ink22.xml"/><Relationship Id="rId17" Type="http://schemas.openxmlformats.org/officeDocument/2006/relationships/image" Target="NULL"/><Relationship Id="rId25" Type="http://schemas.openxmlformats.org/officeDocument/2006/relationships/image" Target="NULL"/><Relationship Id="rId33" Type="http://schemas.openxmlformats.org/officeDocument/2006/relationships/image" Target="NULL"/><Relationship Id="rId38" Type="http://schemas.openxmlformats.org/officeDocument/2006/relationships/customXml" Target="../ink/ink35.xml"/><Relationship Id="rId46" Type="http://schemas.openxmlformats.org/officeDocument/2006/relationships/customXml" Target="../ink/ink39.xml"/><Relationship Id="rId20" Type="http://schemas.openxmlformats.org/officeDocument/2006/relationships/customXml" Target="../ink/ink26.xml"/><Relationship Id="rId41" Type="http://schemas.openxmlformats.org/officeDocument/2006/relationships/image" Target="NUL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9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7B26F-2C17-F8C7-0A49-CAA12FC153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Trustworthy Autonomy</a:t>
            </a:r>
            <a:br>
              <a:rPr lang="en-US" dirty="0"/>
            </a:br>
            <a:r>
              <a:rPr lang="en-US" sz="4800" dirty="0"/>
              <a:t>Lecture 10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6DDE6A-20F0-D446-C223-B44AB63492F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Bineet Ghosh</a:t>
            </a:r>
          </a:p>
          <a:p>
            <a:r>
              <a:rPr lang="en-US" dirty="0">
                <a:hlinkClick r:id="rId2"/>
              </a:rPr>
              <a:t>bineet@ua.edu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4122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6BD1102-A1BA-97FB-066D-0397FC5283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FA93F-CC6C-066C-D1E8-F2FCFC888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Formally: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184EBB-BEFA-9BDA-6D83-F2ECB764A6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“Every child has a mother”</a:t>
            </a:r>
            <a:endParaRPr lang="en-US" dirty="0"/>
          </a:p>
          <a:p>
            <a:endParaRPr lang="en-US" i="1" dirty="0"/>
          </a:p>
          <a:p>
            <a:endParaRPr lang="en-US" i="1" dirty="0"/>
          </a:p>
          <a:p>
            <a:r>
              <a:rPr lang="en-US" i="1" dirty="0"/>
              <a:t>“Not all birds can fly”</a:t>
            </a:r>
          </a:p>
          <a:p>
            <a:endParaRPr lang="en-US" i="1" dirty="0"/>
          </a:p>
          <a:p>
            <a:endParaRPr lang="en-US" i="1" dirty="0"/>
          </a:p>
          <a:p>
            <a:r>
              <a:rPr lang="en-US" i="1" dirty="0"/>
              <a:t>“Every student is younger than some instructor”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8824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Formally: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“Every child has a mother”</a:t>
            </a:r>
            <a:endParaRPr lang="en-US" dirty="0"/>
          </a:p>
          <a:p>
            <a:endParaRPr lang="en-US" i="1" dirty="0"/>
          </a:p>
          <a:p>
            <a:endParaRPr lang="en-US" i="1" dirty="0"/>
          </a:p>
          <a:p>
            <a:r>
              <a:rPr lang="en-US" i="1" dirty="0"/>
              <a:t>“Not all birds can fly”</a:t>
            </a:r>
          </a:p>
          <a:p>
            <a:endParaRPr lang="en-US" i="1" dirty="0"/>
          </a:p>
          <a:p>
            <a:endParaRPr lang="en-US" i="1" dirty="0"/>
          </a:p>
          <a:p>
            <a:r>
              <a:rPr lang="en-US" i="1" dirty="0"/>
              <a:t>“Every student is younger than some instructor”</a:t>
            </a:r>
          </a:p>
          <a:p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598B0B14-87D5-59A5-E169-6613436B7CA9}"/>
                  </a:ext>
                </a:extLst>
              </p14:cNvPr>
              <p14:cNvContentPartPr/>
              <p14:nvPr/>
            </p14:nvContentPartPr>
            <p14:xfrm>
              <a:off x="5497573" y="1629573"/>
              <a:ext cx="641160" cy="75636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598B0B14-87D5-59A5-E169-6613436B7CA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482445" y="1614446"/>
                <a:ext cx="671777" cy="78697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2" name="Ink 31">
                <a:extLst>
                  <a:ext uri="{FF2B5EF4-FFF2-40B4-BE49-F238E27FC236}">
                    <a16:creationId xmlns:a16="http://schemas.microsoft.com/office/drawing/2014/main" id="{87D8B835-89A5-9BB4-CB15-0DFEB2068003}"/>
                  </a:ext>
                </a:extLst>
              </p14:cNvPr>
              <p14:cNvContentPartPr/>
              <p14:nvPr/>
            </p14:nvContentPartPr>
            <p14:xfrm>
              <a:off x="9160933" y="1544253"/>
              <a:ext cx="1937880" cy="556200"/>
            </p14:xfrm>
          </p:contentPart>
        </mc:Choice>
        <mc:Fallback xmlns="">
          <p:pic>
            <p:nvPicPr>
              <p:cNvPr id="32" name="Ink 31">
                <a:extLst>
                  <a:ext uri="{FF2B5EF4-FFF2-40B4-BE49-F238E27FC236}">
                    <a16:creationId xmlns:a16="http://schemas.microsoft.com/office/drawing/2014/main" id="{87D8B835-89A5-9BB4-CB15-0DFEB2068003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145453" y="1529133"/>
                <a:ext cx="1968480" cy="586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33" name="Ink 32">
                <a:extLst>
                  <a:ext uri="{FF2B5EF4-FFF2-40B4-BE49-F238E27FC236}">
                    <a16:creationId xmlns:a16="http://schemas.microsoft.com/office/drawing/2014/main" id="{D4CC82C5-192C-1586-045C-F332F64B296B}"/>
                  </a:ext>
                </a:extLst>
              </p14:cNvPr>
              <p14:cNvContentPartPr/>
              <p14:nvPr/>
            </p14:nvContentPartPr>
            <p14:xfrm>
              <a:off x="6435373" y="1655493"/>
              <a:ext cx="2413440" cy="609120"/>
            </p14:xfrm>
          </p:contentPart>
        </mc:Choice>
        <mc:Fallback xmlns="">
          <p:pic>
            <p:nvPicPr>
              <p:cNvPr id="33" name="Ink 32">
                <a:extLst>
                  <a:ext uri="{FF2B5EF4-FFF2-40B4-BE49-F238E27FC236}">
                    <a16:creationId xmlns:a16="http://schemas.microsoft.com/office/drawing/2014/main" id="{D4CC82C5-192C-1586-045C-F332F64B296B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419895" y="1640373"/>
                <a:ext cx="2443675" cy="639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38" name="Ink 37">
                <a:extLst>
                  <a:ext uri="{FF2B5EF4-FFF2-40B4-BE49-F238E27FC236}">
                    <a16:creationId xmlns:a16="http://schemas.microsoft.com/office/drawing/2014/main" id="{81F24109-252A-55CE-3004-F5D8ADEB87B0}"/>
                  </a:ext>
                </a:extLst>
              </p14:cNvPr>
              <p14:cNvContentPartPr/>
              <p14:nvPr/>
            </p14:nvContentPartPr>
            <p14:xfrm>
              <a:off x="4910053" y="3111333"/>
              <a:ext cx="662040" cy="635040"/>
            </p14:xfrm>
          </p:contentPart>
        </mc:Choice>
        <mc:Fallback xmlns="">
          <p:pic>
            <p:nvPicPr>
              <p:cNvPr id="38" name="Ink 37">
                <a:extLst>
                  <a:ext uri="{FF2B5EF4-FFF2-40B4-BE49-F238E27FC236}">
                    <a16:creationId xmlns:a16="http://schemas.microsoft.com/office/drawing/2014/main" id="{81F24109-252A-55CE-3004-F5D8ADEB87B0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894933" y="3095853"/>
                <a:ext cx="692640" cy="665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47" name="Ink 46">
                <a:extLst>
                  <a:ext uri="{FF2B5EF4-FFF2-40B4-BE49-F238E27FC236}">
                    <a16:creationId xmlns:a16="http://schemas.microsoft.com/office/drawing/2014/main" id="{F076D5F1-07E9-C909-1EE5-6F0CDD17FA3F}"/>
                  </a:ext>
                </a:extLst>
              </p14:cNvPr>
              <p14:cNvContentPartPr/>
              <p14:nvPr/>
            </p14:nvContentPartPr>
            <p14:xfrm>
              <a:off x="4376055" y="3388272"/>
              <a:ext cx="341640" cy="222840"/>
            </p14:xfrm>
          </p:contentPart>
        </mc:Choice>
        <mc:Fallback xmlns="">
          <p:pic>
            <p:nvPicPr>
              <p:cNvPr id="47" name="Ink 46">
                <a:extLst>
                  <a:ext uri="{FF2B5EF4-FFF2-40B4-BE49-F238E27FC236}">
                    <a16:creationId xmlns:a16="http://schemas.microsoft.com/office/drawing/2014/main" id="{F076D5F1-07E9-C909-1EE5-6F0CDD17FA3F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360935" y="3372792"/>
                <a:ext cx="371880" cy="253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48" name="Ink 47">
                <a:extLst>
                  <a:ext uri="{FF2B5EF4-FFF2-40B4-BE49-F238E27FC236}">
                    <a16:creationId xmlns:a16="http://schemas.microsoft.com/office/drawing/2014/main" id="{1A7221CD-38ED-44F9-3875-E29A93CB6CC4}"/>
                  </a:ext>
                </a:extLst>
              </p14:cNvPr>
              <p14:cNvContentPartPr/>
              <p14:nvPr/>
            </p14:nvContentPartPr>
            <p14:xfrm>
              <a:off x="5916855" y="3019992"/>
              <a:ext cx="1589040" cy="558360"/>
            </p14:xfrm>
          </p:contentPart>
        </mc:Choice>
        <mc:Fallback xmlns="">
          <p:pic>
            <p:nvPicPr>
              <p:cNvPr id="48" name="Ink 47">
                <a:extLst>
                  <a:ext uri="{FF2B5EF4-FFF2-40B4-BE49-F238E27FC236}">
                    <a16:creationId xmlns:a16="http://schemas.microsoft.com/office/drawing/2014/main" id="{1A7221CD-38ED-44F9-3875-E29A93CB6CC4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5901735" y="3004512"/>
                <a:ext cx="1619640" cy="588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49" name="Ink 48">
                <a:extLst>
                  <a:ext uri="{FF2B5EF4-FFF2-40B4-BE49-F238E27FC236}">
                    <a16:creationId xmlns:a16="http://schemas.microsoft.com/office/drawing/2014/main" id="{548E4B1E-4684-3AB1-40A1-0145CCA5A19C}"/>
                  </a:ext>
                </a:extLst>
              </p14:cNvPr>
              <p14:cNvContentPartPr/>
              <p14:nvPr/>
            </p14:nvContentPartPr>
            <p14:xfrm>
              <a:off x="4848015" y="2845752"/>
              <a:ext cx="380160" cy="1378080"/>
            </p14:xfrm>
          </p:contentPart>
        </mc:Choice>
        <mc:Fallback xmlns="">
          <p:pic>
            <p:nvPicPr>
              <p:cNvPr id="49" name="Ink 48">
                <a:extLst>
                  <a:ext uri="{FF2B5EF4-FFF2-40B4-BE49-F238E27FC236}">
                    <a16:creationId xmlns:a16="http://schemas.microsoft.com/office/drawing/2014/main" id="{548E4B1E-4684-3AB1-40A1-0145CCA5A19C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4832895" y="2830632"/>
                <a:ext cx="410760" cy="1408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57" name="Ink 56">
                <a:extLst>
                  <a:ext uri="{FF2B5EF4-FFF2-40B4-BE49-F238E27FC236}">
                    <a16:creationId xmlns:a16="http://schemas.microsoft.com/office/drawing/2014/main" id="{F7E71A74-5F62-8EDB-60AB-7112EE93EA56}"/>
                  </a:ext>
                </a:extLst>
              </p14:cNvPr>
              <p14:cNvContentPartPr/>
              <p14:nvPr/>
            </p14:nvContentPartPr>
            <p14:xfrm>
              <a:off x="7717935" y="2683032"/>
              <a:ext cx="2300040" cy="1090440"/>
            </p14:xfrm>
          </p:contentPart>
        </mc:Choice>
        <mc:Fallback xmlns="">
          <p:pic>
            <p:nvPicPr>
              <p:cNvPr id="57" name="Ink 56">
                <a:extLst>
                  <a:ext uri="{FF2B5EF4-FFF2-40B4-BE49-F238E27FC236}">
                    <a16:creationId xmlns:a16="http://schemas.microsoft.com/office/drawing/2014/main" id="{F7E71A74-5F62-8EDB-60AB-7112EE93EA56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7702457" y="2667917"/>
                <a:ext cx="2330635" cy="112067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100" name="Ink 99">
                <a:extLst>
                  <a:ext uri="{FF2B5EF4-FFF2-40B4-BE49-F238E27FC236}">
                    <a16:creationId xmlns:a16="http://schemas.microsoft.com/office/drawing/2014/main" id="{5EB13B31-98A5-70DF-E6BC-478AE888F981}"/>
                  </a:ext>
                </a:extLst>
              </p14:cNvPr>
              <p14:cNvContentPartPr/>
              <p14:nvPr/>
            </p14:nvContentPartPr>
            <p14:xfrm>
              <a:off x="2407215" y="5525592"/>
              <a:ext cx="699840" cy="838800"/>
            </p14:xfrm>
          </p:contentPart>
        </mc:Choice>
        <mc:Fallback xmlns="">
          <p:pic>
            <p:nvPicPr>
              <p:cNvPr id="100" name="Ink 99">
                <a:extLst>
                  <a:ext uri="{FF2B5EF4-FFF2-40B4-BE49-F238E27FC236}">
                    <a16:creationId xmlns:a16="http://schemas.microsoft.com/office/drawing/2014/main" id="{5EB13B31-98A5-70DF-E6BC-478AE888F981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2391743" y="5510112"/>
                <a:ext cx="730424" cy="869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112" name="Ink 111">
                <a:extLst>
                  <a:ext uri="{FF2B5EF4-FFF2-40B4-BE49-F238E27FC236}">
                    <a16:creationId xmlns:a16="http://schemas.microsoft.com/office/drawing/2014/main" id="{D6D4F2E6-E0B5-2BED-AAA5-211D2C67C0F5}"/>
                  </a:ext>
                </a:extLst>
              </p14:cNvPr>
              <p14:cNvContentPartPr/>
              <p14:nvPr/>
            </p14:nvContentPartPr>
            <p14:xfrm>
              <a:off x="3405855" y="5650152"/>
              <a:ext cx="1903680" cy="551160"/>
            </p14:xfrm>
          </p:contentPart>
        </mc:Choice>
        <mc:Fallback xmlns="">
          <p:pic>
            <p:nvPicPr>
              <p:cNvPr id="112" name="Ink 111">
                <a:extLst>
                  <a:ext uri="{FF2B5EF4-FFF2-40B4-BE49-F238E27FC236}">
                    <a16:creationId xmlns:a16="http://schemas.microsoft.com/office/drawing/2014/main" id="{D6D4F2E6-E0B5-2BED-AAA5-211D2C67C0F5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3390375" y="5635032"/>
                <a:ext cx="1934280" cy="581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115" name="Ink 114">
                <a:extLst>
                  <a:ext uri="{FF2B5EF4-FFF2-40B4-BE49-F238E27FC236}">
                    <a16:creationId xmlns:a16="http://schemas.microsoft.com/office/drawing/2014/main" id="{E5AE35BF-6A9C-DDCD-8766-F7423B05EC9C}"/>
                  </a:ext>
                </a:extLst>
              </p14:cNvPr>
              <p14:cNvContentPartPr/>
              <p14:nvPr/>
            </p14:nvContentPartPr>
            <p14:xfrm>
              <a:off x="5835495" y="5552592"/>
              <a:ext cx="380160" cy="651240"/>
            </p14:xfrm>
          </p:contentPart>
        </mc:Choice>
        <mc:Fallback xmlns="">
          <p:pic>
            <p:nvPicPr>
              <p:cNvPr id="115" name="Ink 114">
                <a:extLst>
                  <a:ext uri="{FF2B5EF4-FFF2-40B4-BE49-F238E27FC236}">
                    <a16:creationId xmlns:a16="http://schemas.microsoft.com/office/drawing/2014/main" id="{E5AE35BF-6A9C-DDCD-8766-F7423B05EC9C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5820015" y="5537472"/>
                <a:ext cx="410760" cy="681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120" name="Ink 119">
                <a:extLst>
                  <a:ext uri="{FF2B5EF4-FFF2-40B4-BE49-F238E27FC236}">
                    <a16:creationId xmlns:a16="http://schemas.microsoft.com/office/drawing/2014/main" id="{963B8D46-D580-231E-AF79-51323EE61E30}"/>
                  </a:ext>
                </a:extLst>
              </p14:cNvPr>
              <p14:cNvContentPartPr/>
              <p14:nvPr/>
            </p14:nvContentPartPr>
            <p14:xfrm>
              <a:off x="6339855" y="6057312"/>
              <a:ext cx="228240" cy="461520"/>
            </p14:xfrm>
          </p:contentPart>
        </mc:Choice>
        <mc:Fallback xmlns="">
          <p:pic>
            <p:nvPicPr>
              <p:cNvPr id="120" name="Ink 119">
                <a:extLst>
                  <a:ext uri="{FF2B5EF4-FFF2-40B4-BE49-F238E27FC236}">
                    <a16:creationId xmlns:a16="http://schemas.microsoft.com/office/drawing/2014/main" id="{963B8D46-D580-231E-AF79-51323EE61E30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6324735" y="6041832"/>
                <a:ext cx="258840" cy="492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132" name="Ink 131">
                <a:extLst>
                  <a:ext uri="{FF2B5EF4-FFF2-40B4-BE49-F238E27FC236}">
                    <a16:creationId xmlns:a16="http://schemas.microsoft.com/office/drawing/2014/main" id="{3D309903-ABD1-6AC6-232B-90BA9C399E21}"/>
                  </a:ext>
                </a:extLst>
              </p14:cNvPr>
              <p14:cNvContentPartPr/>
              <p14:nvPr/>
            </p14:nvContentPartPr>
            <p14:xfrm>
              <a:off x="6860775" y="5601552"/>
              <a:ext cx="1953000" cy="586080"/>
            </p14:xfrm>
          </p:contentPart>
        </mc:Choice>
        <mc:Fallback xmlns="">
          <p:pic>
            <p:nvPicPr>
              <p:cNvPr id="132" name="Ink 131">
                <a:extLst>
                  <a:ext uri="{FF2B5EF4-FFF2-40B4-BE49-F238E27FC236}">
                    <a16:creationId xmlns:a16="http://schemas.microsoft.com/office/drawing/2014/main" id="{3D309903-ABD1-6AC6-232B-90BA9C399E21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6845298" y="5586072"/>
                <a:ext cx="1983234" cy="616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133" name="Ink 132">
                <a:extLst>
                  <a:ext uri="{FF2B5EF4-FFF2-40B4-BE49-F238E27FC236}">
                    <a16:creationId xmlns:a16="http://schemas.microsoft.com/office/drawing/2014/main" id="{3CE0E315-5CCA-F989-8541-5EBA8BAF3354}"/>
                  </a:ext>
                </a:extLst>
              </p14:cNvPr>
              <p14:cNvContentPartPr/>
              <p14:nvPr/>
            </p14:nvContentPartPr>
            <p14:xfrm>
              <a:off x="5575215" y="5248752"/>
              <a:ext cx="320400" cy="1313280"/>
            </p14:xfrm>
          </p:contentPart>
        </mc:Choice>
        <mc:Fallback xmlns="">
          <p:pic>
            <p:nvPicPr>
              <p:cNvPr id="133" name="Ink 132">
                <a:extLst>
                  <a:ext uri="{FF2B5EF4-FFF2-40B4-BE49-F238E27FC236}">
                    <a16:creationId xmlns:a16="http://schemas.microsoft.com/office/drawing/2014/main" id="{3CE0E315-5CCA-F989-8541-5EBA8BAF3354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5559735" y="5233632"/>
                <a:ext cx="351000" cy="1343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145" name="Ink 144">
                <a:extLst>
                  <a:ext uri="{FF2B5EF4-FFF2-40B4-BE49-F238E27FC236}">
                    <a16:creationId xmlns:a16="http://schemas.microsoft.com/office/drawing/2014/main" id="{9D1F37CB-8D71-F8D6-A5AD-FDC82B8CC99C}"/>
                  </a:ext>
                </a:extLst>
              </p14:cNvPr>
              <p14:cNvContentPartPr/>
              <p14:nvPr/>
            </p14:nvContentPartPr>
            <p14:xfrm>
              <a:off x="9150015" y="5579592"/>
              <a:ext cx="1161360" cy="738000"/>
            </p14:xfrm>
          </p:contentPart>
        </mc:Choice>
        <mc:Fallback xmlns="">
          <p:pic>
            <p:nvPicPr>
              <p:cNvPr id="145" name="Ink 144">
                <a:extLst>
                  <a:ext uri="{FF2B5EF4-FFF2-40B4-BE49-F238E27FC236}">
                    <a16:creationId xmlns:a16="http://schemas.microsoft.com/office/drawing/2014/main" id="{9D1F37CB-8D71-F8D6-A5AD-FDC82B8CC99C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9134535" y="5564472"/>
                <a:ext cx="1191600" cy="768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146" name="Ink 145">
                <a:extLst>
                  <a:ext uri="{FF2B5EF4-FFF2-40B4-BE49-F238E27FC236}">
                    <a16:creationId xmlns:a16="http://schemas.microsoft.com/office/drawing/2014/main" id="{22913E79-4BCE-C6E9-73A0-DA4B285DBAA9}"/>
                  </a:ext>
                </a:extLst>
              </p14:cNvPr>
              <p14:cNvContentPartPr/>
              <p14:nvPr/>
            </p14:nvContentPartPr>
            <p14:xfrm>
              <a:off x="10516935" y="5558712"/>
              <a:ext cx="266040" cy="515160"/>
            </p14:xfrm>
          </p:contentPart>
        </mc:Choice>
        <mc:Fallback xmlns="">
          <p:pic>
            <p:nvPicPr>
              <p:cNvPr id="146" name="Ink 145">
                <a:extLst>
                  <a:ext uri="{FF2B5EF4-FFF2-40B4-BE49-F238E27FC236}">
                    <a16:creationId xmlns:a16="http://schemas.microsoft.com/office/drawing/2014/main" id="{22913E79-4BCE-C6E9-73A0-DA4B285DBAA9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10501815" y="5543592"/>
                <a:ext cx="296640" cy="545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152" name="Ink 151">
                <a:extLst>
                  <a:ext uri="{FF2B5EF4-FFF2-40B4-BE49-F238E27FC236}">
                    <a16:creationId xmlns:a16="http://schemas.microsoft.com/office/drawing/2014/main" id="{BF585816-F096-68D3-6E8A-A2CDEE8DE7EC}"/>
                  </a:ext>
                </a:extLst>
              </p14:cNvPr>
              <p14:cNvContentPartPr/>
              <p14:nvPr/>
            </p14:nvContentPartPr>
            <p14:xfrm>
              <a:off x="11021295" y="5113392"/>
              <a:ext cx="1020600" cy="1318680"/>
            </p14:xfrm>
          </p:contentPart>
        </mc:Choice>
        <mc:Fallback xmlns="">
          <p:pic>
            <p:nvPicPr>
              <p:cNvPr id="152" name="Ink 151">
                <a:extLst>
                  <a:ext uri="{FF2B5EF4-FFF2-40B4-BE49-F238E27FC236}">
                    <a16:creationId xmlns:a16="http://schemas.microsoft.com/office/drawing/2014/main" id="{BF585816-F096-68D3-6E8A-A2CDEE8DE7EC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11006170" y="5097912"/>
                <a:ext cx="1051211" cy="1348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373992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Is A Statement In Predicate Logic True?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/>
                  <a:t>A formula in predicate logic has terms, predicates, and quantifiers. Say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⊨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is true whenever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is true)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Model: All possible domains, all possible functions, all possible interpretation of constants. (very general)</a:t>
                </a:r>
              </a:p>
              <a:p>
                <a:endParaRPr lang="en-US" dirty="0"/>
              </a:p>
              <a:p>
                <a:r>
                  <a:rPr lang="en-US" dirty="0"/>
                  <a:t>A statement in predicate logic is true if and only if it is true in </a:t>
                </a:r>
                <a:r>
                  <a:rPr lang="en-US" b="1" dirty="0"/>
                  <a:t>ALL </a:t>
                </a:r>
                <a:r>
                  <a:rPr lang="en-US" dirty="0"/>
                  <a:t>models.</a:t>
                </a:r>
              </a:p>
              <a:p>
                <a:endParaRPr lang="en-US" b="1" dirty="0"/>
              </a:p>
              <a:p>
                <a:r>
                  <a:rPr lang="en-US" b="1" dirty="0"/>
                  <a:t>ALL of them?</a:t>
                </a:r>
                <a:r>
                  <a:rPr lang="en-US" dirty="0"/>
                  <a:t> Yes, all of them. </a:t>
                </a:r>
                <a:endParaRPr lang="en-US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3081" b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572657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Rules And Interpretation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Is this statement true in </a:t>
            </a:r>
            <a:r>
              <a:rPr lang="en-US" b="1" dirty="0"/>
              <a:t>ALL</a:t>
            </a:r>
            <a:r>
              <a:rPr lang="en-US" dirty="0"/>
              <a:t> models? Discuss.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4264" y="2044048"/>
            <a:ext cx="5219968" cy="666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9902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78FD024-F4F5-BCE2-EB89-37E04E94AF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421F8-0C06-8873-A899-16ED9F9F8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Rules And Interpretation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3FCECC-6044-0694-D9E0-6C7C98A7C0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Is this statement true in </a:t>
            </a:r>
            <a:r>
              <a:rPr lang="en-US" b="1" dirty="0"/>
              <a:t>ALL</a:t>
            </a:r>
            <a:r>
              <a:rPr lang="en-US" dirty="0"/>
              <a:t> models? Discuss.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6FE41E3-BF38-FD0F-B1BE-513C6669D6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4264" y="2044048"/>
            <a:ext cx="5219968" cy="666784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B9406E5E-874F-1808-F37F-4E8592F41EE8}"/>
                  </a:ext>
                </a:extLst>
              </p14:cNvPr>
              <p14:cNvContentPartPr/>
              <p14:nvPr/>
            </p14:nvContentPartPr>
            <p14:xfrm>
              <a:off x="460093" y="4809813"/>
              <a:ext cx="857520" cy="40788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15E86D0E-29E7-5211-B674-207EEDDF6CB2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44973" y="4794693"/>
                <a:ext cx="888120" cy="438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823ACE56-6AA1-E1DC-E762-DF71EC3B812F}"/>
                  </a:ext>
                </a:extLst>
              </p14:cNvPr>
              <p14:cNvContentPartPr/>
              <p14:nvPr/>
            </p14:nvContentPartPr>
            <p14:xfrm>
              <a:off x="6085093" y="2508693"/>
              <a:ext cx="2249280" cy="359640"/>
            </p14:xfrm>
          </p:contentPart>
        </mc:Choice>
        <mc:Fallback xmlns=""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CF4898F7-0F11-D304-E3CB-C34383DDB02F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069973" y="2493573"/>
                <a:ext cx="2279880" cy="390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FF5CEF5D-3031-9607-105D-C6EF2139E3AD}"/>
                  </a:ext>
                </a:extLst>
              </p14:cNvPr>
              <p14:cNvContentPartPr/>
              <p14:nvPr/>
            </p14:nvContentPartPr>
            <p14:xfrm>
              <a:off x="3269893" y="4640613"/>
              <a:ext cx="90360" cy="174960"/>
            </p14:xfrm>
          </p:contentPart>
        </mc:Choice>
        <mc:Fallback xmlns=""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11E55678-F23C-14CA-7EEA-EF6B4554F048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254773" y="4625493"/>
                <a:ext cx="120960" cy="205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748F3931-2C4C-A5CA-C154-E8FADF987C08}"/>
                  </a:ext>
                </a:extLst>
              </p14:cNvPr>
              <p14:cNvContentPartPr/>
              <p14:nvPr/>
            </p14:nvContentPartPr>
            <p14:xfrm>
              <a:off x="2503453" y="4635213"/>
              <a:ext cx="570960" cy="270360"/>
            </p14:xfrm>
          </p:contentPart>
        </mc:Choice>
        <mc:Fallback xmlns=""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CFD67644-DE3C-3ACA-444E-6CBDE167EAD3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487983" y="4620093"/>
                <a:ext cx="601541" cy="300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58DB3912-8F14-BA53-3D73-67AD8C45DD44}"/>
                  </a:ext>
                </a:extLst>
              </p14:cNvPr>
              <p14:cNvContentPartPr/>
              <p14:nvPr/>
            </p14:nvContentPartPr>
            <p14:xfrm>
              <a:off x="3878653" y="4566453"/>
              <a:ext cx="650880" cy="497880"/>
            </p14:xfrm>
          </p:contentPart>
        </mc:Choice>
        <mc:Fallback xmlns=""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3C6FFB9A-467B-56DA-2CF3-155D04781A5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863541" y="4551333"/>
                <a:ext cx="681463" cy="528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35" name="Ink 34">
                <a:extLst>
                  <a:ext uri="{FF2B5EF4-FFF2-40B4-BE49-F238E27FC236}">
                    <a16:creationId xmlns:a16="http://schemas.microsoft.com/office/drawing/2014/main" id="{DB1B7EAE-79C1-22CA-0499-E9C76A35077E}"/>
                  </a:ext>
                </a:extLst>
              </p14:cNvPr>
              <p14:cNvContentPartPr/>
              <p14:nvPr/>
            </p14:nvContentPartPr>
            <p14:xfrm>
              <a:off x="4948213" y="4577253"/>
              <a:ext cx="682560" cy="402480"/>
            </p14:xfrm>
          </p:contentPart>
        </mc:Choice>
        <mc:Fallback xmlns="">
          <p:pic>
            <p:nvPicPr>
              <p:cNvPr id="35" name="Ink 34">
                <a:extLst>
                  <a:ext uri="{FF2B5EF4-FFF2-40B4-BE49-F238E27FC236}">
                    <a16:creationId xmlns:a16="http://schemas.microsoft.com/office/drawing/2014/main" id="{921E6F53-CC78-2773-790A-0EDD58ADB2B8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4932733" y="4561773"/>
                <a:ext cx="712800" cy="433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38" name="Ink 37">
                <a:extLst>
                  <a:ext uri="{FF2B5EF4-FFF2-40B4-BE49-F238E27FC236}">
                    <a16:creationId xmlns:a16="http://schemas.microsoft.com/office/drawing/2014/main" id="{14174D51-697D-DF6F-936D-9D7194CB227A}"/>
                  </a:ext>
                </a:extLst>
              </p14:cNvPr>
              <p14:cNvContentPartPr/>
              <p14:nvPr/>
            </p14:nvContentPartPr>
            <p14:xfrm>
              <a:off x="5900053" y="4630173"/>
              <a:ext cx="698760" cy="254520"/>
            </p14:xfrm>
          </p:contentPart>
        </mc:Choice>
        <mc:Fallback xmlns="">
          <p:pic>
            <p:nvPicPr>
              <p:cNvPr id="38" name="Ink 37">
                <a:extLst>
                  <a:ext uri="{FF2B5EF4-FFF2-40B4-BE49-F238E27FC236}">
                    <a16:creationId xmlns:a16="http://schemas.microsoft.com/office/drawing/2014/main" id="{2E74D95C-9EBF-0BCC-BE55-E2FE1A504885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5884933" y="4614693"/>
                <a:ext cx="729360" cy="284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44" name="Ink 43">
                <a:extLst>
                  <a:ext uri="{FF2B5EF4-FFF2-40B4-BE49-F238E27FC236}">
                    <a16:creationId xmlns:a16="http://schemas.microsoft.com/office/drawing/2014/main" id="{A45D5127-E748-E0BF-522D-8B03DC2B9913}"/>
                  </a:ext>
                </a:extLst>
              </p14:cNvPr>
              <p14:cNvContentPartPr/>
              <p14:nvPr/>
            </p14:nvContentPartPr>
            <p14:xfrm>
              <a:off x="6725533" y="4444773"/>
              <a:ext cx="793800" cy="439560"/>
            </p14:xfrm>
          </p:contentPart>
        </mc:Choice>
        <mc:Fallback xmlns="">
          <p:pic>
            <p:nvPicPr>
              <p:cNvPr id="44" name="Ink 43">
                <a:extLst>
                  <a:ext uri="{FF2B5EF4-FFF2-40B4-BE49-F238E27FC236}">
                    <a16:creationId xmlns:a16="http://schemas.microsoft.com/office/drawing/2014/main" id="{3074A7F8-C812-FC94-CA73-ADB8DA6B77D5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6710420" y="4429653"/>
                <a:ext cx="824386" cy="470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47" name="Ink 46">
                <a:extLst>
                  <a:ext uri="{FF2B5EF4-FFF2-40B4-BE49-F238E27FC236}">
                    <a16:creationId xmlns:a16="http://schemas.microsoft.com/office/drawing/2014/main" id="{730B896A-8315-4E8A-A388-4B68362249CA}"/>
                  </a:ext>
                </a:extLst>
              </p14:cNvPr>
              <p14:cNvContentPartPr/>
              <p14:nvPr/>
            </p14:nvContentPartPr>
            <p14:xfrm>
              <a:off x="8784013" y="3529293"/>
              <a:ext cx="1635480" cy="2598480"/>
            </p14:xfrm>
          </p:contentPart>
        </mc:Choice>
        <mc:Fallback xmlns="">
          <p:pic>
            <p:nvPicPr>
              <p:cNvPr id="47" name="Ink 46">
                <a:extLst>
                  <a:ext uri="{FF2B5EF4-FFF2-40B4-BE49-F238E27FC236}">
                    <a16:creationId xmlns:a16="http://schemas.microsoft.com/office/drawing/2014/main" id="{CE4643CE-5D59-8300-5680-3FF9BB894C7D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8768893" y="3514173"/>
                <a:ext cx="1666080" cy="2629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48" name="Ink 47">
                <a:extLst>
                  <a:ext uri="{FF2B5EF4-FFF2-40B4-BE49-F238E27FC236}">
                    <a16:creationId xmlns:a16="http://schemas.microsoft.com/office/drawing/2014/main" id="{CB45D3C0-8B5B-25E3-5F65-A0B16E5C283E}"/>
                  </a:ext>
                </a:extLst>
              </p14:cNvPr>
              <p14:cNvContentPartPr/>
              <p14:nvPr/>
            </p14:nvContentPartPr>
            <p14:xfrm>
              <a:off x="9366133" y="3894333"/>
              <a:ext cx="74520" cy="84960"/>
            </p14:xfrm>
          </p:contentPart>
        </mc:Choice>
        <mc:Fallback xmlns="">
          <p:pic>
            <p:nvPicPr>
              <p:cNvPr id="48" name="Ink 47">
                <a:extLst>
                  <a:ext uri="{FF2B5EF4-FFF2-40B4-BE49-F238E27FC236}">
                    <a16:creationId xmlns:a16="http://schemas.microsoft.com/office/drawing/2014/main" id="{21FC4B24-4754-067F-5891-633AB7A88719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9350653" y="3879213"/>
                <a:ext cx="105120" cy="115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49" name="Ink 48">
                <a:extLst>
                  <a:ext uri="{FF2B5EF4-FFF2-40B4-BE49-F238E27FC236}">
                    <a16:creationId xmlns:a16="http://schemas.microsoft.com/office/drawing/2014/main" id="{65AD091D-7290-F8EF-3A31-FDB67BB33D3F}"/>
                  </a:ext>
                </a:extLst>
              </p14:cNvPr>
              <p14:cNvContentPartPr/>
              <p14:nvPr/>
            </p14:nvContentPartPr>
            <p14:xfrm>
              <a:off x="9921613" y="3932133"/>
              <a:ext cx="53280" cy="79200"/>
            </p14:xfrm>
          </p:contentPart>
        </mc:Choice>
        <mc:Fallback xmlns="">
          <p:pic>
            <p:nvPicPr>
              <p:cNvPr id="49" name="Ink 48">
                <a:extLst>
                  <a:ext uri="{FF2B5EF4-FFF2-40B4-BE49-F238E27FC236}">
                    <a16:creationId xmlns:a16="http://schemas.microsoft.com/office/drawing/2014/main" id="{44AA9CFC-28E4-7972-A756-4A59C58F4EEA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9906493" y="3917013"/>
                <a:ext cx="83880" cy="109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50" name="Ink 49">
                <a:extLst>
                  <a:ext uri="{FF2B5EF4-FFF2-40B4-BE49-F238E27FC236}">
                    <a16:creationId xmlns:a16="http://schemas.microsoft.com/office/drawing/2014/main" id="{FC5CAD38-F294-2ABA-1B5B-7A4AD6BC9AAC}"/>
                  </a:ext>
                </a:extLst>
              </p14:cNvPr>
              <p14:cNvContentPartPr/>
              <p14:nvPr/>
            </p14:nvContentPartPr>
            <p14:xfrm>
              <a:off x="9699493" y="4434693"/>
              <a:ext cx="53280" cy="84600"/>
            </p14:xfrm>
          </p:contentPart>
        </mc:Choice>
        <mc:Fallback xmlns="">
          <p:pic>
            <p:nvPicPr>
              <p:cNvPr id="50" name="Ink 49">
                <a:extLst>
                  <a:ext uri="{FF2B5EF4-FFF2-40B4-BE49-F238E27FC236}">
                    <a16:creationId xmlns:a16="http://schemas.microsoft.com/office/drawing/2014/main" id="{C629C4F2-6E03-B802-B321-47BC2C76C9C2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9684373" y="4419573"/>
                <a:ext cx="83880" cy="114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51" name="Ink 50">
                <a:extLst>
                  <a:ext uri="{FF2B5EF4-FFF2-40B4-BE49-F238E27FC236}">
                    <a16:creationId xmlns:a16="http://schemas.microsoft.com/office/drawing/2014/main" id="{551FF585-097B-6D7F-7367-60A36BA11BBB}"/>
                  </a:ext>
                </a:extLst>
              </p14:cNvPr>
              <p14:cNvContentPartPr/>
              <p14:nvPr/>
            </p14:nvContentPartPr>
            <p14:xfrm>
              <a:off x="9006853" y="4762293"/>
              <a:ext cx="105480" cy="106200"/>
            </p14:xfrm>
          </p:contentPart>
        </mc:Choice>
        <mc:Fallback xmlns="">
          <p:pic>
            <p:nvPicPr>
              <p:cNvPr id="51" name="Ink 50">
                <a:extLst>
                  <a:ext uri="{FF2B5EF4-FFF2-40B4-BE49-F238E27FC236}">
                    <a16:creationId xmlns:a16="http://schemas.microsoft.com/office/drawing/2014/main" id="{D1C7906B-BF4D-734C-F750-8882778E82D5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8991733" y="4747173"/>
                <a:ext cx="136080" cy="136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52" name="Ink 51">
                <a:extLst>
                  <a:ext uri="{FF2B5EF4-FFF2-40B4-BE49-F238E27FC236}">
                    <a16:creationId xmlns:a16="http://schemas.microsoft.com/office/drawing/2014/main" id="{E7668045-F05B-AB66-692C-C63C0458C342}"/>
                  </a:ext>
                </a:extLst>
              </p14:cNvPr>
              <p14:cNvContentPartPr/>
              <p14:nvPr/>
            </p14:nvContentPartPr>
            <p14:xfrm>
              <a:off x="9477373" y="5164413"/>
              <a:ext cx="84960" cy="100440"/>
            </p14:xfrm>
          </p:contentPart>
        </mc:Choice>
        <mc:Fallback xmlns="">
          <p:pic>
            <p:nvPicPr>
              <p:cNvPr id="52" name="Ink 51">
                <a:extLst>
                  <a:ext uri="{FF2B5EF4-FFF2-40B4-BE49-F238E27FC236}">
                    <a16:creationId xmlns:a16="http://schemas.microsoft.com/office/drawing/2014/main" id="{C21220C5-3E0C-09C8-D7FB-B52A8987F8B5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9461893" y="5149293"/>
                <a:ext cx="115560" cy="130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53" name="Ink 52">
                <a:extLst>
                  <a:ext uri="{FF2B5EF4-FFF2-40B4-BE49-F238E27FC236}">
                    <a16:creationId xmlns:a16="http://schemas.microsoft.com/office/drawing/2014/main" id="{08C8639F-B35E-C100-A1CE-6C2424ADD33C}"/>
                  </a:ext>
                </a:extLst>
              </p14:cNvPr>
              <p14:cNvContentPartPr/>
              <p14:nvPr/>
            </p14:nvContentPartPr>
            <p14:xfrm>
              <a:off x="9927013" y="5228133"/>
              <a:ext cx="74520" cy="74520"/>
            </p14:xfrm>
          </p:contentPart>
        </mc:Choice>
        <mc:Fallback xmlns="">
          <p:pic>
            <p:nvPicPr>
              <p:cNvPr id="53" name="Ink 52">
                <a:extLst>
                  <a:ext uri="{FF2B5EF4-FFF2-40B4-BE49-F238E27FC236}">
                    <a16:creationId xmlns:a16="http://schemas.microsoft.com/office/drawing/2014/main" id="{65D17E9D-B4AC-D5DF-B7D2-502FDBDC55F2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9911893" y="5212653"/>
                <a:ext cx="104760" cy="105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54" name="Ink 53">
                <a:extLst>
                  <a:ext uri="{FF2B5EF4-FFF2-40B4-BE49-F238E27FC236}">
                    <a16:creationId xmlns:a16="http://schemas.microsoft.com/office/drawing/2014/main" id="{DF44F4C0-327A-EA6F-13C1-D07FD6B90DDF}"/>
                  </a:ext>
                </a:extLst>
              </p14:cNvPr>
              <p14:cNvContentPartPr/>
              <p14:nvPr/>
            </p14:nvContentPartPr>
            <p14:xfrm>
              <a:off x="10170373" y="4921053"/>
              <a:ext cx="42840" cy="63720"/>
            </p14:xfrm>
          </p:contentPart>
        </mc:Choice>
        <mc:Fallback xmlns="">
          <p:pic>
            <p:nvPicPr>
              <p:cNvPr id="54" name="Ink 53">
                <a:extLst>
                  <a:ext uri="{FF2B5EF4-FFF2-40B4-BE49-F238E27FC236}">
                    <a16:creationId xmlns:a16="http://schemas.microsoft.com/office/drawing/2014/main" id="{626FC191-19DD-9A78-45EC-3D16AF06C6A0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10155253" y="4905933"/>
                <a:ext cx="73080" cy="94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57" name="Ink 56">
                <a:extLst>
                  <a:ext uri="{FF2B5EF4-FFF2-40B4-BE49-F238E27FC236}">
                    <a16:creationId xmlns:a16="http://schemas.microsoft.com/office/drawing/2014/main" id="{E0638FA4-7855-B92A-8BC0-629264FD6CB8}"/>
                  </a:ext>
                </a:extLst>
              </p14:cNvPr>
              <p14:cNvContentPartPr/>
              <p14:nvPr/>
            </p14:nvContentPartPr>
            <p14:xfrm>
              <a:off x="9799933" y="3619293"/>
              <a:ext cx="857520" cy="503280"/>
            </p14:xfrm>
          </p:contentPart>
        </mc:Choice>
        <mc:Fallback xmlns="">
          <p:pic>
            <p:nvPicPr>
              <p:cNvPr id="57" name="Ink 56">
                <a:extLst>
                  <a:ext uri="{FF2B5EF4-FFF2-40B4-BE49-F238E27FC236}">
                    <a16:creationId xmlns:a16="http://schemas.microsoft.com/office/drawing/2014/main" id="{063E0034-39EC-50AD-3A76-98D4F1F9F095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9784813" y="3604162"/>
                <a:ext cx="888120" cy="53390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64" name="Ink 63">
                <a:extLst>
                  <a:ext uri="{FF2B5EF4-FFF2-40B4-BE49-F238E27FC236}">
                    <a16:creationId xmlns:a16="http://schemas.microsoft.com/office/drawing/2014/main" id="{0D910805-92BE-6435-E3A6-D9D4753698AF}"/>
                  </a:ext>
                </a:extLst>
              </p14:cNvPr>
              <p14:cNvContentPartPr/>
              <p14:nvPr/>
            </p14:nvContentPartPr>
            <p14:xfrm>
              <a:off x="10815853" y="3434253"/>
              <a:ext cx="767880" cy="394560"/>
            </p14:xfrm>
          </p:contentPart>
        </mc:Choice>
        <mc:Fallback xmlns="">
          <p:pic>
            <p:nvPicPr>
              <p:cNvPr id="64" name="Ink 63">
                <a:extLst>
                  <a:ext uri="{FF2B5EF4-FFF2-40B4-BE49-F238E27FC236}">
                    <a16:creationId xmlns:a16="http://schemas.microsoft.com/office/drawing/2014/main" id="{416FD427-A125-4110-9090-E9761D44C285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10800726" y="3418787"/>
                <a:ext cx="798494" cy="42513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">
            <p14:nvContentPartPr>
              <p14:cNvPr id="67" name="Ink 66">
                <a:extLst>
                  <a:ext uri="{FF2B5EF4-FFF2-40B4-BE49-F238E27FC236}">
                    <a16:creationId xmlns:a16="http://schemas.microsoft.com/office/drawing/2014/main" id="{E7003F8C-1B3D-4CCC-335C-2FD2B0CACEF7}"/>
                  </a:ext>
                </a:extLst>
              </p14:cNvPr>
              <p14:cNvContentPartPr/>
              <p14:nvPr/>
            </p14:nvContentPartPr>
            <p14:xfrm>
              <a:off x="9810733" y="5111493"/>
              <a:ext cx="995040" cy="259920"/>
            </p14:xfrm>
          </p:contentPart>
        </mc:Choice>
        <mc:Fallback xmlns="">
          <p:pic>
            <p:nvPicPr>
              <p:cNvPr id="67" name="Ink 66">
                <a:extLst>
                  <a:ext uri="{FF2B5EF4-FFF2-40B4-BE49-F238E27FC236}">
                    <a16:creationId xmlns:a16="http://schemas.microsoft.com/office/drawing/2014/main" id="{E03F0145-D093-E0AC-2C4C-48367D10D69E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9795253" y="5096352"/>
                <a:ext cx="1025640" cy="29056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2">
            <p14:nvContentPartPr>
              <p14:cNvPr id="70" name="Ink 69">
                <a:extLst>
                  <a:ext uri="{FF2B5EF4-FFF2-40B4-BE49-F238E27FC236}">
                    <a16:creationId xmlns:a16="http://schemas.microsoft.com/office/drawing/2014/main" id="{897E92C2-18D3-46A9-5FF4-9D2663468464}"/>
                  </a:ext>
                </a:extLst>
              </p14:cNvPr>
              <p14:cNvContentPartPr/>
              <p14:nvPr/>
            </p14:nvContentPartPr>
            <p14:xfrm>
              <a:off x="10985413" y="5058573"/>
              <a:ext cx="159120" cy="302040"/>
            </p14:xfrm>
          </p:contentPart>
        </mc:Choice>
        <mc:Fallback xmlns="">
          <p:pic>
            <p:nvPicPr>
              <p:cNvPr id="70" name="Ink 69">
                <a:extLst>
                  <a:ext uri="{FF2B5EF4-FFF2-40B4-BE49-F238E27FC236}">
                    <a16:creationId xmlns:a16="http://schemas.microsoft.com/office/drawing/2014/main" id="{E778B262-5649-5C25-E4D0-D0ECFFBF6CEF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10969933" y="5043453"/>
                <a:ext cx="189720" cy="332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4">
            <p14:nvContentPartPr>
              <p14:cNvPr id="74" name="Ink 73">
                <a:extLst>
                  <a:ext uri="{FF2B5EF4-FFF2-40B4-BE49-F238E27FC236}">
                    <a16:creationId xmlns:a16="http://schemas.microsoft.com/office/drawing/2014/main" id="{E7823FF8-A1B5-BD0B-E2F1-759F168042C6}"/>
                  </a:ext>
                </a:extLst>
              </p14:cNvPr>
              <p14:cNvContentPartPr/>
              <p14:nvPr/>
            </p14:nvContentPartPr>
            <p14:xfrm>
              <a:off x="11270893" y="5005653"/>
              <a:ext cx="365040" cy="286200"/>
            </p14:xfrm>
          </p:contentPart>
        </mc:Choice>
        <mc:Fallback xmlns="">
          <p:pic>
            <p:nvPicPr>
              <p:cNvPr id="74" name="Ink 73">
                <a:extLst>
                  <a:ext uri="{FF2B5EF4-FFF2-40B4-BE49-F238E27FC236}">
                    <a16:creationId xmlns:a16="http://schemas.microsoft.com/office/drawing/2014/main" id="{1CFBEDCB-F40C-EFD9-8AD6-5D1D6CBDE9FF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11255773" y="4990533"/>
                <a:ext cx="395280" cy="316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6">
            <p14:nvContentPartPr>
              <p14:cNvPr id="75" name="Ink 74">
                <a:extLst>
                  <a:ext uri="{FF2B5EF4-FFF2-40B4-BE49-F238E27FC236}">
                    <a16:creationId xmlns:a16="http://schemas.microsoft.com/office/drawing/2014/main" id="{B1592383-1AA7-DC5D-CBC5-ABF420ED212B}"/>
                  </a:ext>
                </a:extLst>
              </p14:cNvPr>
              <p14:cNvContentPartPr/>
              <p14:nvPr/>
            </p14:nvContentPartPr>
            <p14:xfrm>
              <a:off x="11678413" y="5185653"/>
              <a:ext cx="84960" cy="148680"/>
            </p14:xfrm>
          </p:contentPart>
        </mc:Choice>
        <mc:Fallback xmlns="">
          <p:pic>
            <p:nvPicPr>
              <p:cNvPr id="75" name="Ink 74">
                <a:extLst>
                  <a:ext uri="{FF2B5EF4-FFF2-40B4-BE49-F238E27FC236}">
                    <a16:creationId xmlns:a16="http://schemas.microsoft.com/office/drawing/2014/main" id="{1267C7A9-4803-845B-E323-3EA088153E36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11663293" y="5170533"/>
                <a:ext cx="115560" cy="178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8">
            <p14:nvContentPartPr>
              <p14:cNvPr id="82" name="Ink 81">
                <a:extLst>
                  <a:ext uri="{FF2B5EF4-FFF2-40B4-BE49-F238E27FC236}">
                    <a16:creationId xmlns:a16="http://schemas.microsoft.com/office/drawing/2014/main" id="{986084D0-D99D-92EC-4C9E-3B866432DB0B}"/>
                  </a:ext>
                </a:extLst>
              </p14:cNvPr>
              <p14:cNvContentPartPr/>
              <p14:nvPr/>
            </p14:nvContentPartPr>
            <p14:xfrm>
              <a:off x="10879573" y="5424333"/>
              <a:ext cx="937080" cy="354240"/>
            </p14:xfrm>
          </p:contentPart>
        </mc:Choice>
        <mc:Fallback xmlns="">
          <p:pic>
            <p:nvPicPr>
              <p:cNvPr id="82" name="Ink 81">
                <a:extLst>
                  <a:ext uri="{FF2B5EF4-FFF2-40B4-BE49-F238E27FC236}">
                    <a16:creationId xmlns:a16="http://schemas.microsoft.com/office/drawing/2014/main" id="{5D28B48B-98DE-BC0D-0C9F-C34C26BBAB88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10864093" y="5409213"/>
                <a:ext cx="967320" cy="384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174256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Rules In Predicate Logic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Equality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Existential Quantification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Universal Quantification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5718" y="1661673"/>
            <a:ext cx="1593932" cy="86364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6353" y="1417696"/>
            <a:ext cx="2889398" cy="99065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7745" y="5314091"/>
            <a:ext cx="1886047" cy="94619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2684" y="4840961"/>
            <a:ext cx="2178162" cy="196225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7745" y="3760694"/>
            <a:ext cx="1562180" cy="92714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0114" y="2929384"/>
            <a:ext cx="2748951" cy="177486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847" y="4840960"/>
            <a:ext cx="3022755" cy="1009702"/>
          </a:xfrm>
          <a:prstGeom prst="rect">
            <a:avLst/>
          </a:prstGeom>
          <a:ln w="28575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9980519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Undecidability</a:t>
            </a:r>
            <a:r>
              <a:rPr lang="en-US" dirty="0"/>
              <a:t> Of Predicate Logic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There is no general algorithm which can solve the following decision problem.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Decision problem: Given a formula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n-US" dirty="0"/>
                  <a:t> in predicate logic, is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⊨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n-US" dirty="0"/>
                  <a:t> valid? </a:t>
                </a:r>
              </a:p>
              <a:p>
                <a:endParaRPr lang="en-US" dirty="0"/>
              </a:p>
              <a:p>
                <a:r>
                  <a:rPr lang="en-US" dirty="0"/>
                  <a:t>Reduced to Post–Correspondence–Problem.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434412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శీర్షిక 1">
            <a:extLst>
              <a:ext uri="{FF2B5EF4-FFF2-40B4-BE49-F238E27FC236}">
                <a16:creationId xmlns:a16="http://schemas.microsoft.com/office/drawing/2014/main" id="{B662D3ED-B6FE-4254-931D-4D46839AC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e-IN" dirty="0" err="1"/>
              <a:t>Higher</a:t>
            </a:r>
            <a:r>
              <a:rPr lang="te-IN" dirty="0"/>
              <a:t> </a:t>
            </a:r>
            <a:r>
              <a:rPr lang="te-IN" dirty="0" err="1"/>
              <a:t>Order</a:t>
            </a:r>
            <a:r>
              <a:rPr lang="te-IN" dirty="0"/>
              <a:t> </a:t>
            </a:r>
            <a:r>
              <a:rPr lang="te-IN" dirty="0" err="1"/>
              <a:t>Logics</a:t>
            </a:r>
          </a:p>
        </p:txBody>
      </p:sp>
      <p:sp>
        <p:nvSpPr>
          <p:cNvPr id="3" name="కంటెంట్ ప్లేస్‌హోల్డర్ 2">
            <a:extLst>
              <a:ext uri="{FF2B5EF4-FFF2-40B4-BE49-F238E27FC236}">
                <a16:creationId xmlns:a16="http://schemas.microsoft.com/office/drawing/2014/main" id="{88503920-97BB-45DF-84EF-D1637DAC97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te-IN" dirty="0" err="1"/>
              <a:t>Propositional</a:t>
            </a:r>
            <a:r>
              <a:rPr lang="te-IN" dirty="0"/>
              <a:t> </a:t>
            </a:r>
            <a:r>
              <a:rPr lang="te-IN" dirty="0" err="1"/>
              <a:t>logic</a:t>
            </a:r>
            <a:r>
              <a:rPr lang="te-IN" dirty="0"/>
              <a:t> – </a:t>
            </a:r>
            <a:r>
              <a:rPr lang="te-IN" dirty="0" err="1"/>
              <a:t>finite</a:t>
            </a:r>
            <a:r>
              <a:rPr lang="te-IN" dirty="0"/>
              <a:t> </a:t>
            </a:r>
            <a:r>
              <a:rPr lang="te-IN" dirty="0" err="1"/>
              <a:t>sets</a:t>
            </a:r>
            <a:r>
              <a:rPr lang="te-IN" dirty="0"/>
              <a:t>.</a:t>
            </a:r>
          </a:p>
          <a:p>
            <a:r>
              <a:rPr lang="te-IN" dirty="0" err="1"/>
              <a:t>Predicate</a:t>
            </a:r>
            <a:r>
              <a:rPr lang="te-IN" dirty="0"/>
              <a:t> </a:t>
            </a:r>
            <a:r>
              <a:rPr lang="te-IN" dirty="0" err="1"/>
              <a:t>logic</a:t>
            </a:r>
            <a:r>
              <a:rPr lang="te-IN" dirty="0"/>
              <a:t> – </a:t>
            </a:r>
            <a:r>
              <a:rPr lang="te-IN" dirty="0" err="1"/>
              <a:t>extension</a:t>
            </a:r>
            <a:r>
              <a:rPr lang="te-IN" dirty="0"/>
              <a:t> </a:t>
            </a:r>
            <a:r>
              <a:rPr lang="te-IN" dirty="0" err="1"/>
              <a:t>of</a:t>
            </a:r>
            <a:r>
              <a:rPr lang="te-IN" dirty="0"/>
              <a:t> </a:t>
            </a:r>
            <a:r>
              <a:rPr lang="te-IN" dirty="0" err="1"/>
              <a:t>propositional</a:t>
            </a:r>
            <a:r>
              <a:rPr lang="te-IN" dirty="0"/>
              <a:t> </a:t>
            </a:r>
            <a:r>
              <a:rPr lang="te-IN" dirty="0" err="1"/>
              <a:t>logic</a:t>
            </a:r>
            <a:r>
              <a:rPr lang="te-IN" dirty="0"/>
              <a:t> </a:t>
            </a:r>
            <a:r>
              <a:rPr lang="te-IN" dirty="0" err="1"/>
              <a:t>to</a:t>
            </a:r>
            <a:r>
              <a:rPr lang="te-IN" dirty="0"/>
              <a:t> </a:t>
            </a:r>
            <a:r>
              <a:rPr lang="te-IN" dirty="0" err="1"/>
              <a:t>infinite</a:t>
            </a:r>
            <a:r>
              <a:rPr lang="te-IN" dirty="0"/>
              <a:t> </a:t>
            </a:r>
            <a:r>
              <a:rPr lang="te-IN" dirty="0" err="1"/>
              <a:t>sets</a:t>
            </a:r>
            <a:r>
              <a:rPr lang="te-IN" dirty="0"/>
              <a:t>.</a:t>
            </a:r>
          </a:p>
          <a:p>
            <a:r>
              <a:rPr lang="te-IN" dirty="0" err="1"/>
              <a:t>Forall</a:t>
            </a:r>
            <a:r>
              <a:rPr lang="te-IN" dirty="0"/>
              <a:t> </a:t>
            </a:r>
            <a:r>
              <a:rPr lang="te-IN" dirty="0" err="1"/>
              <a:t>and</a:t>
            </a:r>
            <a:r>
              <a:rPr lang="te-IN" dirty="0"/>
              <a:t> </a:t>
            </a:r>
            <a:r>
              <a:rPr lang="te-IN" dirty="0" err="1"/>
              <a:t>Exists</a:t>
            </a:r>
            <a:r>
              <a:rPr lang="te-IN" dirty="0"/>
              <a:t> </a:t>
            </a:r>
            <a:r>
              <a:rPr lang="te-IN" dirty="0" err="1"/>
              <a:t>are</a:t>
            </a:r>
            <a:r>
              <a:rPr lang="te-IN" dirty="0"/>
              <a:t> </a:t>
            </a:r>
            <a:r>
              <a:rPr lang="te-IN" dirty="0" err="1"/>
              <a:t>extensions</a:t>
            </a:r>
            <a:r>
              <a:rPr lang="te-IN" dirty="0"/>
              <a:t> </a:t>
            </a:r>
            <a:r>
              <a:rPr lang="te-IN" dirty="0" err="1"/>
              <a:t>of</a:t>
            </a:r>
            <a:r>
              <a:rPr lang="te-IN" dirty="0"/>
              <a:t> </a:t>
            </a:r>
            <a:r>
              <a:rPr lang="te-IN" dirty="0" err="1"/>
              <a:t>conjunction</a:t>
            </a:r>
            <a:r>
              <a:rPr lang="te-IN" dirty="0"/>
              <a:t> </a:t>
            </a:r>
            <a:r>
              <a:rPr lang="te-IN" dirty="0" err="1"/>
              <a:t>and</a:t>
            </a:r>
            <a:r>
              <a:rPr lang="te-IN" dirty="0"/>
              <a:t> </a:t>
            </a:r>
            <a:r>
              <a:rPr lang="te-IN" dirty="0" err="1"/>
              <a:t>disjunction</a:t>
            </a:r>
            <a:r>
              <a:rPr lang="te-IN" dirty="0"/>
              <a:t>.</a:t>
            </a:r>
          </a:p>
          <a:p>
            <a:endParaRPr lang="te-IN" dirty="0"/>
          </a:p>
        </p:txBody>
      </p:sp>
    </p:spTree>
    <p:extLst>
      <p:ext uri="{BB962C8B-B14F-4D97-AF65-F5344CB8AC3E}">
        <p14:creationId xmlns:p14="http://schemas.microsoft.com/office/powerpoint/2010/main" val="17502613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శీర్షిక 1">
            <a:extLst>
              <a:ext uri="{FF2B5EF4-FFF2-40B4-BE49-F238E27FC236}">
                <a16:creationId xmlns:a16="http://schemas.microsoft.com/office/drawing/2014/main" id="{0F8D35D4-F3F4-4B0A-B876-483553A4C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e-IN" dirty="0" err="1"/>
              <a:t>Why</a:t>
            </a:r>
            <a:r>
              <a:rPr lang="te-IN" dirty="0"/>
              <a:t>? </a:t>
            </a:r>
            <a:r>
              <a:rPr lang="te-IN" dirty="0" err="1"/>
              <a:t>Just</a:t>
            </a:r>
            <a:r>
              <a:rPr lang="te-IN" dirty="0"/>
              <a:t> </a:t>
            </a:r>
            <a:r>
              <a:rPr lang="te-IN" dirty="0" err="1"/>
              <a:t>Curious</a:t>
            </a:r>
          </a:p>
        </p:txBody>
      </p:sp>
      <p:sp>
        <p:nvSpPr>
          <p:cNvPr id="3" name="కంటెంట్ ప్లేస్‌హోల్డర్ 2">
            <a:extLst>
              <a:ext uri="{FF2B5EF4-FFF2-40B4-BE49-F238E27FC236}">
                <a16:creationId xmlns:a16="http://schemas.microsoft.com/office/drawing/2014/main" id="{689D6749-8263-48D7-8640-BF433770E5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te-IN" dirty="0" err="1"/>
              <a:t>Graph</a:t>
            </a:r>
            <a:r>
              <a:rPr lang="te-IN" dirty="0"/>
              <a:t> </a:t>
            </a:r>
            <a:r>
              <a:rPr lang="te-IN" dirty="0" err="1"/>
              <a:t>coloring</a:t>
            </a:r>
          </a:p>
          <a:p>
            <a:r>
              <a:rPr lang="te-IN" dirty="0" err="1"/>
              <a:t>Sudoku</a:t>
            </a:r>
          </a:p>
          <a:p>
            <a:r>
              <a:rPr lang="te-IN" dirty="0" err="1"/>
              <a:t>Type</a:t>
            </a:r>
            <a:r>
              <a:rPr lang="te-IN" dirty="0"/>
              <a:t> </a:t>
            </a:r>
            <a:r>
              <a:rPr lang="te-IN" dirty="0" err="1"/>
              <a:t>theory</a:t>
            </a:r>
          </a:p>
        </p:txBody>
      </p:sp>
    </p:spTree>
    <p:extLst>
      <p:ext uri="{BB962C8B-B14F-4D97-AF65-F5344CB8AC3E}">
        <p14:creationId xmlns:p14="http://schemas.microsoft.com/office/powerpoint/2010/main" val="5935826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శీర్షిక 1">
            <a:extLst>
              <a:ext uri="{FF2B5EF4-FFF2-40B4-BE49-F238E27FC236}">
                <a16:creationId xmlns:a16="http://schemas.microsoft.com/office/drawing/2014/main" id="{4E07E99A-50D9-45A7-856C-96F11EC6C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e-IN" dirty="0" err="1"/>
              <a:t>From</a:t>
            </a:r>
            <a:r>
              <a:rPr lang="te-IN" dirty="0"/>
              <a:t> </a:t>
            </a:r>
            <a:r>
              <a:rPr lang="te-IN" dirty="0" err="1"/>
              <a:t>elements</a:t>
            </a:r>
            <a:r>
              <a:rPr lang="te-IN" dirty="0"/>
              <a:t> </a:t>
            </a:r>
            <a:r>
              <a:rPr lang="te-IN" dirty="0" err="1"/>
              <a:t>to</a:t>
            </a:r>
            <a:r>
              <a:rPr lang="te-IN" dirty="0"/>
              <a:t> </a:t>
            </a:r>
            <a:r>
              <a:rPr lang="te-IN" dirty="0" err="1"/>
              <a:t>Sets</a:t>
            </a:r>
            <a:r>
              <a:rPr lang="te-IN" dirty="0"/>
              <a:t>: HOL</a:t>
            </a:r>
          </a:p>
        </p:txBody>
      </p:sp>
      <p:sp>
        <p:nvSpPr>
          <p:cNvPr id="3" name="కంటెంట్ ప్లేస్‌హోల్డర్ 2">
            <a:extLst>
              <a:ext uri="{FF2B5EF4-FFF2-40B4-BE49-F238E27FC236}">
                <a16:creationId xmlns:a16="http://schemas.microsoft.com/office/drawing/2014/main" id="{EDEB753D-0034-4D0B-9AB0-11C787EB24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te-IN" dirty="0" err="1"/>
              <a:t>Elements</a:t>
            </a:r>
            <a:r>
              <a:rPr lang="te-IN" dirty="0"/>
              <a:t> </a:t>
            </a:r>
            <a:r>
              <a:rPr lang="te-IN" dirty="0" err="1"/>
              <a:t>of</a:t>
            </a:r>
            <a:r>
              <a:rPr lang="te-IN" dirty="0"/>
              <a:t> </a:t>
            </a:r>
            <a:r>
              <a:rPr lang="te-IN" dirty="0" err="1"/>
              <a:t>higher</a:t>
            </a:r>
            <a:r>
              <a:rPr lang="te-IN" dirty="0"/>
              <a:t> </a:t>
            </a:r>
            <a:r>
              <a:rPr lang="te-IN" dirty="0" err="1"/>
              <a:t>cardinality</a:t>
            </a:r>
            <a:r>
              <a:rPr lang="te-IN" dirty="0"/>
              <a:t> </a:t>
            </a:r>
            <a:r>
              <a:rPr lang="te-IN" dirty="0" err="1"/>
              <a:t>are</a:t>
            </a:r>
            <a:r>
              <a:rPr lang="te-IN" dirty="0"/>
              <a:t> </a:t>
            </a:r>
            <a:r>
              <a:rPr lang="te-IN" dirty="0" err="1"/>
              <a:t>the</a:t>
            </a:r>
            <a:r>
              <a:rPr lang="te-IN" dirty="0"/>
              <a:t> </a:t>
            </a:r>
            <a:r>
              <a:rPr lang="te-IN" dirty="0" err="1"/>
              <a:t>set</a:t>
            </a:r>
            <a:r>
              <a:rPr lang="te-IN" dirty="0"/>
              <a:t> </a:t>
            </a:r>
            <a:r>
              <a:rPr lang="te-IN" dirty="0" err="1"/>
              <a:t>of</a:t>
            </a:r>
            <a:r>
              <a:rPr lang="te-IN" dirty="0"/>
              <a:t> </a:t>
            </a:r>
            <a:r>
              <a:rPr lang="te-IN" dirty="0" err="1"/>
              <a:t>all</a:t>
            </a:r>
            <a:r>
              <a:rPr lang="te-IN" dirty="0"/>
              <a:t> </a:t>
            </a:r>
            <a:r>
              <a:rPr lang="te-IN" dirty="0" err="1"/>
              <a:t>sets</a:t>
            </a:r>
            <a:r>
              <a:rPr lang="te-IN" dirty="0"/>
              <a:t>.</a:t>
            </a:r>
          </a:p>
          <a:p>
            <a:endParaRPr lang="te-IN" dirty="0"/>
          </a:p>
          <a:p>
            <a:r>
              <a:rPr lang="te-IN" dirty="0" err="1"/>
              <a:t>Write</a:t>
            </a:r>
            <a:r>
              <a:rPr lang="te-IN" dirty="0"/>
              <a:t> </a:t>
            </a:r>
            <a:r>
              <a:rPr lang="te-IN" dirty="0" err="1"/>
              <a:t>formulas</a:t>
            </a:r>
            <a:r>
              <a:rPr lang="te-IN" dirty="0"/>
              <a:t> </a:t>
            </a:r>
            <a:r>
              <a:rPr lang="te-IN" dirty="0" err="1"/>
              <a:t>with</a:t>
            </a:r>
            <a:r>
              <a:rPr lang="te-IN" dirty="0"/>
              <a:t> </a:t>
            </a:r>
            <a:r>
              <a:rPr lang="te-IN" dirty="0" err="1"/>
              <a:t>existential</a:t>
            </a:r>
            <a:r>
              <a:rPr lang="te-IN" dirty="0"/>
              <a:t> </a:t>
            </a:r>
            <a:r>
              <a:rPr lang="te-IN" dirty="0" err="1"/>
              <a:t>quantifiers</a:t>
            </a:r>
            <a:r>
              <a:rPr lang="te-IN" dirty="0"/>
              <a:t> </a:t>
            </a:r>
            <a:r>
              <a:rPr lang="te-IN" dirty="0" err="1"/>
              <a:t>on</a:t>
            </a:r>
            <a:r>
              <a:rPr lang="te-IN" dirty="0"/>
              <a:t> </a:t>
            </a:r>
            <a:r>
              <a:rPr lang="te-IN" dirty="0" err="1"/>
              <a:t>sets</a:t>
            </a:r>
            <a:r>
              <a:rPr lang="te-IN" dirty="0"/>
              <a:t>.</a:t>
            </a:r>
          </a:p>
          <a:p>
            <a:endParaRPr lang="te-IN" dirty="0"/>
          </a:p>
          <a:p>
            <a:r>
              <a:rPr lang="te-IN" dirty="0" err="1"/>
              <a:t>General</a:t>
            </a:r>
            <a:r>
              <a:rPr lang="te-IN" dirty="0"/>
              <a:t> </a:t>
            </a:r>
            <a:r>
              <a:rPr lang="te-IN" dirty="0" err="1"/>
              <a:t>forumation</a:t>
            </a:r>
            <a:r>
              <a:rPr lang="te-IN" dirty="0"/>
              <a:t>: </a:t>
            </a:r>
            <a:r>
              <a:rPr lang="te-IN" dirty="0" err="1"/>
              <a:t>Quantifiers</a:t>
            </a:r>
            <a:r>
              <a:rPr lang="te-IN" dirty="0"/>
              <a:t> </a:t>
            </a:r>
            <a:r>
              <a:rPr lang="te-IN" dirty="0" err="1"/>
              <a:t>on</a:t>
            </a:r>
            <a:r>
              <a:rPr lang="te-IN" dirty="0"/>
              <a:t> </a:t>
            </a:r>
            <a:r>
              <a:rPr lang="te-IN" dirty="0" err="1"/>
              <a:t>elements</a:t>
            </a:r>
            <a:r>
              <a:rPr lang="te-IN" dirty="0"/>
              <a:t> </a:t>
            </a:r>
            <a:r>
              <a:rPr lang="te-IN" dirty="0" err="1"/>
              <a:t>and</a:t>
            </a:r>
            <a:r>
              <a:rPr lang="te-IN" dirty="0"/>
              <a:t> </a:t>
            </a:r>
            <a:r>
              <a:rPr lang="te-IN" dirty="0" err="1"/>
              <a:t>predicates</a:t>
            </a:r>
            <a:r>
              <a:rPr lang="te-IN" dirty="0"/>
              <a:t>.</a:t>
            </a:r>
          </a:p>
          <a:p>
            <a:endParaRPr lang="te-IN" dirty="0"/>
          </a:p>
          <a:p>
            <a:r>
              <a:rPr lang="te-IN" dirty="0" err="1"/>
              <a:t>Example</a:t>
            </a:r>
            <a:r>
              <a:rPr lang="te-IN" dirty="0"/>
              <a:t>: \</a:t>
            </a:r>
            <a:r>
              <a:rPr lang="te-IN" dirty="0" err="1"/>
              <a:t>exists</a:t>
            </a:r>
            <a:r>
              <a:rPr lang="te-IN" dirty="0"/>
              <a:t> S, \</a:t>
            </a:r>
            <a:r>
              <a:rPr lang="te-IN" dirty="0" err="1"/>
              <a:t>forall</a:t>
            </a:r>
            <a:r>
              <a:rPr lang="te-IN" dirty="0"/>
              <a:t> x, (x &lt; S(x))</a:t>
            </a:r>
          </a:p>
          <a:p>
            <a:endParaRPr lang="te-IN" dirty="0"/>
          </a:p>
          <a:p>
            <a:endParaRPr lang="te-IN" dirty="0"/>
          </a:p>
        </p:txBody>
      </p:sp>
    </p:spTree>
    <p:extLst>
      <p:ext uri="{BB962C8B-B14F-4D97-AF65-F5344CB8AC3E}">
        <p14:creationId xmlns:p14="http://schemas.microsoft.com/office/powerpoint/2010/main" val="3376399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Connection between inference and semantic entailment.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/>
                  <a:t>What happened to all the truth tables. Tautologies, contradictions, semantic entailment.</a:t>
                </a:r>
              </a:p>
              <a:p>
                <a:r>
                  <a:rPr lang="en-US" dirty="0"/>
                  <a:t>The proof system is equivalent to all the truth tables.</a:t>
                </a:r>
              </a:p>
              <a:p>
                <a:endParaRPr lang="en-US" dirty="0"/>
              </a:p>
              <a:p>
                <a:r>
                  <a:rPr lang="en-US" dirty="0"/>
                  <a:t>Difference between</a:t>
                </a:r>
                <a:endParaRPr lang="en-US" dirty="0">
                  <a:latin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 …,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⊨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𝜓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 …,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⊢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𝜓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Natural deduction is sound, i.e., whatever you infer from natural deduction can be proved using truth tables.</a:t>
                </a:r>
              </a:p>
              <a:p>
                <a:r>
                  <a:rPr lang="en-US" dirty="0"/>
                  <a:t>Natural deduction is complete, i.e., whatever can be proved using truth tables, can be proved using proof rules.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928" t="-3501" r="-1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489107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Predicate Logic and Program Verification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does it mean for a program to be correct?</a:t>
            </a:r>
          </a:p>
          <a:p>
            <a:r>
              <a:rPr lang="en-US" dirty="0"/>
              <a:t>What is a program?</a:t>
            </a:r>
          </a:p>
          <a:p>
            <a:pPr lvl="1"/>
            <a:r>
              <a:rPr lang="en-US" dirty="0"/>
              <a:t>Sequence of computations</a:t>
            </a:r>
          </a:p>
          <a:p>
            <a:pPr lvl="1"/>
            <a:r>
              <a:rPr lang="en-US" dirty="0"/>
              <a:t>Updates the variables as per the instructions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925569" y="3547873"/>
            <a:ext cx="436722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Is this program correct?</a:t>
            </a:r>
          </a:p>
          <a:p>
            <a:endParaRPr lang="en-US" sz="2400" dirty="0"/>
          </a:p>
          <a:p>
            <a:r>
              <a:rPr lang="en-US" sz="2400" dirty="0"/>
              <a:t>What does it mean to be correct?</a:t>
            </a:r>
          </a:p>
        </p:txBody>
      </p:sp>
      <p:pic>
        <p:nvPicPr>
          <p:cNvPr id="5" name="Google Shape;178;p25">
            <a:extLst>
              <a:ext uri="{FF2B5EF4-FFF2-40B4-BE49-F238E27FC236}">
                <a16:creationId xmlns:a16="http://schemas.microsoft.com/office/drawing/2014/main" id="{818041F7-A46F-FACF-61DD-FF2EAF131692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 l="2446" t="2214" r="8431" b="6675"/>
          <a:stretch/>
        </p:blipFill>
        <p:spPr>
          <a:xfrm>
            <a:off x="266847" y="4161154"/>
            <a:ext cx="4369937" cy="2331721"/>
          </a:xfrm>
          <a:prstGeom prst="rect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pic>
    </p:spTree>
    <p:extLst>
      <p:ext uri="{BB962C8B-B14F-4D97-AF65-F5344CB8AC3E}">
        <p14:creationId xmlns:p14="http://schemas.microsoft.com/office/powerpoint/2010/main" val="1685261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Soundness and completeness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Natural deduction is sound, i.e., whatever you infer from natural deduction can be proved using truth tables.</a:t>
            </a:r>
          </a:p>
          <a:p>
            <a:endParaRPr lang="en-US" dirty="0"/>
          </a:p>
          <a:p>
            <a:r>
              <a:rPr lang="en-US" dirty="0"/>
              <a:t>Natural deduction is complete, i.e., whatever can be proved using truth tables, can be proved using proof rules.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20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126AD-4509-4362-8601-AC67DC069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Segoe UI Semibold"/>
              </a:rPr>
              <a:t>Proof of Soundness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ECCBC6-7DBA-4287-B917-65497020E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Every proof is valid.</a:t>
            </a:r>
          </a:p>
        </p:txBody>
      </p:sp>
    </p:spTree>
    <p:extLst>
      <p:ext uri="{BB962C8B-B14F-4D97-AF65-F5344CB8AC3E}">
        <p14:creationId xmlns:p14="http://schemas.microsoft.com/office/powerpoint/2010/main" val="3407940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D8BCE-E01D-49B0-804E-4D45682D2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Segoe UI Semibold"/>
              </a:rPr>
              <a:t>Proof of Completeness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F29E2-BD11-4E1F-8773-8CB91FBA5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Every valid statement has a proof.</a:t>
            </a:r>
          </a:p>
        </p:txBody>
      </p:sp>
    </p:spTree>
    <p:extLst>
      <p:ext uri="{BB962C8B-B14F-4D97-AF65-F5344CB8AC3E}">
        <p14:creationId xmlns:p14="http://schemas.microsoft.com/office/powerpoint/2010/main" val="4114853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Soundness and completeness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Natural deduction is sound, i.e., whatever you infer from natural deduction can be proved using truth tables.</a:t>
            </a:r>
          </a:p>
          <a:p>
            <a:r>
              <a:rPr lang="en-US" dirty="0"/>
              <a:t>Natural deduction is complete, i.e., whatever can be proved using truth tables, can be proved using proof rules.</a:t>
            </a:r>
          </a:p>
          <a:p>
            <a:endParaRPr lang="en-US" dirty="0"/>
          </a:p>
          <a:p>
            <a:r>
              <a:rPr lang="en-US" dirty="0"/>
              <a:t>All true statements in propositional logic are provable and those statements provable are true.</a:t>
            </a:r>
          </a:p>
        </p:txBody>
      </p:sp>
    </p:spTree>
    <p:extLst>
      <p:ext uri="{BB962C8B-B14F-4D97-AF65-F5344CB8AC3E}">
        <p14:creationId xmlns:p14="http://schemas.microsoft.com/office/powerpoint/2010/main" val="22048529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Predicate Logic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Propositional logic has a disadvantage.</a:t>
            </a:r>
          </a:p>
          <a:p>
            <a:endParaRPr lang="en-US" dirty="0"/>
          </a:p>
          <a:p>
            <a:r>
              <a:rPr lang="en-US" i="1" dirty="0"/>
              <a:t>“Every child has a mother”</a:t>
            </a:r>
            <a:endParaRPr lang="en-US" dirty="0"/>
          </a:p>
          <a:p>
            <a:r>
              <a:rPr lang="en-US" i="1" dirty="0"/>
              <a:t>“Not all birds can fly”</a:t>
            </a:r>
          </a:p>
          <a:p>
            <a:r>
              <a:rPr lang="en-US" i="1" dirty="0"/>
              <a:t>“Every student is younger than some instructor”</a:t>
            </a:r>
          </a:p>
          <a:p>
            <a:endParaRPr lang="en-US" dirty="0"/>
          </a:p>
          <a:p>
            <a:r>
              <a:rPr lang="en-US" dirty="0"/>
              <a:t>Propositional logic is insufficient for reasoning about such statements.</a:t>
            </a:r>
          </a:p>
        </p:txBody>
      </p:sp>
    </p:spTree>
    <p:extLst>
      <p:ext uri="{BB962C8B-B14F-4D97-AF65-F5344CB8AC3E}">
        <p14:creationId xmlns:p14="http://schemas.microsoft.com/office/powerpoint/2010/main" val="180698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Predicate Logic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Variables and constants –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can take values over a domain. (Students, people, birds, etc.) and constant is in the domain.</a:t>
                </a:r>
              </a:p>
              <a:p>
                <a:r>
                  <a:rPr lang="en-US" dirty="0"/>
                  <a:t>Terms – variables, or functions of them,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r>
                  <a:rPr lang="en-US" dirty="0"/>
                  <a:t>Predicates – given a valuation of each of the variables, an </a:t>
                </a:r>
                <a:br>
                  <a:rPr lang="en-US" dirty="0"/>
                </a:b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–</a:t>
                </a:r>
                <a:r>
                  <a:rPr lang="en-US" dirty="0" err="1"/>
                  <a:t>ary</a:t>
                </a:r>
                <a:r>
                  <a:rPr lang="en-US" dirty="0"/>
                  <a:t> predicate returns either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⊤</m:t>
                    </m:r>
                  </m:oMath>
                </a14:m>
                <a:r>
                  <a:rPr lang="en-US" dirty="0"/>
                  <a:t> 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⊥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Formulas</a:t>
                </a:r>
              </a:p>
              <a:p>
                <a:pPr lvl="1"/>
                <a:r>
                  <a:rPr lang="en-US" dirty="0"/>
                  <a:t>Boolean combinations of formulas: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¬,  ∧,  ∨, →,…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Quantification of variables: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∃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∀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r="-1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005773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Predicate Logic: Formally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Term: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∷=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…,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Predicate: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,…,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Formula:</a:t>
                </a:r>
                <a:br>
                  <a:rPr lang="en-US" dirty="0"/>
                </a:b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𝜙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∷=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,…, 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𝜙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∧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𝜙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…</m:t>
                    </m:r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(∀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𝜙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(∃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𝜙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Examples:</a:t>
                </a:r>
              </a:p>
              <a:p>
                <a:pPr marL="0" indent="0">
                  <a:buNone/>
                </a:pPr>
                <a:r>
                  <a:rPr lang="en-US" dirty="0"/>
                  <a:t>Pythagorean triplets: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¬∃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(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Fermat’s Last </a:t>
                </a:r>
                <a:r>
                  <a:rPr lang="en-US" dirty="0" err="1"/>
                  <a:t>Thm</a:t>
                </a:r>
                <a:r>
                  <a:rPr lang="en-US" dirty="0"/>
                  <a:t>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¬∃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(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∧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&gt;2)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43" t="-2801" b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826668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1211</TotalTime>
  <Words>941</Words>
  <Application>Microsoft Office PowerPoint</Application>
  <PresentationFormat>Widescreen</PresentationFormat>
  <Paragraphs>140</Paragraphs>
  <Slides>20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Calibri</vt:lpstr>
      <vt:lpstr>Calibri Light</vt:lpstr>
      <vt:lpstr>Cambria Math</vt:lpstr>
      <vt:lpstr>MathJax_Main</vt:lpstr>
      <vt:lpstr>MathJax_Math</vt:lpstr>
      <vt:lpstr>Segoe UI Semibold</vt:lpstr>
      <vt:lpstr>Office Theme</vt:lpstr>
      <vt:lpstr>Trustworthy Autonomy Lecture 10</vt:lpstr>
      <vt:lpstr>Connection between inference and semantic entailment.</vt:lpstr>
      <vt:lpstr>Soundness and completeness</vt:lpstr>
      <vt:lpstr>Proof of Soundness</vt:lpstr>
      <vt:lpstr>Proof of Completeness</vt:lpstr>
      <vt:lpstr>Soundness and completeness</vt:lpstr>
      <vt:lpstr>Predicate Logic</vt:lpstr>
      <vt:lpstr>Predicate Logic</vt:lpstr>
      <vt:lpstr>Predicate Logic: Formally</vt:lpstr>
      <vt:lpstr>Formally:</vt:lpstr>
      <vt:lpstr>Formally:</vt:lpstr>
      <vt:lpstr>When Is A Statement In Predicate Logic True?</vt:lpstr>
      <vt:lpstr>Proof Rules And Interpretation</vt:lpstr>
      <vt:lpstr>Proof Rules And Interpretation</vt:lpstr>
      <vt:lpstr>Proof Rules In Predicate Logic</vt:lpstr>
      <vt:lpstr>Undecidability Of Predicate Logic</vt:lpstr>
      <vt:lpstr>Higher Order Logics</vt:lpstr>
      <vt:lpstr>Why? Just Curious</vt:lpstr>
      <vt:lpstr>From elements to Sets: HOL</vt:lpstr>
      <vt:lpstr>Predicate Logic and Program Verification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Trustworthy Autonomy Lecture 5</dc:title>
  <dc:creator>Bineet Ghosh</dc:creator>
  <cp:lastModifiedBy>Bineet Ghosh</cp:lastModifiedBy>
  <cp:revision>30</cp:revision>
  <dcterms:created xsi:type="dcterms:W3CDTF">2024-01-25T15:57:08Z</dcterms:created>
  <dcterms:modified xsi:type="dcterms:W3CDTF">2024-02-15T02:41:29Z</dcterms:modified>
</cp:coreProperties>
</file>