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92" r:id="rId6"/>
    <p:sldId id="296" r:id="rId7"/>
    <p:sldId id="260" r:id="rId8"/>
    <p:sldId id="261" r:id="rId9"/>
    <p:sldId id="262" r:id="rId10"/>
    <p:sldId id="263" r:id="rId11"/>
    <p:sldId id="264" r:id="rId12"/>
    <p:sldId id="266" r:id="rId13"/>
    <p:sldId id="273" r:id="rId14"/>
    <p:sldId id="277" r:id="rId15"/>
    <p:sldId id="281" r:id="rId16"/>
    <p:sldId id="282" r:id="rId17"/>
    <p:sldId id="27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70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ABCA5-FC8F-FE4E-B8D6-B454BC73D51E}" v="1664" dt="2025-06-13T03:37:37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8" autoAdjust="0"/>
    <p:restoredTop sz="74713"/>
  </p:normalViewPr>
  <p:slideViewPr>
    <p:cSldViewPr snapToGrid="0">
      <p:cViewPr varScale="1">
        <p:scale>
          <a:sx n="88" d="100"/>
          <a:sy n="88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eet Ghosh" userId="153ff6ab-fe05-4d4d-8d58-85c8db310199" providerId="ADAL" clId="{0C2ABCA5-FC8F-FE4E-B8D6-B454BC73D51E}"/>
    <pc:docChg chg="undo custSel addSld delSld modSld sldOrd">
      <pc:chgData name="Bineet Ghosh" userId="153ff6ab-fe05-4d4d-8d58-85c8db310199" providerId="ADAL" clId="{0C2ABCA5-FC8F-FE4E-B8D6-B454BC73D51E}" dt="2025-06-13T04:12:09.194" v="8983" actId="20577"/>
      <pc:docMkLst>
        <pc:docMk/>
      </pc:docMkLst>
      <pc:sldChg chg="addSp delSp modSp mod">
        <pc:chgData name="Bineet Ghosh" userId="153ff6ab-fe05-4d4d-8d58-85c8db310199" providerId="ADAL" clId="{0C2ABCA5-FC8F-FE4E-B8D6-B454BC73D51E}" dt="2025-06-13T03:33:28.884" v="6575" actId="1076"/>
        <pc:sldMkLst>
          <pc:docMk/>
          <pc:sldMk cId="172192057" sldId="256"/>
        </pc:sldMkLst>
        <pc:spChg chg="mod">
          <ac:chgData name="Bineet Ghosh" userId="153ff6ab-fe05-4d4d-8d58-85c8db310199" providerId="ADAL" clId="{0C2ABCA5-FC8F-FE4E-B8D6-B454BC73D51E}" dt="2025-06-08T10:42:50.837" v="60" actId="1076"/>
          <ac:spMkLst>
            <pc:docMk/>
            <pc:sldMk cId="172192057" sldId="256"/>
            <ac:spMk id="2" creationId="{042ABFDB-8A15-A825-76D1-F25D7A5F31EC}"/>
          </ac:spMkLst>
        </pc:spChg>
        <pc:spChg chg="mod">
          <ac:chgData name="Bineet Ghosh" userId="153ff6ab-fe05-4d4d-8d58-85c8db310199" providerId="ADAL" clId="{0C2ABCA5-FC8F-FE4E-B8D6-B454BC73D51E}" dt="2025-06-08T10:44:39.553" v="100" actId="20577"/>
          <ac:spMkLst>
            <pc:docMk/>
            <pc:sldMk cId="172192057" sldId="256"/>
            <ac:spMk id="3" creationId="{789109CE-CD37-9E50-8A3E-777364A46FD6}"/>
          </ac:spMkLst>
        </pc:spChg>
        <pc:spChg chg="mod">
          <ac:chgData name="Bineet Ghosh" userId="153ff6ab-fe05-4d4d-8d58-85c8db310199" providerId="ADAL" clId="{0C2ABCA5-FC8F-FE4E-B8D6-B454BC73D51E}" dt="2025-06-08T10:39:30.173" v="39" actId="113"/>
          <ac:spMkLst>
            <pc:docMk/>
            <pc:sldMk cId="172192057" sldId="256"/>
            <ac:spMk id="4" creationId="{F7894D34-0EF4-4FA8-DD27-68143128C259}"/>
          </ac:spMkLst>
        </pc:spChg>
        <pc:spChg chg="mod">
          <ac:chgData name="Bineet Ghosh" userId="153ff6ab-fe05-4d4d-8d58-85c8db310199" providerId="ADAL" clId="{0C2ABCA5-FC8F-FE4E-B8D6-B454BC73D51E}" dt="2025-06-08T10:39:42.498" v="42" actId="113"/>
          <ac:spMkLst>
            <pc:docMk/>
            <pc:sldMk cId="172192057" sldId="256"/>
            <ac:spMk id="5" creationId="{F6943023-AF6D-4578-5C37-7BAB973FE921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172192057" sldId="256"/>
            <ac:spMk id="9" creationId="{F8072D68-0D99-9D3E-39D9-F63F2A3BFA2F}"/>
          </ac:spMkLst>
        </pc:spChg>
        <pc:picChg chg="add mod">
          <ac:chgData name="Bineet Ghosh" userId="153ff6ab-fe05-4d4d-8d58-85c8db310199" providerId="ADAL" clId="{0C2ABCA5-FC8F-FE4E-B8D6-B454BC73D51E}" dt="2025-06-13T03:33:28.884" v="6575" actId="1076"/>
          <ac:picMkLst>
            <pc:docMk/>
            <pc:sldMk cId="172192057" sldId="256"/>
            <ac:picMk id="6" creationId="{6F13C862-F6BA-3A7C-7CDF-31690710C588}"/>
          </ac:picMkLst>
        </pc:picChg>
        <pc:picChg chg="add del mod">
          <ac:chgData name="Bineet Ghosh" userId="153ff6ab-fe05-4d4d-8d58-85c8db310199" providerId="ADAL" clId="{0C2ABCA5-FC8F-FE4E-B8D6-B454BC73D51E}" dt="2025-06-13T03:33:06.269" v="6569" actId="478"/>
          <ac:picMkLst>
            <pc:docMk/>
            <pc:sldMk cId="172192057" sldId="256"/>
            <ac:picMk id="7" creationId="{E02EE230-C91A-3700-721E-BC86339493E3}"/>
          </ac:picMkLst>
        </pc:picChg>
        <pc:picChg chg="add mod">
          <ac:chgData name="Bineet Ghosh" userId="153ff6ab-fe05-4d4d-8d58-85c8db310199" providerId="ADAL" clId="{0C2ABCA5-FC8F-FE4E-B8D6-B454BC73D51E}" dt="2025-06-09T09:03:24.126" v="3765" actId="1076"/>
          <ac:picMkLst>
            <pc:docMk/>
            <pc:sldMk cId="172192057" sldId="256"/>
            <ac:picMk id="1030" creationId="{B477062E-2519-2395-32AB-E679953E6EB5}"/>
          </ac:picMkLst>
        </pc:picChg>
      </pc:sldChg>
      <pc:sldChg chg="addSp delSp modSp mod">
        <pc:chgData name="Bineet Ghosh" userId="153ff6ab-fe05-4d4d-8d58-85c8db310199" providerId="ADAL" clId="{0C2ABCA5-FC8F-FE4E-B8D6-B454BC73D51E}" dt="2025-06-09T12:49:09.745" v="6546"/>
        <pc:sldMkLst>
          <pc:docMk/>
          <pc:sldMk cId="971862164" sldId="257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971862164" sldId="257"/>
            <ac:spMk id="11" creationId="{EC1087D5-11E0-14F0-0117-BDEF34A1C904}"/>
          </ac:spMkLst>
        </pc:spChg>
      </pc:sldChg>
      <pc:sldChg chg="addSp delSp modSp mod modNotesTx">
        <pc:chgData name="Bineet Ghosh" userId="153ff6ab-fe05-4d4d-8d58-85c8db310199" providerId="ADAL" clId="{0C2ABCA5-FC8F-FE4E-B8D6-B454BC73D51E}" dt="2025-06-13T03:36:44.162" v="6668" actId="20577"/>
        <pc:sldMkLst>
          <pc:docMk/>
          <pc:sldMk cId="2463444360" sldId="258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2463444360" sldId="258"/>
            <ac:spMk id="4" creationId="{5C98A8A4-6F79-5A29-56F8-9A4316B0A302}"/>
          </ac:spMkLst>
        </pc:spChg>
      </pc:sldChg>
      <pc:sldChg chg="addSp delSp modSp mod delAnim modAnim modNotesTx">
        <pc:chgData name="Bineet Ghosh" userId="153ff6ab-fe05-4d4d-8d58-85c8db310199" providerId="ADAL" clId="{0C2ABCA5-FC8F-FE4E-B8D6-B454BC73D51E}" dt="2025-06-13T03:46:11.451" v="7073" actId="20577"/>
        <pc:sldMkLst>
          <pc:docMk/>
          <pc:sldMk cId="3745921910" sldId="259"/>
        </pc:sldMkLst>
        <pc:spChg chg="add mod">
          <ac:chgData name="Bineet Ghosh" userId="153ff6ab-fe05-4d4d-8d58-85c8db310199" providerId="ADAL" clId="{0C2ABCA5-FC8F-FE4E-B8D6-B454BC73D51E}" dt="2025-06-08T11:16:00.073" v="760"/>
          <ac:spMkLst>
            <pc:docMk/>
            <pc:sldMk cId="3745921910" sldId="259"/>
            <ac:spMk id="3" creationId="{6C3582DC-29F7-E588-F661-D8AFB3961E9D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745921910" sldId="259"/>
            <ac:spMk id="7" creationId="{1B554D82-5B5F-EB8F-E908-681D12327DD8}"/>
          </ac:spMkLst>
        </pc:spChg>
      </pc:sldChg>
      <pc:sldChg chg="addSp delSp modSp mod">
        <pc:chgData name="Bineet Ghosh" userId="153ff6ab-fe05-4d4d-8d58-85c8db310199" providerId="ADAL" clId="{0C2ABCA5-FC8F-FE4E-B8D6-B454BC73D51E}" dt="2025-06-09T12:49:09.745" v="6546"/>
        <pc:sldMkLst>
          <pc:docMk/>
          <pc:sldMk cId="3670131545" sldId="260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670131545" sldId="260"/>
            <ac:spMk id="5" creationId="{495287E3-7BCE-01D0-79C1-C3E37FD589AD}"/>
          </ac:spMkLst>
        </pc:spChg>
      </pc:sldChg>
      <pc:sldChg chg="addSp delSp modSp mod modNotesTx">
        <pc:chgData name="Bineet Ghosh" userId="153ff6ab-fe05-4d4d-8d58-85c8db310199" providerId="ADAL" clId="{0C2ABCA5-FC8F-FE4E-B8D6-B454BC73D51E}" dt="2025-06-13T03:41:49.240" v="6971" actId="20577"/>
        <pc:sldMkLst>
          <pc:docMk/>
          <pc:sldMk cId="1887331748" sldId="261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1887331748" sldId="261"/>
            <ac:spMk id="7" creationId="{3F0DB1C3-09A5-8D80-1E9B-916D4500DF56}"/>
          </ac:spMkLst>
        </pc:spChg>
      </pc:sldChg>
      <pc:sldChg chg="addSp delSp modSp mod">
        <pc:chgData name="Bineet Ghosh" userId="153ff6ab-fe05-4d4d-8d58-85c8db310199" providerId="ADAL" clId="{0C2ABCA5-FC8F-FE4E-B8D6-B454BC73D51E}" dt="2025-06-09T12:49:09.745" v="6546"/>
        <pc:sldMkLst>
          <pc:docMk/>
          <pc:sldMk cId="1013869727" sldId="262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1013869727" sldId="262"/>
            <ac:spMk id="5" creationId="{FE1B5D48-7089-CCC6-8282-D8D4338A605D}"/>
          </ac:spMkLst>
        </pc:spChg>
      </pc:sldChg>
      <pc:sldChg chg="addSp delSp modSp mod">
        <pc:chgData name="Bineet Ghosh" userId="153ff6ab-fe05-4d4d-8d58-85c8db310199" providerId="ADAL" clId="{0C2ABCA5-FC8F-FE4E-B8D6-B454BC73D51E}" dt="2025-06-09T12:49:09.745" v="6546"/>
        <pc:sldMkLst>
          <pc:docMk/>
          <pc:sldMk cId="1364846117" sldId="263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1364846117" sldId="263"/>
            <ac:spMk id="5" creationId="{10F3EC07-28B4-9DBF-B725-4223ED1A4552}"/>
          </ac:spMkLst>
        </pc:spChg>
      </pc:sldChg>
      <pc:sldChg chg="addSp delSp modSp mod">
        <pc:chgData name="Bineet Ghosh" userId="153ff6ab-fe05-4d4d-8d58-85c8db310199" providerId="ADAL" clId="{0C2ABCA5-FC8F-FE4E-B8D6-B454BC73D51E}" dt="2025-06-09T12:49:09.745" v="6546"/>
        <pc:sldMkLst>
          <pc:docMk/>
          <pc:sldMk cId="3494961850" sldId="264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494961850" sldId="264"/>
            <ac:spMk id="7" creationId="{C96EF95B-E5CA-2D0F-9692-1F9AEE7704B9}"/>
          </ac:spMkLst>
        </pc:spChg>
      </pc:sldChg>
      <pc:sldChg chg="addSp modSp del">
        <pc:chgData name="Bineet Ghosh" userId="153ff6ab-fe05-4d4d-8d58-85c8db310199" providerId="ADAL" clId="{0C2ABCA5-FC8F-FE4E-B8D6-B454BC73D51E}" dt="2025-06-09T12:45:29.555" v="6493" actId="2696"/>
        <pc:sldMkLst>
          <pc:docMk/>
          <pc:sldMk cId="824504213" sldId="265"/>
        </pc:sldMkLst>
      </pc:sldChg>
      <pc:sldChg chg="addSp delSp modSp mod">
        <pc:chgData name="Bineet Ghosh" userId="153ff6ab-fe05-4d4d-8d58-85c8db310199" providerId="ADAL" clId="{0C2ABCA5-FC8F-FE4E-B8D6-B454BC73D51E}" dt="2025-06-09T12:49:09.745" v="6546"/>
        <pc:sldMkLst>
          <pc:docMk/>
          <pc:sldMk cId="3190349387" sldId="266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190349387" sldId="266"/>
            <ac:spMk id="9" creationId="{754B9562-65CC-52B3-909B-8CA932630613}"/>
          </ac:spMkLst>
        </pc:spChg>
      </pc:sldChg>
      <pc:sldChg chg="addSp modSp del">
        <pc:chgData name="Bineet Ghosh" userId="153ff6ab-fe05-4d4d-8d58-85c8db310199" providerId="ADAL" clId="{0C2ABCA5-FC8F-FE4E-B8D6-B454BC73D51E}" dt="2025-06-09T12:45:29.616" v="6495" actId="2696"/>
        <pc:sldMkLst>
          <pc:docMk/>
          <pc:sldMk cId="2035430137" sldId="267"/>
        </pc:sldMkLst>
      </pc:sldChg>
      <pc:sldChg chg="addSp modSp del">
        <pc:chgData name="Bineet Ghosh" userId="153ff6ab-fe05-4d4d-8d58-85c8db310199" providerId="ADAL" clId="{0C2ABCA5-FC8F-FE4E-B8D6-B454BC73D51E}" dt="2025-06-09T12:45:29.790" v="6498" actId="2696"/>
        <pc:sldMkLst>
          <pc:docMk/>
          <pc:sldMk cId="3656602708" sldId="268"/>
        </pc:sldMkLst>
      </pc:sldChg>
      <pc:sldChg chg="addSp modSp del">
        <pc:chgData name="Bineet Ghosh" userId="153ff6ab-fe05-4d4d-8d58-85c8db310199" providerId="ADAL" clId="{0C2ABCA5-FC8F-FE4E-B8D6-B454BC73D51E}" dt="2025-06-09T12:45:29.947" v="6501" actId="2696"/>
        <pc:sldMkLst>
          <pc:docMk/>
          <pc:sldMk cId="3780789138" sldId="269"/>
        </pc:sldMkLst>
      </pc:sldChg>
      <pc:sldChg chg="addSp modSp del">
        <pc:chgData name="Bineet Ghosh" userId="153ff6ab-fe05-4d4d-8d58-85c8db310199" providerId="ADAL" clId="{0C2ABCA5-FC8F-FE4E-B8D6-B454BC73D51E}" dt="2025-06-09T12:45:30.016" v="6505" actId="2696"/>
        <pc:sldMkLst>
          <pc:docMk/>
          <pc:sldMk cId="2716406097" sldId="270"/>
        </pc:sldMkLst>
      </pc:sldChg>
      <pc:sldChg chg="addSp delSp modSp mod modNotesTx">
        <pc:chgData name="Bineet Ghosh" userId="153ff6ab-fe05-4d4d-8d58-85c8db310199" providerId="ADAL" clId="{0C2ABCA5-FC8F-FE4E-B8D6-B454BC73D51E}" dt="2025-06-13T03:49:53.085" v="7393" actId="20577"/>
        <pc:sldMkLst>
          <pc:docMk/>
          <pc:sldMk cId="2547072679" sldId="273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2547072679" sldId="273"/>
            <ac:spMk id="4" creationId="{6B386334-098C-6D06-A01C-97C1DE1678D0}"/>
          </ac:spMkLst>
        </pc:spChg>
      </pc:sldChg>
      <pc:sldChg chg="addSp modSp del">
        <pc:chgData name="Bineet Ghosh" userId="153ff6ab-fe05-4d4d-8d58-85c8db310199" providerId="ADAL" clId="{0C2ABCA5-FC8F-FE4E-B8D6-B454BC73D51E}" dt="2025-06-09T12:45:29.453" v="6490" actId="2696"/>
        <pc:sldMkLst>
          <pc:docMk/>
          <pc:sldMk cId="4090855206" sldId="276"/>
        </pc:sldMkLst>
      </pc:sldChg>
      <pc:sldChg chg="addSp delSp modSp mod">
        <pc:chgData name="Bineet Ghosh" userId="153ff6ab-fe05-4d4d-8d58-85c8db310199" providerId="ADAL" clId="{0C2ABCA5-FC8F-FE4E-B8D6-B454BC73D51E}" dt="2025-06-09T12:49:09.745" v="6546"/>
        <pc:sldMkLst>
          <pc:docMk/>
          <pc:sldMk cId="2319902578" sldId="277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2319902578" sldId="277"/>
            <ac:spMk id="9" creationId="{99D6C55B-C885-2BE3-3FBD-01ECB4B07710}"/>
          </ac:spMkLst>
        </pc:spChg>
      </pc:sldChg>
      <pc:sldChg chg="addSp delSp modSp mod modNotesTx">
        <pc:chgData name="Bineet Ghosh" userId="153ff6ab-fe05-4d4d-8d58-85c8db310199" providerId="ADAL" clId="{0C2ABCA5-FC8F-FE4E-B8D6-B454BC73D51E}" dt="2025-06-13T03:57:35.887" v="7806" actId="20577"/>
        <pc:sldMkLst>
          <pc:docMk/>
          <pc:sldMk cId="2024188815" sldId="278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2024188815" sldId="278"/>
            <ac:spMk id="4" creationId="{C3AE77F5-9282-EAC7-A9B5-2BF926EA6BE4}"/>
          </ac:spMkLst>
        </pc:spChg>
      </pc:sldChg>
      <pc:sldChg chg="addSp modSp del">
        <pc:chgData name="Bineet Ghosh" userId="153ff6ab-fe05-4d4d-8d58-85c8db310199" providerId="ADAL" clId="{0C2ABCA5-FC8F-FE4E-B8D6-B454BC73D51E}" dt="2025-06-09T12:45:29.516" v="6492" actId="2696"/>
        <pc:sldMkLst>
          <pc:docMk/>
          <pc:sldMk cId="2670307008" sldId="279"/>
        </pc:sldMkLst>
      </pc:sldChg>
      <pc:sldChg chg="addSp modSp del">
        <pc:chgData name="Bineet Ghosh" userId="153ff6ab-fe05-4d4d-8d58-85c8db310199" providerId="ADAL" clId="{0C2ABCA5-FC8F-FE4E-B8D6-B454BC73D51E}" dt="2025-06-09T12:45:29.580" v="6494" actId="2696"/>
        <pc:sldMkLst>
          <pc:docMk/>
          <pc:sldMk cId="324370381" sldId="280"/>
        </pc:sldMkLst>
      </pc:sldChg>
      <pc:sldChg chg="addSp delSp modSp mod">
        <pc:chgData name="Bineet Ghosh" userId="153ff6ab-fe05-4d4d-8d58-85c8db310199" providerId="ADAL" clId="{0C2ABCA5-FC8F-FE4E-B8D6-B454BC73D51E}" dt="2025-06-09T12:49:09.745" v="6546"/>
        <pc:sldMkLst>
          <pc:docMk/>
          <pc:sldMk cId="3704254271" sldId="281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704254271" sldId="281"/>
            <ac:spMk id="8" creationId="{D14BF42A-AED8-61A0-FAD4-A8F59044F133}"/>
          </ac:spMkLst>
        </pc:spChg>
      </pc:sldChg>
      <pc:sldChg chg="addSp delSp modSp mod">
        <pc:chgData name="Bineet Ghosh" userId="153ff6ab-fe05-4d4d-8d58-85c8db310199" providerId="ADAL" clId="{0C2ABCA5-FC8F-FE4E-B8D6-B454BC73D51E}" dt="2025-06-09T12:49:09.745" v="6546"/>
        <pc:sldMkLst>
          <pc:docMk/>
          <pc:sldMk cId="2720150770" sldId="282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2720150770" sldId="282"/>
            <ac:spMk id="6" creationId="{F8BF78CA-30E6-A1BF-4B04-9EB8C68B9E84}"/>
          </ac:spMkLst>
        </pc:spChg>
      </pc:sldChg>
      <pc:sldChg chg="addSp modSp del">
        <pc:chgData name="Bineet Ghosh" userId="153ff6ab-fe05-4d4d-8d58-85c8db310199" providerId="ADAL" clId="{0C2ABCA5-FC8F-FE4E-B8D6-B454BC73D51E}" dt="2025-06-09T12:45:29.674" v="6496" actId="2696"/>
        <pc:sldMkLst>
          <pc:docMk/>
          <pc:sldMk cId="2395297293" sldId="283"/>
        </pc:sldMkLst>
      </pc:sldChg>
      <pc:sldChg chg="addSp modSp del">
        <pc:chgData name="Bineet Ghosh" userId="153ff6ab-fe05-4d4d-8d58-85c8db310199" providerId="ADAL" clId="{0C2ABCA5-FC8F-FE4E-B8D6-B454BC73D51E}" dt="2025-06-09T12:45:29.735" v="6497" actId="2696"/>
        <pc:sldMkLst>
          <pc:docMk/>
          <pc:sldMk cId="1201349066" sldId="284"/>
        </pc:sldMkLst>
      </pc:sldChg>
      <pc:sldChg chg="addSp modSp del">
        <pc:chgData name="Bineet Ghosh" userId="153ff6ab-fe05-4d4d-8d58-85c8db310199" providerId="ADAL" clId="{0C2ABCA5-FC8F-FE4E-B8D6-B454BC73D51E}" dt="2025-06-09T12:45:29.848" v="6499" actId="2696"/>
        <pc:sldMkLst>
          <pc:docMk/>
          <pc:sldMk cId="1433887957" sldId="285"/>
        </pc:sldMkLst>
      </pc:sldChg>
      <pc:sldChg chg="addSp modSp del">
        <pc:chgData name="Bineet Ghosh" userId="153ff6ab-fe05-4d4d-8d58-85c8db310199" providerId="ADAL" clId="{0C2ABCA5-FC8F-FE4E-B8D6-B454BC73D51E}" dt="2025-06-09T12:45:29.916" v="6500" actId="2696"/>
        <pc:sldMkLst>
          <pc:docMk/>
          <pc:sldMk cId="874313145" sldId="286"/>
        </pc:sldMkLst>
      </pc:sldChg>
      <pc:sldChg chg="addSp modSp del">
        <pc:chgData name="Bineet Ghosh" userId="153ff6ab-fe05-4d4d-8d58-85c8db310199" providerId="ADAL" clId="{0C2ABCA5-FC8F-FE4E-B8D6-B454BC73D51E}" dt="2025-06-09T12:45:29.979" v="6502" actId="2696"/>
        <pc:sldMkLst>
          <pc:docMk/>
          <pc:sldMk cId="3357608523" sldId="287"/>
        </pc:sldMkLst>
      </pc:sldChg>
      <pc:sldChg chg="addSp modSp del">
        <pc:chgData name="Bineet Ghosh" userId="153ff6ab-fe05-4d4d-8d58-85c8db310199" providerId="ADAL" clId="{0C2ABCA5-FC8F-FE4E-B8D6-B454BC73D51E}" dt="2025-06-09T12:45:29.996" v="6503" actId="2696"/>
        <pc:sldMkLst>
          <pc:docMk/>
          <pc:sldMk cId="1477590151" sldId="288"/>
        </pc:sldMkLst>
      </pc:sldChg>
      <pc:sldChg chg="addSp modSp del">
        <pc:chgData name="Bineet Ghosh" userId="153ff6ab-fe05-4d4d-8d58-85c8db310199" providerId="ADAL" clId="{0C2ABCA5-FC8F-FE4E-B8D6-B454BC73D51E}" dt="2025-06-09T12:45:30.025" v="6507" actId="2696"/>
        <pc:sldMkLst>
          <pc:docMk/>
          <pc:sldMk cId="2071848617" sldId="289"/>
        </pc:sldMkLst>
      </pc:sldChg>
      <pc:sldChg chg="addSp modSp del">
        <pc:chgData name="Bineet Ghosh" userId="153ff6ab-fe05-4d4d-8d58-85c8db310199" providerId="ADAL" clId="{0C2ABCA5-FC8F-FE4E-B8D6-B454BC73D51E}" dt="2025-06-09T12:45:30.019" v="6506" actId="2696"/>
        <pc:sldMkLst>
          <pc:docMk/>
          <pc:sldMk cId="1180348293" sldId="290"/>
        </pc:sldMkLst>
      </pc:sldChg>
      <pc:sldChg chg="addSp modSp del">
        <pc:chgData name="Bineet Ghosh" userId="153ff6ab-fe05-4d4d-8d58-85c8db310199" providerId="ADAL" clId="{0C2ABCA5-FC8F-FE4E-B8D6-B454BC73D51E}" dt="2025-06-09T12:45:30.012" v="6504" actId="2696"/>
        <pc:sldMkLst>
          <pc:docMk/>
          <pc:sldMk cId="83798390" sldId="291"/>
        </pc:sldMkLst>
      </pc:sldChg>
      <pc:sldChg chg="addSp delSp modSp mod delAnim modNotesTx">
        <pc:chgData name="Bineet Ghosh" userId="153ff6ab-fe05-4d4d-8d58-85c8db310199" providerId="ADAL" clId="{0C2ABCA5-FC8F-FE4E-B8D6-B454BC73D51E}" dt="2025-06-13T03:39:37.334" v="6794" actId="20577"/>
        <pc:sldMkLst>
          <pc:docMk/>
          <pc:sldMk cId="475589639" sldId="292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475589639" sldId="292"/>
            <ac:spMk id="14" creationId="{FD85E12E-5445-18DD-C6C1-EF4EE8A7804B}"/>
          </ac:spMkLst>
        </pc:spChg>
      </pc:sldChg>
      <pc:sldChg chg="addSp modSp del">
        <pc:chgData name="Bineet Ghosh" userId="153ff6ab-fe05-4d4d-8d58-85c8db310199" providerId="ADAL" clId="{0C2ABCA5-FC8F-FE4E-B8D6-B454BC73D51E}" dt="2025-06-09T12:45:29.476" v="6491" actId="2696"/>
        <pc:sldMkLst>
          <pc:docMk/>
          <pc:sldMk cId="780220599" sldId="293"/>
        </pc:sldMkLst>
      </pc:sldChg>
      <pc:sldChg chg="addSp modSp del">
        <pc:chgData name="Bineet Ghosh" userId="153ff6ab-fe05-4d4d-8d58-85c8db310199" providerId="ADAL" clId="{0C2ABCA5-FC8F-FE4E-B8D6-B454BC73D51E}" dt="2025-06-09T12:45:30.028" v="6508" actId="2696"/>
        <pc:sldMkLst>
          <pc:docMk/>
          <pc:sldMk cId="451193951" sldId="294"/>
        </pc:sldMkLst>
      </pc:sldChg>
      <pc:sldChg chg="addSp modSp del">
        <pc:chgData name="Bineet Ghosh" userId="153ff6ab-fe05-4d4d-8d58-85c8db310199" providerId="ADAL" clId="{0C2ABCA5-FC8F-FE4E-B8D6-B454BC73D51E}" dt="2025-06-09T12:45:30.031" v="6509" actId="2696"/>
        <pc:sldMkLst>
          <pc:docMk/>
          <pc:sldMk cId="4061676466" sldId="295"/>
        </pc:sldMkLst>
      </pc:sldChg>
      <pc:sldChg chg="addSp delSp modSp mod modNotesTx">
        <pc:chgData name="Bineet Ghosh" userId="153ff6ab-fe05-4d4d-8d58-85c8db310199" providerId="ADAL" clId="{0C2ABCA5-FC8F-FE4E-B8D6-B454BC73D51E}" dt="2025-06-13T03:40:53.217" v="6886" actId="5793"/>
        <pc:sldMkLst>
          <pc:docMk/>
          <pc:sldMk cId="2495677773" sldId="296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2495677773" sldId="296"/>
            <ac:spMk id="10" creationId="{F2217388-B047-D1CE-7958-9F5A0874A699}"/>
          </ac:spMkLst>
        </pc:spChg>
      </pc:sldChg>
      <pc:sldChg chg="addSp modSp new del mod">
        <pc:chgData name="Bineet Ghosh" userId="153ff6ab-fe05-4d4d-8d58-85c8db310199" providerId="ADAL" clId="{0C2ABCA5-FC8F-FE4E-B8D6-B454BC73D51E}" dt="2025-06-09T12:45:29.447" v="6489" actId="2696"/>
        <pc:sldMkLst>
          <pc:docMk/>
          <pc:sldMk cId="501640653" sldId="297"/>
        </pc:sldMkLst>
      </pc:sldChg>
      <pc:sldChg chg="new del">
        <pc:chgData name="Bineet Ghosh" userId="153ff6ab-fe05-4d4d-8d58-85c8db310199" providerId="ADAL" clId="{0C2ABCA5-FC8F-FE4E-B8D6-B454BC73D51E}" dt="2025-06-08T11:48:32.883" v="1287" actId="2696"/>
        <pc:sldMkLst>
          <pc:docMk/>
          <pc:sldMk cId="1910022622" sldId="298"/>
        </pc:sldMkLst>
      </pc:sldChg>
      <pc:sldChg chg="delSp add del mod delAnim">
        <pc:chgData name="Bineet Ghosh" userId="153ff6ab-fe05-4d4d-8d58-85c8db310199" providerId="ADAL" clId="{0C2ABCA5-FC8F-FE4E-B8D6-B454BC73D51E}" dt="2025-06-08T11:04:53.220" v="478" actId="2696"/>
        <pc:sldMkLst>
          <pc:docMk/>
          <pc:sldMk cId="1790768987" sldId="299"/>
        </pc:sldMkLst>
      </pc:sldChg>
      <pc:sldChg chg="addSp delSp modSp add mod ord setBg delAnim modAnim modNotesTx">
        <pc:chgData name="Bineet Ghosh" userId="153ff6ab-fe05-4d4d-8d58-85c8db310199" providerId="ADAL" clId="{0C2ABCA5-FC8F-FE4E-B8D6-B454BC73D51E}" dt="2025-06-13T04:07:15.739" v="8397" actId="5793"/>
        <pc:sldMkLst>
          <pc:docMk/>
          <pc:sldMk cId="1816965523" sldId="299"/>
        </pc:sldMkLst>
        <pc:spChg chg="mod">
          <ac:chgData name="Bineet Ghosh" userId="153ff6ab-fe05-4d4d-8d58-85c8db310199" providerId="ADAL" clId="{0C2ABCA5-FC8F-FE4E-B8D6-B454BC73D51E}" dt="2025-06-08T11:05:10.085" v="502" actId="20577"/>
          <ac:spMkLst>
            <pc:docMk/>
            <pc:sldMk cId="1816965523" sldId="299"/>
            <ac:spMk id="2" creationId="{89682BD2-353F-6B36-B132-8ECC2E733560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1816965523" sldId="299"/>
            <ac:spMk id="4" creationId="{F6148804-4AFA-C057-7831-0651AB277D26}"/>
          </ac:spMkLst>
        </pc:spChg>
        <pc:spChg chg="add mod">
          <ac:chgData name="Bineet Ghosh" userId="153ff6ab-fe05-4d4d-8d58-85c8db310199" providerId="ADAL" clId="{0C2ABCA5-FC8F-FE4E-B8D6-B454BC73D51E}" dt="2025-06-08T11:17:52.049" v="802" actId="14100"/>
          <ac:spMkLst>
            <pc:docMk/>
            <pc:sldMk cId="1816965523" sldId="299"/>
            <ac:spMk id="8" creationId="{48888B6C-AF69-6BA2-91CB-A7E34A4137D1}"/>
          </ac:spMkLst>
        </pc:spChg>
        <pc:spChg chg="mod">
          <ac:chgData name="Bineet Ghosh" userId="153ff6ab-fe05-4d4d-8d58-85c8db310199" providerId="ADAL" clId="{0C2ABCA5-FC8F-FE4E-B8D6-B454BC73D51E}" dt="2025-06-08T11:17:08.905" v="781" actId="1076"/>
          <ac:spMkLst>
            <pc:docMk/>
            <pc:sldMk cId="1816965523" sldId="299"/>
            <ac:spMk id="14" creationId="{06FF8993-F184-2C78-A398-C1D3AF71E45A}"/>
          </ac:spMkLst>
        </pc:spChg>
        <pc:spChg chg="add mod">
          <ac:chgData name="Bineet Ghosh" userId="153ff6ab-fe05-4d4d-8d58-85c8db310199" providerId="ADAL" clId="{0C2ABCA5-FC8F-FE4E-B8D6-B454BC73D51E}" dt="2025-06-08T11:34:08.549" v="1267" actId="207"/>
          <ac:spMkLst>
            <pc:docMk/>
            <pc:sldMk cId="1816965523" sldId="299"/>
            <ac:spMk id="20" creationId="{F0B24F0A-5DEA-1D3C-793A-38EE917903E7}"/>
          </ac:spMkLst>
        </pc:spChg>
        <pc:spChg chg="add mod">
          <ac:chgData name="Bineet Ghosh" userId="153ff6ab-fe05-4d4d-8d58-85c8db310199" providerId="ADAL" clId="{0C2ABCA5-FC8F-FE4E-B8D6-B454BC73D51E}" dt="2025-06-09T12:51:54.582" v="6551" actId="20577"/>
          <ac:spMkLst>
            <pc:docMk/>
            <pc:sldMk cId="1816965523" sldId="299"/>
            <ac:spMk id="23" creationId="{F432FDF5-1352-C951-F26F-F057DF49A7BC}"/>
          </ac:spMkLst>
        </pc:spChg>
        <pc:spChg chg="add mod">
          <ac:chgData name="Bineet Ghosh" userId="153ff6ab-fe05-4d4d-8d58-85c8db310199" providerId="ADAL" clId="{0C2ABCA5-FC8F-FE4E-B8D6-B454BC73D51E}" dt="2025-06-08T11:29:16.906" v="1213" actId="14100"/>
          <ac:spMkLst>
            <pc:docMk/>
            <pc:sldMk cId="1816965523" sldId="299"/>
            <ac:spMk id="24" creationId="{A4EBCB63-FFAD-5CF1-AD73-46E93B093F65}"/>
          </ac:spMkLst>
        </pc:spChg>
        <pc:spChg chg="mod">
          <ac:chgData name="Bineet Ghosh" userId="153ff6ab-fe05-4d4d-8d58-85c8db310199" providerId="ADAL" clId="{0C2ABCA5-FC8F-FE4E-B8D6-B454BC73D51E}" dt="2025-06-08T11:17:32.916" v="796" actId="1037"/>
          <ac:spMkLst>
            <pc:docMk/>
            <pc:sldMk cId="1816965523" sldId="299"/>
            <ac:spMk id="25" creationId="{25E6112A-6770-734E-DF19-A25D6562A0A5}"/>
          </ac:spMkLst>
        </pc:spChg>
        <pc:spChg chg="mod">
          <ac:chgData name="Bineet Ghosh" userId="153ff6ab-fe05-4d4d-8d58-85c8db310199" providerId="ADAL" clId="{0C2ABCA5-FC8F-FE4E-B8D6-B454BC73D51E}" dt="2025-06-08T11:18:20.269" v="809" actId="1076"/>
          <ac:spMkLst>
            <pc:docMk/>
            <pc:sldMk cId="1816965523" sldId="299"/>
            <ac:spMk id="27" creationId="{862A963F-A749-0172-B015-BD7C284D2AF8}"/>
          </ac:spMkLst>
        </pc:spChg>
        <pc:spChg chg="add mod">
          <ac:chgData name="Bineet Ghosh" userId="153ff6ab-fe05-4d4d-8d58-85c8db310199" providerId="ADAL" clId="{0C2ABCA5-FC8F-FE4E-B8D6-B454BC73D51E}" dt="2025-06-08T11:30:03.993" v="1226" actId="14100"/>
          <ac:spMkLst>
            <pc:docMk/>
            <pc:sldMk cId="1816965523" sldId="299"/>
            <ac:spMk id="28" creationId="{68D43408-3DC1-054A-43C6-DB739997C608}"/>
          </ac:spMkLst>
        </pc:spChg>
        <pc:spChg chg="add mod">
          <ac:chgData name="Bineet Ghosh" userId="153ff6ab-fe05-4d4d-8d58-85c8db310199" providerId="ADAL" clId="{0C2ABCA5-FC8F-FE4E-B8D6-B454BC73D51E}" dt="2025-06-08T11:30:11.375" v="1228" actId="1076"/>
          <ac:spMkLst>
            <pc:docMk/>
            <pc:sldMk cId="1816965523" sldId="299"/>
            <ac:spMk id="29" creationId="{EC9B31D3-8B96-8BA1-2EA0-203AC07C84D1}"/>
          </ac:spMkLst>
        </pc:spChg>
        <pc:spChg chg="add mod">
          <ac:chgData name="Bineet Ghosh" userId="153ff6ab-fe05-4d4d-8d58-85c8db310199" providerId="ADAL" clId="{0C2ABCA5-FC8F-FE4E-B8D6-B454BC73D51E}" dt="2025-06-08T11:30:26.740" v="1233" actId="14100"/>
          <ac:spMkLst>
            <pc:docMk/>
            <pc:sldMk cId="1816965523" sldId="299"/>
            <ac:spMk id="30" creationId="{B8125035-0FB3-455F-EDC7-720BC423EF99}"/>
          </ac:spMkLst>
        </pc:spChg>
        <pc:spChg chg="add mod">
          <ac:chgData name="Bineet Ghosh" userId="153ff6ab-fe05-4d4d-8d58-85c8db310199" providerId="ADAL" clId="{0C2ABCA5-FC8F-FE4E-B8D6-B454BC73D51E}" dt="2025-06-08T11:30:41.015" v="1238" actId="14100"/>
          <ac:spMkLst>
            <pc:docMk/>
            <pc:sldMk cId="1816965523" sldId="299"/>
            <ac:spMk id="31" creationId="{AFB6C9E2-9F42-C8AC-FDFF-D566EC962496}"/>
          </ac:spMkLst>
        </pc:spChg>
        <pc:picChg chg="add mod">
          <ac:chgData name="Bineet Ghosh" userId="153ff6ab-fe05-4d4d-8d58-85c8db310199" providerId="ADAL" clId="{0C2ABCA5-FC8F-FE4E-B8D6-B454BC73D51E}" dt="2025-06-08T11:15:45.541" v="758" actId="1076"/>
          <ac:picMkLst>
            <pc:docMk/>
            <pc:sldMk cId="1816965523" sldId="299"/>
            <ac:picMk id="6" creationId="{EE844EC0-7A16-947A-B335-556159790A48}"/>
          </ac:picMkLst>
        </pc:picChg>
        <pc:picChg chg="add mod">
          <ac:chgData name="Bineet Ghosh" userId="153ff6ab-fe05-4d4d-8d58-85c8db310199" providerId="ADAL" clId="{0C2ABCA5-FC8F-FE4E-B8D6-B454BC73D51E}" dt="2025-06-08T11:16:20.065" v="761" actId="1076"/>
          <ac:picMkLst>
            <pc:docMk/>
            <pc:sldMk cId="1816965523" sldId="299"/>
            <ac:picMk id="2050" creationId="{D51F29A0-3572-7B88-9BE1-2B25B706F812}"/>
          </ac:picMkLst>
        </pc:picChg>
        <pc:cxnChg chg="add mod">
          <ac:chgData name="Bineet Ghosh" userId="153ff6ab-fe05-4d4d-8d58-85c8db310199" providerId="ADAL" clId="{0C2ABCA5-FC8F-FE4E-B8D6-B454BC73D51E}" dt="2025-06-08T11:24:14.186" v="911" actId="14100"/>
          <ac:cxnSpMkLst>
            <pc:docMk/>
            <pc:sldMk cId="1816965523" sldId="299"/>
            <ac:cxnSpMk id="17" creationId="{25159BA5-16D5-ADAF-2B29-B453B2DE32B4}"/>
          </ac:cxnSpMkLst>
        </pc:cxnChg>
      </pc:sldChg>
      <pc:sldChg chg="addSp delSp modSp add mod modAnim modNotesTx">
        <pc:chgData name="Bineet Ghosh" userId="153ff6ab-fe05-4d4d-8d58-85c8db310199" providerId="ADAL" clId="{0C2ABCA5-FC8F-FE4E-B8D6-B454BC73D51E}" dt="2025-06-13T04:07:36.169" v="8451" actId="20577"/>
        <pc:sldMkLst>
          <pc:docMk/>
          <pc:sldMk cId="3116135243" sldId="300"/>
        </pc:sldMkLst>
        <pc:spChg chg="add mod">
          <ac:chgData name="Bineet Ghosh" userId="153ff6ab-fe05-4d4d-8d58-85c8db310199" providerId="ADAL" clId="{0C2ABCA5-FC8F-FE4E-B8D6-B454BC73D51E}" dt="2025-06-08T12:03:33.408" v="1533" actId="1076"/>
          <ac:spMkLst>
            <pc:docMk/>
            <pc:sldMk cId="3116135243" sldId="300"/>
            <ac:spMk id="4" creationId="{33CA5CB8-D61E-B3FB-F94D-1F78661279D0}"/>
          </ac:spMkLst>
        </pc:spChg>
        <pc:spChg chg="add mod">
          <ac:chgData name="Bineet Ghosh" userId="153ff6ab-fe05-4d4d-8d58-85c8db310199" providerId="ADAL" clId="{0C2ABCA5-FC8F-FE4E-B8D6-B454BC73D51E}" dt="2025-06-08T12:04:59.948" v="1546" actId="207"/>
          <ac:spMkLst>
            <pc:docMk/>
            <pc:sldMk cId="3116135243" sldId="300"/>
            <ac:spMk id="5" creationId="{59B35443-7596-5E33-2F52-27EF9887B702}"/>
          </ac:spMkLst>
        </pc:spChg>
        <pc:spChg chg="add mod">
          <ac:chgData name="Bineet Ghosh" userId="153ff6ab-fe05-4d4d-8d58-85c8db310199" providerId="ADAL" clId="{0C2ABCA5-FC8F-FE4E-B8D6-B454BC73D51E}" dt="2025-06-08T12:05:40.896" v="1568" actId="1076"/>
          <ac:spMkLst>
            <pc:docMk/>
            <pc:sldMk cId="3116135243" sldId="300"/>
            <ac:spMk id="7" creationId="{0DB733FF-760A-88B8-A1C2-1854BFF08E45}"/>
          </ac:spMkLst>
        </pc:spChg>
        <pc:spChg chg="add mod">
          <ac:chgData name="Bineet Ghosh" userId="153ff6ab-fe05-4d4d-8d58-85c8db310199" providerId="ADAL" clId="{0C2ABCA5-FC8F-FE4E-B8D6-B454BC73D51E}" dt="2025-06-08T12:05:57.250" v="1596" actId="14100"/>
          <ac:spMkLst>
            <pc:docMk/>
            <pc:sldMk cId="3116135243" sldId="300"/>
            <ac:spMk id="9" creationId="{5D6703A9-D704-BC14-51FE-C6DE3BC0FC82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116135243" sldId="300"/>
            <ac:spMk id="10" creationId="{DB841D36-6EE8-1C89-C692-9692373AAFB3}"/>
          </ac:spMkLst>
        </pc:spChg>
        <pc:picChg chg="add mod">
          <ac:chgData name="Bineet Ghosh" userId="153ff6ab-fe05-4d4d-8d58-85c8db310199" providerId="ADAL" clId="{0C2ABCA5-FC8F-FE4E-B8D6-B454BC73D51E}" dt="2025-06-08T11:59:29.570" v="1338" actId="1076"/>
          <ac:picMkLst>
            <pc:docMk/>
            <pc:sldMk cId="3116135243" sldId="300"/>
            <ac:picMk id="3074" creationId="{E764DF02-6084-511D-0ED4-A91490B71CAD}"/>
          </ac:picMkLst>
        </pc:picChg>
        <pc:cxnChg chg="mod">
          <ac:chgData name="Bineet Ghosh" userId="153ff6ab-fe05-4d4d-8d58-85c8db310199" providerId="ADAL" clId="{0C2ABCA5-FC8F-FE4E-B8D6-B454BC73D51E}" dt="2025-06-08T11:55:19.252" v="1332" actId="14100"/>
          <ac:cxnSpMkLst>
            <pc:docMk/>
            <pc:sldMk cId="3116135243" sldId="300"/>
            <ac:cxnSpMk id="17" creationId="{F8C23B1F-12A8-87B1-D4B1-AA1ACDEA3ACF}"/>
          </ac:cxnSpMkLst>
        </pc:cxnChg>
      </pc:sldChg>
      <pc:sldChg chg="addSp delSp modSp add mod modAnim modNotesTx">
        <pc:chgData name="Bineet Ghosh" userId="153ff6ab-fe05-4d4d-8d58-85c8db310199" providerId="ADAL" clId="{0C2ABCA5-FC8F-FE4E-B8D6-B454BC73D51E}" dt="2025-06-13T04:09:06.270" v="8711" actId="20577"/>
        <pc:sldMkLst>
          <pc:docMk/>
          <pc:sldMk cId="587302442" sldId="301"/>
        </pc:sldMkLst>
        <pc:spChg chg="mod">
          <ac:chgData name="Bineet Ghosh" userId="153ff6ab-fe05-4d4d-8d58-85c8db310199" providerId="ADAL" clId="{0C2ABCA5-FC8F-FE4E-B8D6-B454BC73D51E}" dt="2025-06-08T12:09:23.637" v="1611" actId="20577"/>
          <ac:spMkLst>
            <pc:docMk/>
            <pc:sldMk cId="587302442" sldId="301"/>
            <ac:spMk id="2" creationId="{73F638EC-A971-3209-87C2-78CCB2736C95}"/>
          </ac:spMkLst>
        </pc:spChg>
        <pc:spChg chg="mod">
          <ac:chgData name="Bineet Ghosh" userId="153ff6ab-fe05-4d4d-8d58-85c8db310199" providerId="ADAL" clId="{0C2ABCA5-FC8F-FE4E-B8D6-B454BC73D51E}" dt="2025-06-08T12:09:34.291" v="1614" actId="1076"/>
          <ac:spMkLst>
            <pc:docMk/>
            <pc:sldMk cId="587302442" sldId="301"/>
            <ac:spMk id="4" creationId="{DEE65DDE-9A13-1A44-8ADB-CDFDC8693773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587302442" sldId="301"/>
            <ac:spMk id="7" creationId="{102883EC-834D-F58A-EB16-9F72BA073B20}"/>
          </ac:spMkLst>
        </pc:spChg>
        <pc:spChg chg="mod">
          <ac:chgData name="Bineet Ghosh" userId="153ff6ab-fe05-4d4d-8d58-85c8db310199" providerId="ADAL" clId="{0C2ABCA5-FC8F-FE4E-B8D6-B454BC73D51E}" dt="2025-06-08T12:11:20.016" v="1636" actId="14100"/>
          <ac:spMkLst>
            <pc:docMk/>
            <pc:sldMk cId="587302442" sldId="301"/>
            <ac:spMk id="8" creationId="{561AA719-E84F-6FCD-D510-4869C87AF6A3}"/>
          </ac:spMkLst>
        </pc:spChg>
        <pc:spChg chg="add mod">
          <ac:chgData name="Bineet Ghosh" userId="153ff6ab-fe05-4d4d-8d58-85c8db310199" providerId="ADAL" clId="{0C2ABCA5-FC8F-FE4E-B8D6-B454BC73D51E}" dt="2025-06-08T12:12:20.370" v="1657" actId="1076"/>
          <ac:spMkLst>
            <pc:docMk/>
            <pc:sldMk cId="587302442" sldId="301"/>
            <ac:spMk id="10" creationId="{9E54717B-0F09-82E2-2528-63C4813B6C5E}"/>
          </ac:spMkLst>
        </pc:spChg>
        <pc:spChg chg="add mod">
          <ac:chgData name="Bineet Ghosh" userId="153ff6ab-fe05-4d4d-8d58-85c8db310199" providerId="ADAL" clId="{0C2ABCA5-FC8F-FE4E-B8D6-B454BC73D51E}" dt="2025-06-08T12:11:54.635" v="1640"/>
          <ac:spMkLst>
            <pc:docMk/>
            <pc:sldMk cId="587302442" sldId="301"/>
            <ac:spMk id="11" creationId="{E0B59F64-AA55-6702-30D9-F44E302A5C48}"/>
          </ac:spMkLst>
        </pc:spChg>
        <pc:spChg chg="add mod">
          <ac:chgData name="Bineet Ghosh" userId="153ff6ab-fe05-4d4d-8d58-85c8db310199" providerId="ADAL" clId="{0C2ABCA5-FC8F-FE4E-B8D6-B454BC73D51E}" dt="2025-06-08T12:43:20.640" v="1766" actId="20577"/>
          <ac:spMkLst>
            <pc:docMk/>
            <pc:sldMk cId="587302442" sldId="301"/>
            <ac:spMk id="12" creationId="{C5D854E9-B76C-07C0-B131-F9F9D4D41C4F}"/>
          </ac:spMkLst>
        </pc:spChg>
        <pc:spChg chg="add mod">
          <ac:chgData name="Bineet Ghosh" userId="153ff6ab-fe05-4d4d-8d58-85c8db310199" providerId="ADAL" clId="{0C2ABCA5-FC8F-FE4E-B8D6-B454BC73D51E}" dt="2025-06-08T12:25:27.766" v="1724" actId="692"/>
          <ac:spMkLst>
            <pc:docMk/>
            <pc:sldMk cId="587302442" sldId="301"/>
            <ac:spMk id="15" creationId="{731C728F-0AFC-0E47-BFD5-0B2AB8630253}"/>
          </ac:spMkLst>
        </pc:spChg>
        <pc:spChg chg="add mod">
          <ac:chgData name="Bineet Ghosh" userId="153ff6ab-fe05-4d4d-8d58-85c8db310199" providerId="ADAL" clId="{0C2ABCA5-FC8F-FE4E-B8D6-B454BC73D51E}" dt="2025-06-08T12:26:04.981" v="1731" actId="692"/>
          <ac:spMkLst>
            <pc:docMk/>
            <pc:sldMk cId="587302442" sldId="301"/>
            <ac:spMk id="16" creationId="{2A5DDB89-6442-0634-4FD5-D3F76C8E25B0}"/>
          </ac:spMkLst>
        </pc:spChg>
        <pc:spChg chg="add mod">
          <ac:chgData name="Bineet Ghosh" userId="153ff6ab-fe05-4d4d-8d58-85c8db310199" providerId="ADAL" clId="{0C2ABCA5-FC8F-FE4E-B8D6-B454BC73D51E}" dt="2025-06-08T12:27:17.558" v="1738" actId="692"/>
          <ac:spMkLst>
            <pc:docMk/>
            <pc:sldMk cId="587302442" sldId="301"/>
            <ac:spMk id="18" creationId="{53A5A555-4FEE-FE6C-AECB-76B480935E2C}"/>
          </ac:spMkLst>
        </pc:spChg>
        <pc:spChg chg="add mod">
          <ac:chgData name="Bineet Ghosh" userId="153ff6ab-fe05-4d4d-8d58-85c8db310199" providerId="ADAL" clId="{0C2ABCA5-FC8F-FE4E-B8D6-B454BC73D51E}" dt="2025-06-08T12:51:02.370" v="1930" actId="1076"/>
          <ac:spMkLst>
            <pc:docMk/>
            <pc:sldMk cId="587302442" sldId="301"/>
            <ac:spMk id="21" creationId="{DB6E1BD9-2912-9FF0-3132-A0F522B725CA}"/>
          </ac:spMkLst>
        </pc:spChg>
        <pc:spChg chg="add mod">
          <ac:chgData name="Bineet Ghosh" userId="153ff6ab-fe05-4d4d-8d58-85c8db310199" providerId="ADAL" clId="{0C2ABCA5-FC8F-FE4E-B8D6-B454BC73D51E}" dt="2025-06-08T13:11:50.336" v="2131" actId="1076"/>
          <ac:spMkLst>
            <pc:docMk/>
            <pc:sldMk cId="587302442" sldId="301"/>
            <ac:spMk id="22" creationId="{36B5DC60-A802-DE99-4FC8-27B8C074F836}"/>
          </ac:spMkLst>
        </pc:spChg>
        <pc:grpChg chg="add">
          <ac:chgData name="Bineet Ghosh" userId="153ff6ab-fe05-4d4d-8d58-85c8db310199" providerId="ADAL" clId="{0C2ABCA5-FC8F-FE4E-B8D6-B454BC73D51E}" dt="2025-06-09T09:12:22.631" v="3839" actId="164"/>
          <ac:grpSpMkLst>
            <pc:docMk/>
            <pc:sldMk cId="587302442" sldId="301"/>
            <ac:grpSpMk id="5" creationId="{0A639494-3269-58C3-9846-90FA6B5CDC06}"/>
          </ac:grpSpMkLst>
        </pc:grpChg>
        <pc:picChg chg="add mod">
          <ac:chgData name="Bineet Ghosh" userId="153ff6ab-fe05-4d4d-8d58-85c8db310199" providerId="ADAL" clId="{0C2ABCA5-FC8F-FE4E-B8D6-B454BC73D51E}" dt="2025-06-08T12:11:41.410" v="1639"/>
          <ac:picMkLst>
            <pc:docMk/>
            <pc:sldMk cId="587302442" sldId="301"/>
            <ac:picMk id="3" creationId="{AB1D07A2-9B64-FCE7-E107-9F86AAECCC2A}"/>
          </ac:picMkLst>
        </pc:picChg>
        <pc:picChg chg="mod">
          <ac:chgData name="Bineet Ghosh" userId="153ff6ab-fe05-4d4d-8d58-85c8db310199" providerId="ADAL" clId="{0C2ABCA5-FC8F-FE4E-B8D6-B454BC73D51E}" dt="2025-06-08T12:09:34.291" v="1614" actId="1076"/>
          <ac:picMkLst>
            <pc:docMk/>
            <pc:sldMk cId="587302442" sldId="301"/>
            <ac:picMk id="3074" creationId="{EEFB4A98-3CD6-7740-2BD0-9DD146DB285F}"/>
          </ac:picMkLst>
        </pc:picChg>
        <pc:cxnChg chg="add mod">
          <ac:chgData name="Bineet Ghosh" userId="153ff6ab-fe05-4d4d-8d58-85c8db310199" providerId="ADAL" clId="{0C2ABCA5-FC8F-FE4E-B8D6-B454BC73D51E}" dt="2025-06-08T12:49:56.801" v="1921" actId="1076"/>
          <ac:cxnSpMkLst>
            <pc:docMk/>
            <pc:sldMk cId="587302442" sldId="301"/>
            <ac:cxnSpMk id="20" creationId="{4ED1EB80-DBA1-B482-435B-9AB83E70431D}"/>
          </ac:cxnSpMkLst>
        </pc:cxnChg>
      </pc:sldChg>
      <pc:sldChg chg="addSp delSp modSp add mod modAnim">
        <pc:chgData name="Bineet Ghosh" userId="153ff6ab-fe05-4d4d-8d58-85c8db310199" providerId="ADAL" clId="{0C2ABCA5-FC8F-FE4E-B8D6-B454BC73D51E}" dt="2025-06-09T12:49:09.745" v="6546"/>
        <pc:sldMkLst>
          <pc:docMk/>
          <pc:sldMk cId="1286529958" sldId="302"/>
        </pc:sldMkLst>
        <pc:spChg chg="add mod">
          <ac:chgData name="Bineet Ghosh" userId="153ff6ab-fe05-4d4d-8d58-85c8db310199" providerId="ADAL" clId="{0C2ABCA5-FC8F-FE4E-B8D6-B454BC73D51E}" dt="2025-06-08T12:46:10.063" v="1850" actId="207"/>
          <ac:spMkLst>
            <pc:docMk/>
            <pc:sldMk cId="1286529958" sldId="302"/>
            <ac:spMk id="5" creationId="{C6828343-CAD8-DBCA-BDF9-5C99B09600CD}"/>
          </ac:spMkLst>
        </pc:spChg>
        <pc:spChg chg="add mod">
          <ac:chgData name="Bineet Ghosh" userId="153ff6ab-fe05-4d4d-8d58-85c8db310199" providerId="ADAL" clId="{0C2ABCA5-FC8F-FE4E-B8D6-B454BC73D51E}" dt="2025-06-08T12:46:59.353" v="1888" actId="207"/>
          <ac:spMkLst>
            <pc:docMk/>
            <pc:sldMk cId="1286529958" sldId="302"/>
            <ac:spMk id="6" creationId="{05CD133D-42A1-3348-31C9-6414826D98BF}"/>
          </ac:spMkLst>
        </pc:spChg>
        <pc:spChg chg="add mod">
          <ac:chgData name="Bineet Ghosh" userId="153ff6ab-fe05-4d4d-8d58-85c8db310199" providerId="ADAL" clId="{0C2ABCA5-FC8F-FE4E-B8D6-B454BC73D51E}" dt="2025-06-08T12:48:18.304" v="1897" actId="692"/>
          <ac:spMkLst>
            <pc:docMk/>
            <pc:sldMk cId="1286529958" sldId="302"/>
            <ac:spMk id="9" creationId="{DEAFF81A-F6B7-97E5-FA41-9257510BB7E0}"/>
          </ac:spMkLst>
        </pc:spChg>
        <pc:spChg chg="mod">
          <ac:chgData name="Bineet Ghosh" userId="153ff6ab-fe05-4d4d-8d58-85c8db310199" providerId="ADAL" clId="{0C2ABCA5-FC8F-FE4E-B8D6-B454BC73D51E}" dt="2025-06-08T12:46:30.786" v="1853" actId="20577"/>
          <ac:spMkLst>
            <pc:docMk/>
            <pc:sldMk cId="1286529958" sldId="302"/>
            <ac:spMk id="12" creationId="{D664BE88-1D89-38F7-90F7-7E7AC2448D71}"/>
          </ac:spMkLst>
        </pc:spChg>
        <pc:spChg chg="add mod">
          <ac:chgData name="Bineet Ghosh" userId="153ff6ab-fe05-4d4d-8d58-85c8db310199" providerId="ADAL" clId="{0C2ABCA5-FC8F-FE4E-B8D6-B454BC73D51E}" dt="2025-06-08T13:10:32.017" v="2025" actId="20577"/>
          <ac:spMkLst>
            <pc:docMk/>
            <pc:sldMk cId="1286529958" sldId="302"/>
            <ac:spMk id="14" creationId="{5DFBCA28-9E2D-6377-5F51-3822D27248F1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1286529958" sldId="302"/>
            <ac:spMk id="17" creationId="{8707EC40-8C94-A9B6-51D3-272F991EF479}"/>
          </ac:spMkLst>
        </pc:spChg>
      </pc:sldChg>
      <pc:sldChg chg="addSp delSp modSp add mod modAnim modNotesTx">
        <pc:chgData name="Bineet Ghosh" userId="153ff6ab-fe05-4d4d-8d58-85c8db310199" providerId="ADAL" clId="{0C2ABCA5-FC8F-FE4E-B8D6-B454BC73D51E}" dt="2025-06-13T04:10:32.112" v="8924" actId="20577"/>
        <pc:sldMkLst>
          <pc:docMk/>
          <pc:sldMk cId="4214161641" sldId="303"/>
        </pc:sldMkLst>
        <pc:spChg chg="mod">
          <ac:chgData name="Bineet Ghosh" userId="153ff6ab-fe05-4d4d-8d58-85c8db310199" providerId="ADAL" clId="{0C2ABCA5-FC8F-FE4E-B8D6-B454BC73D51E}" dt="2025-06-08T13:25:24.418" v="2369"/>
          <ac:spMkLst>
            <pc:docMk/>
            <pc:sldMk cId="4214161641" sldId="303"/>
            <ac:spMk id="2" creationId="{3555219C-73EE-FE7F-9CCF-27D7AA6D87B6}"/>
          </ac:spMkLst>
        </pc:spChg>
        <pc:spChg chg="mod">
          <ac:chgData name="Bineet Ghosh" userId="153ff6ab-fe05-4d4d-8d58-85c8db310199" providerId="ADAL" clId="{0C2ABCA5-FC8F-FE4E-B8D6-B454BC73D51E}" dt="2025-06-08T13:37:00.826" v="2426" actId="1076"/>
          <ac:spMkLst>
            <pc:docMk/>
            <pc:sldMk cId="4214161641" sldId="303"/>
            <ac:spMk id="5" creationId="{24854F17-7F39-3D49-7869-8A7B710C1C57}"/>
          </ac:spMkLst>
        </pc:spChg>
        <pc:spChg chg="mod">
          <ac:chgData name="Bineet Ghosh" userId="153ff6ab-fe05-4d4d-8d58-85c8db310199" providerId="ADAL" clId="{0C2ABCA5-FC8F-FE4E-B8D6-B454BC73D51E}" dt="2025-06-08T13:37:03.110" v="2427" actId="1076"/>
          <ac:spMkLst>
            <pc:docMk/>
            <pc:sldMk cId="4214161641" sldId="303"/>
            <ac:spMk id="6" creationId="{51FCD902-6C06-B500-D6D0-DD57AC39538B}"/>
          </ac:spMkLst>
        </pc:spChg>
        <pc:spChg chg="add mod">
          <ac:chgData name="Bineet Ghosh" userId="153ff6ab-fe05-4d4d-8d58-85c8db310199" providerId="ADAL" clId="{0C2ABCA5-FC8F-FE4E-B8D6-B454BC73D51E}" dt="2025-06-09T12:53:00.790" v="6559" actId="115"/>
          <ac:spMkLst>
            <pc:docMk/>
            <pc:sldMk cId="4214161641" sldId="303"/>
            <ac:spMk id="7" creationId="{C0A6DC89-FD5C-661C-7150-C85F2A9CB832}"/>
          </ac:spMkLst>
        </pc:spChg>
        <pc:spChg chg="mod">
          <ac:chgData name="Bineet Ghosh" userId="153ff6ab-fe05-4d4d-8d58-85c8db310199" providerId="ADAL" clId="{0C2ABCA5-FC8F-FE4E-B8D6-B454BC73D51E}" dt="2025-06-08T13:36:56.552" v="2425" actId="1076"/>
          <ac:spMkLst>
            <pc:docMk/>
            <pc:sldMk cId="4214161641" sldId="303"/>
            <ac:spMk id="12" creationId="{FAFE5207-59CC-CE60-36F8-276659F2B555}"/>
          </ac:spMkLst>
        </pc:spChg>
        <pc:spChg chg="add mod">
          <ac:chgData name="Bineet Ghosh" userId="153ff6ab-fe05-4d4d-8d58-85c8db310199" providerId="ADAL" clId="{0C2ABCA5-FC8F-FE4E-B8D6-B454BC73D51E}" dt="2025-06-08T13:37:14.031" v="2429" actId="1076"/>
          <ac:spMkLst>
            <pc:docMk/>
            <pc:sldMk cId="4214161641" sldId="303"/>
            <ac:spMk id="17" creationId="{BB4B6D13-6A71-FD67-8374-64ABAC5EC008}"/>
          </ac:spMkLst>
        </pc:spChg>
        <pc:spChg chg="add mod">
          <ac:chgData name="Bineet Ghosh" userId="153ff6ab-fe05-4d4d-8d58-85c8db310199" providerId="ADAL" clId="{0C2ABCA5-FC8F-FE4E-B8D6-B454BC73D51E}" dt="2025-06-08T13:38:03.239" v="2488" actId="1076"/>
          <ac:spMkLst>
            <pc:docMk/>
            <pc:sldMk cId="4214161641" sldId="303"/>
            <ac:spMk id="19" creationId="{5E07E7B8-D0B9-3B2A-B851-215AFAFD2095}"/>
          </ac:spMkLst>
        </pc:spChg>
        <pc:spChg chg="add mod">
          <ac:chgData name="Bineet Ghosh" userId="153ff6ab-fe05-4d4d-8d58-85c8db310199" providerId="ADAL" clId="{0C2ABCA5-FC8F-FE4E-B8D6-B454BC73D51E}" dt="2025-06-08T13:41:23.944" v="2556" actId="20577"/>
          <ac:spMkLst>
            <pc:docMk/>
            <pc:sldMk cId="4214161641" sldId="303"/>
            <ac:spMk id="20" creationId="{66985F33-031A-5D3A-F3F8-71FBD0EA903F}"/>
          </ac:spMkLst>
        </pc:spChg>
        <pc:spChg chg="add mod">
          <ac:chgData name="Bineet Ghosh" userId="153ff6ab-fe05-4d4d-8d58-85c8db310199" providerId="ADAL" clId="{0C2ABCA5-FC8F-FE4E-B8D6-B454BC73D51E}" dt="2025-06-09T12:53:26.819" v="6564" actId="14100"/>
          <ac:spMkLst>
            <pc:docMk/>
            <pc:sldMk cId="4214161641" sldId="303"/>
            <ac:spMk id="21" creationId="{8CC95AE0-422D-A1C7-8453-4C5E361B9FAF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4214161641" sldId="303"/>
            <ac:spMk id="22" creationId="{3CB9BF1A-2922-D216-E3BB-17A15C4FF66E}"/>
          </ac:spMkLst>
        </pc:spChg>
      </pc:sldChg>
      <pc:sldChg chg="addSp delSp modSp add mod modAnim">
        <pc:chgData name="Bineet Ghosh" userId="153ff6ab-fe05-4d4d-8d58-85c8db310199" providerId="ADAL" clId="{0C2ABCA5-FC8F-FE4E-B8D6-B454BC73D51E}" dt="2025-06-09T12:49:09.745" v="6546"/>
        <pc:sldMkLst>
          <pc:docMk/>
          <pc:sldMk cId="996317601" sldId="304"/>
        </pc:sldMkLst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996317601" sldId="304"/>
            <ac:spMk id="6" creationId="{0798A0D1-5556-CFDC-4D52-AB67A3FCCA9A}"/>
          </ac:spMkLst>
        </pc:spChg>
        <pc:spChg chg="mod">
          <ac:chgData name="Bineet Ghosh" userId="153ff6ab-fe05-4d4d-8d58-85c8db310199" providerId="ADAL" clId="{0C2ABCA5-FC8F-FE4E-B8D6-B454BC73D51E}" dt="2025-06-08T13:51:32.142" v="2584" actId="1076"/>
          <ac:spMkLst>
            <pc:docMk/>
            <pc:sldMk cId="996317601" sldId="304"/>
            <ac:spMk id="12" creationId="{779F2AC9-F802-1DE1-BBAC-A508869AE32B}"/>
          </ac:spMkLst>
        </pc:spChg>
        <pc:spChg chg="add mod">
          <ac:chgData name="Bineet Ghosh" userId="153ff6ab-fe05-4d4d-8d58-85c8db310199" providerId="ADAL" clId="{0C2ABCA5-FC8F-FE4E-B8D6-B454BC73D51E}" dt="2025-06-08T13:52:51.352" v="2631" actId="113"/>
          <ac:spMkLst>
            <pc:docMk/>
            <pc:sldMk cId="996317601" sldId="304"/>
            <ac:spMk id="14" creationId="{9C708A46-F924-00F0-4E50-4628279AB237}"/>
          </ac:spMkLst>
        </pc:spChg>
        <pc:spChg chg="add mod">
          <ac:chgData name="Bineet Ghosh" userId="153ff6ab-fe05-4d4d-8d58-85c8db310199" providerId="ADAL" clId="{0C2ABCA5-FC8F-FE4E-B8D6-B454BC73D51E}" dt="2025-06-08T13:53:51.769" v="2646" actId="1076"/>
          <ac:spMkLst>
            <pc:docMk/>
            <pc:sldMk cId="996317601" sldId="304"/>
            <ac:spMk id="22" creationId="{B13FD135-DC58-ACB8-0F47-CCC9D3498AC7}"/>
          </ac:spMkLst>
        </pc:spChg>
        <pc:spChg chg="add mod">
          <ac:chgData name="Bineet Ghosh" userId="153ff6ab-fe05-4d4d-8d58-85c8db310199" providerId="ADAL" clId="{0C2ABCA5-FC8F-FE4E-B8D6-B454BC73D51E}" dt="2025-06-08T13:57:27.037" v="2732" actId="20577"/>
          <ac:spMkLst>
            <pc:docMk/>
            <pc:sldMk cId="996317601" sldId="304"/>
            <ac:spMk id="23" creationId="{D345ECAB-1220-F27D-D465-AB96C8B12307}"/>
          </ac:spMkLst>
        </pc:spChg>
        <pc:picChg chg="add del mod">
          <ac:chgData name="Bineet Ghosh" userId="153ff6ab-fe05-4d4d-8d58-85c8db310199" providerId="ADAL" clId="{0C2ABCA5-FC8F-FE4E-B8D6-B454BC73D51E}" dt="2025-06-08T13:56:54.309" v="2727" actId="1035"/>
          <ac:picMkLst>
            <pc:docMk/>
            <pc:sldMk cId="996317601" sldId="304"/>
            <ac:picMk id="3" creationId="{2744A258-9007-C4CC-D5FF-42D6468C8667}"/>
          </ac:picMkLst>
        </pc:picChg>
      </pc:sldChg>
      <pc:sldChg chg="addSp delSp modSp add mod modAnim">
        <pc:chgData name="Bineet Ghosh" userId="153ff6ab-fe05-4d4d-8d58-85c8db310199" providerId="ADAL" clId="{0C2ABCA5-FC8F-FE4E-B8D6-B454BC73D51E}" dt="2025-06-09T12:49:09.745" v="6546"/>
        <pc:sldMkLst>
          <pc:docMk/>
          <pc:sldMk cId="78870821" sldId="305"/>
        </pc:sldMkLst>
        <pc:spChg chg="add mod">
          <ac:chgData name="Bineet Ghosh" userId="153ff6ab-fe05-4d4d-8d58-85c8db310199" providerId="ADAL" clId="{0C2ABCA5-FC8F-FE4E-B8D6-B454BC73D51E}" dt="2025-06-09T09:10:42.790" v="3814" actId="692"/>
          <ac:spMkLst>
            <pc:docMk/>
            <pc:sldMk cId="78870821" sldId="305"/>
            <ac:spMk id="5" creationId="{D2CF38D5-3023-C836-6507-F023FBEED475}"/>
          </ac:spMkLst>
        </pc:spChg>
        <pc:spChg chg="add mod">
          <ac:chgData name="Bineet Ghosh" userId="153ff6ab-fe05-4d4d-8d58-85c8db310199" providerId="ADAL" clId="{0C2ABCA5-FC8F-FE4E-B8D6-B454BC73D51E}" dt="2025-06-08T14:09:59.460" v="3163" actId="20577"/>
          <ac:spMkLst>
            <pc:docMk/>
            <pc:sldMk cId="78870821" sldId="305"/>
            <ac:spMk id="6" creationId="{B528B56C-3092-1B4F-7425-1A416166C246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78870821" sldId="305"/>
            <ac:spMk id="17" creationId="{5AD16927-9A76-6FEB-F127-880D84110B9A}"/>
          </ac:spMkLst>
        </pc:spChg>
      </pc:sldChg>
      <pc:sldChg chg="addSp delSp modSp add mod">
        <pc:chgData name="Bineet Ghosh" userId="153ff6ab-fe05-4d4d-8d58-85c8db310199" providerId="ADAL" clId="{0C2ABCA5-FC8F-FE4E-B8D6-B454BC73D51E}" dt="2025-06-09T12:49:09.745" v="6546"/>
        <pc:sldMkLst>
          <pc:docMk/>
          <pc:sldMk cId="3547019343" sldId="306"/>
        </pc:sldMkLst>
        <pc:spChg chg="mod">
          <ac:chgData name="Bineet Ghosh" userId="153ff6ab-fe05-4d4d-8d58-85c8db310199" providerId="ADAL" clId="{0C2ABCA5-FC8F-FE4E-B8D6-B454BC73D51E}" dt="2025-06-09T09:10:31.818" v="3813" actId="692"/>
          <ac:spMkLst>
            <pc:docMk/>
            <pc:sldMk cId="3547019343" sldId="306"/>
            <ac:spMk id="5" creationId="{238C4661-76FA-F434-C06A-DBC11058632E}"/>
          </ac:spMkLst>
        </pc:spChg>
        <pc:spChg chg="mod">
          <ac:chgData name="Bineet Ghosh" userId="153ff6ab-fe05-4d4d-8d58-85c8db310199" providerId="ADAL" clId="{0C2ABCA5-FC8F-FE4E-B8D6-B454BC73D51E}" dt="2025-06-08T14:03:18.871" v="3013" actId="313"/>
          <ac:spMkLst>
            <pc:docMk/>
            <pc:sldMk cId="3547019343" sldId="306"/>
            <ac:spMk id="6" creationId="{E7308ADB-BFD1-87A9-A171-072B4053FC61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547019343" sldId="306"/>
            <ac:spMk id="17" creationId="{460B3C45-3CD7-5136-C617-906DD46CC71B}"/>
          </ac:spMkLst>
        </pc:spChg>
      </pc:sldChg>
      <pc:sldChg chg="addSp delSp modSp add mod modAnim modNotesTx">
        <pc:chgData name="Bineet Ghosh" userId="153ff6ab-fe05-4d4d-8d58-85c8db310199" providerId="ADAL" clId="{0C2ABCA5-FC8F-FE4E-B8D6-B454BC73D51E}" dt="2025-06-13T04:12:09.194" v="8983" actId="20577"/>
        <pc:sldMkLst>
          <pc:docMk/>
          <pc:sldMk cId="3884360046" sldId="307"/>
        </pc:sldMkLst>
        <pc:spChg chg="mod">
          <ac:chgData name="Bineet Ghosh" userId="153ff6ab-fe05-4d4d-8d58-85c8db310199" providerId="ADAL" clId="{0C2ABCA5-FC8F-FE4E-B8D6-B454BC73D51E}" dt="2025-06-08T14:11:20.479" v="3173" actId="20577"/>
          <ac:spMkLst>
            <pc:docMk/>
            <pc:sldMk cId="3884360046" sldId="307"/>
            <ac:spMk id="2" creationId="{8BE4999E-4A4E-51A9-3B42-31F4947F377E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884360046" sldId="307"/>
            <ac:spMk id="4" creationId="{84677E83-96CA-75B1-450B-4B32E91B1D3A}"/>
          </ac:spMkLst>
        </pc:spChg>
        <pc:spChg chg="add mod">
          <ac:chgData name="Bineet Ghosh" userId="153ff6ab-fe05-4d4d-8d58-85c8db310199" providerId="ADAL" clId="{0C2ABCA5-FC8F-FE4E-B8D6-B454BC73D51E}" dt="2025-06-08T15:58:18.087" v="3574" actId="403"/>
          <ac:spMkLst>
            <pc:docMk/>
            <pc:sldMk cId="3884360046" sldId="307"/>
            <ac:spMk id="17" creationId="{51814BF3-B328-6E33-6F29-F4C44AD7DF25}"/>
          </ac:spMkLst>
        </pc:spChg>
        <pc:spChg chg="add mod">
          <ac:chgData name="Bineet Ghosh" userId="153ff6ab-fe05-4d4d-8d58-85c8db310199" providerId="ADAL" clId="{0C2ABCA5-FC8F-FE4E-B8D6-B454BC73D51E}" dt="2025-06-08T15:40:46.924" v="3296" actId="1076"/>
          <ac:spMkLst>
            <pc:docMk/>
            <pc:sldMk cId="3884360046" sldId="307"/>
            <ac:spMk id="19" creationId="{49A1324F-D479-35BE-4D73-CAB21715F3C0}"/>
          </ac:spMkLst>
        </pc:spChg>
        <pc:spChg chg="add mod">
          <ac:chgData name="Bineet Ghosh" userId="153ff6ab-fe05-4d4d-8d58-85c8db310199" providerId="ADAL" clId="{0C2ABCA5-FC8F-FE4E-B8D6-B454BC73D51E}" dt="2025-06-09T09:10:11.621" v="3811" actId="692"/>
          <ac:spMkLst>
            <pc:docMk/>
            <pc:sldMk cId="3884360046" sldId="307"/>
            <ac:spMk id="20" creationId="{F8E564B9-7D30-2B01-BF54-750B954EA433}"/>
          </ac:spMkLst>
        </pc:spChg>
        <pc:spChg chg="add mod">
          <ac:chgData name="Bineet Ghosh" userId="153ff6ab-fe05-4d4d-8d58-85c8db310199" providerId="ADAL" clId="{0C2ABCA5-FC8F-FE4E-B8D6-B454BC73D51E}" dt="2025-06-09T09:10:22.257" v="3812" actId="692"/>
          <ac:spMkLst>
            <pc:docMk/>
            <pc:sldMk cId="3884360046" sldId="307"/>
            <ac:spMk id="21" creationId="{7F72A342-0D47-7A1E-94FF-366AC14816C9}"/>
          </ac:spMkLst>
        </pc:spChg>
        <pc:spChg chg="add mod">
          <ac:chgData name="Bineet Ghosh" userId="153ff6ab-fe05-4d4d-8d58-85c8db310199" providerId="ADAL" clId="{0C2ABCA5-FC8F-FE4E-B8D6-B454BC73D51E}" dt="2025-06-08T15:58:31.133" v="3578" actId="1076"/>
          <ac:spMkLst>
            <pc:docMk/>
            <pc:sldMk cId="3884360046" sldId="307"/>
            <ac:spMk id="24" creationId="{12C7DC3A-EE24-2971-05F8-57811E00FC79}"/>
          </ac:spMkLst>
        </pc:spChg>
        <pc:spChg chg="add mod">
          <ac:chgData name="Bineet Ghosh" userId="153ff6ab-fe05-4d4d-8d58-85c8db310199" providerId="ADAL" clId="{0C2ABCA5-FC8F-FE4E-B8D6-B454BC73D51E}" dt="2025-06-09T09:04:53.379" v="3768" actId="207"/>
          <ac:spMkLst>
            <pc:docMk/>
            <pc:sldMk cId="3884360046" sldId="307"/>
            <ac:spMk id="25" creationId="{777F0584-8AB4-D617-8518-99EE626C87AF}"/>
          </ac:spMkLst>
        </pc:spChg>
        <pc:spChg chg="add mod">
          <ac:chgData name="Bineet Ghosh" userId="153ff6ab-fe05-4d4d-8d58-85c8db310199" providerId="ADAL" clId="{0C2ABCA5-FC8F-FE4E-B8D6-B454BC73D51E}" dt="2025-06-09T09:05:00.569" v="3769" actId="207"/>
          <ac:spMkLst>
            <pc:docMk/>
            <pc:sldMk cId="3884360046" sldId="307"/>
            <ac:spMk id="26" creationId="{3EFF0322-AA8D-2A53-8611-54AC116F35CE}"/>
          </ac:spMkLst>
        </pc:spChg>
        <pc:spChg chg="add mod">
          <ac:chgData name="Bineet Ghosh" userId="153ff6ab-fe05-4d4d-8d58-85c8db310199" providerId="ADAL" clId="{0C2ABCA5-FC8F-FE4E-B8D6-B454BC73D51E}" dt="2025-06-08T15:58:40.745" v="3579" actId="1076"/>
          <ac:spMkLst>
            <pc:docMk/>
            <pc:sldMk cId="3884360046" sldId="307"/>
            <ac:spMk id="28" creationId="{BA5F9C0D-81CF-99CB-3937-ACA8D0287C55}"/>
          </ac:spMkLst>
        </pc:spChg>
        <pc:spChg chg="add mod">
          <ac:chgData name="Bineet Ghosh" userId="153ff6ab-fe05-4d4d-8d58-85c8db310199" providerId="ADAL" clId="{0C2ABCA5-FC8F-FE4E-B8D6-B454BC73D51E}" dt="2025-06-09T09:05:12.792" v="3770" actId="207"/>
          <ac:spMkLst>
            <pc:docMk/>
            <pc:sldMk cId="3884360046" sldId="307"/>
            <ac:spMk id="29" creationId="{EFB2843B-A893-A2BC-AA4B-E3CFB6329E17}"/>
          </ac:spMkLst>
        </pc:spChg>
        <pc:spChg chg="add mod">
          <ac:chgData name="Bineet Ghosh" userId="153ff6ab-fe05-4d4d-8d58-85c8db310199" providerId="ADAL" clId="{0C2ABCA5-FC8F-FE4E-B8D6-B454BC73D51E}" dt="2025-06-08T15:59:02.794" v="3585" actId="1035"/>
          <ac:spMkLst>
            <pc:docMk/>
            <pc:sldMk cId="3884360046" sldId="307"/>
            <ac:spMk id="30" creationId="{7CC963E7-C876-9CF3-9632-531DDEABF774}"/>
          </ac:spMkLst>
        </pc:spChg>
        <pc:spChg chg="add mod">
          <ac:chgData name="Bineet Ghosh" userId="153ff6ab-fe05-4d4d-8d58-85c8db310199" providerId="ADAL" clId="{0C2ABCA5-FC8F-FE4E-B8D6-B454BC73D51E}" dt="2025-06-08T15:59:35.102" v="3597" actId="20577"/>
          <ac:spMkLst>
            <pc:docMk/>
            <pc:sldMk cId="3884360046" sldId="307"/>
            <ac:spMk id="32" creationId="{B2C60A45-FD60-6A64-9EDF-80AD3D0EC0A5}"/>
          </ac:spMkLst>
        </pc:spChg>
        <pc:spChg chg="add mod">
          <ac:chgData name="Bineet Ghosh" userId="153ff6ab-fe05-4d4d-8d58-85c8db310199" providerId="ADAL" clId="{0C2ABCA5-FC8F-FE4E-B8D6-B454BC73D51E}" dt="2025-06-09T09:05:35.475" v="3771" actId="207"/>
          <ac:spMkLst>
            <pc:docMk/>
            <pc:sldMk cId="3884360046" sldId="307"/>
            <ac:spMk id="33" creationId="{0BC723F5-CDA9-0B22-B732-27834E103FB3}"/>
          </ac:spMkLst>
        </pc:spChg>
        <pc:spChg chg="add mod">
          <ac:chgData name="Bineet Ghosh" userId="153ff6ab-fe05-4d4d-8d58-85c8db310199" providerId="ADAL" clId="{0C2ABCA5-FC8F-FE4E-B8D6-B454BC73D51E}" dt="2025-06-08T16:11:58.920" v="3743" actId="20577"/>
          <ac:spMkLst>
            <pc:docMk/>
            <pc:sldMk cId="3884360046" sldId="307"/>
            <ac:spMk id="35" creationId="{5323787C-CB11-2DE8-61F9-38850514E605}"/>
          </ac:spMkLst>
        </pc:spChg>
        <pc:picChg chg="add mod">
          <ac:chgData name="Bineet Ghosh" userId="153ff6ab-fe05-4d4d-8d58-85c8db310199" providerId="ADAL" clId="{0C2ABCA5-FC8F-FE4E-B8D6-B454BC73D51E}" dt="2025-06-08T14:13:57.624" v="3225" actId="1076"/>
          <ac:picMkLst>
            <pc:docMk/>
            <pc:sldMk cId="3884360046" sldId="307"/>
            <ac:picMk id="7" creationId="{9755136F-7322-96B5-65A5-B25ACABC9B25}"/>
          </ac:picMkLst>
        </pc:picChg>
      </pc:sldChg>
      <pc:sldChg chg="addSp delSp modSp add mod delAnim modAnim">
        <pc:chgData name="Bineet Ghosh" userId="153ff6ab-fe05-4d4d-8d58-85c8db310199" providerId="ADAL" clId="{0C2ABCA5-FC8F-FE4E-B8D6-B454BC73D51E}" dt="2025-06-09T12:49:09.745" v="6546"/>
        <pc:sldMkLst>
          <pc:docMk/>
          <pc:sldMk cId="3525255614" sldId="308"/>
        </pc:sldMkLst>
        <pc:spChg chg="add mod">
          <ac:chgData name="Bineet Ghosh" userId="153ff6ab-fe05-4d4d-8d58-85c8db310199" providerId="ADAL" clId="{0C2ABCA5-FC8F-FE4E-B8D6-B454BC73D51E}" dt="2025-06-09T09:10:59.082" v="3815" actId="692"/>
          <ac:spMkLst>
            <pc:docMk/>
            <pc:sldMk cId="3525255614" sldId="308"/>
            <ac:spMk id="3" creationId="{47EA0333-13C5-8BD2-C6A5-DA26FD61735A}"/>
          </ac:spMkLst>
        </pc:spChg>
        <pc:spChg chg="add mod">
          <ac:chgData name="Bineet Ghosh" userId="153ff6ab-fe05-4d4d-8d58-85c8db310199" providerId="ADAL" clId="{0C2ABCA5-FC8F-FE4E-B8D6-B454BC73D51E}" dt="2025-06-09T09:19:11.416" v="3941" actId="1076"/>
          <ac:spMkLst>
            <pc:docMk/>
            <pc:sldMk cId="3525255614" sldId="308"/>
            <ac:spMk id="4" creationId="{79DC9D9D-CBF2-9038-CFB8-916467808C90}"/>
          </ac:spMkLst>
        </pc:spChg>
        <pc:spChg chg="add mod">
          <ac:chgData name="Bineet Ghosh" userId="153ff6ab-fe05-4d4d-8d58-85c8db310199" providerId="ADAL" clId="{0C2ABCA5-FC8F-FE4E-B8D6-B454BC73D51E}" dt="2025-06-09T09:15:48.532" v="3880" actId="1076"/>
          <ac:spMkLst>
            <pc:docMk/>
            <pc:sldMk cId="3525255614" sldId="308"/>
            <ac:spMk id="6" creationId="{EB4794B7-D041-3973-F63D-C43179E3AB83}"/>
          </ac:spMkLst>
        </pc:spChg>
        <pc:spChg chg="mod">
          <ac:chgData name="Bineet Ghosh" userId="153ff6ab-fe05-4d4d-8d58-85c8db310199" providerId="ADAL" clId="{0C2ABCA5-FC8F-FE4E-B8D6-B454BC73D51E}" dt="2025-06-09T09:12:43.144" v="3841" actId="1076"/>
          <ac:spMkLst>
            <pc:docMk/>
            <pc:sldMk cId="3525255614" sldId="308"/>
            <ac:spMk id="10" creationId="{F1017EB2-5D03-3F7E-F1EF-B1459B6E447F}"/>
          </ac:spMkLst>
        </pc:spChg>
        <pc:spChg chg="mod">
          <ac:chgData name="Bineet Ghosh" userId="153ff6ab-fe05-4d4d-8d58-85c8db310199" providerId="ADAL" clId="{0C2ABCA5-FC8F-FE4E-B8D6-B454BC73D51E}" dt="2025-06-09T09:12:43.144" v="3841" actId="1076"/>
          <ac:spMkLst>
            <pc:docMk/>
            <pc:sldMk cId="3525255614" sldId="308"/>
            <ac:spMk id="11" creationId="{57A390A6-31A5-E651-66F5-F529C3601E66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525255614" sldId="308"/>
            <ac:spMk id="15" creationId="{911D328E-C4F1-9062-98D4-1D3E7B758C57}"/>
          </ac:spMkLst>
        </pc:spChg>
        <pc:spChg chg="mod">
          <ac:chgData name="Bineet Ghosh" userId="153ff6ab-fe05-4d4d-8d58-85c8db310199" providerId="ADAL" clId="{0C2ABCA5-FC8F-FE4E-B8D6-B454BC73D51E}" dt="2025-06-09T09:08:07.381" v="3781" actId="20577"/>
          <ac:spMkLst>
            <pc:docMk/>
            <pc:sldMk cId="3525255614" sldId="308"/>
            <ac:spMk id="17" creationId="{30AD872E-D341-B7B3-61A4-71825BF89EE6}"/>
          </ac:spMkLst>
        </pc:spChg>
        <pc:spChg chg="add mod">
          <ac:chgData name="Bineet Ghosh" userId="153ff6ab-fe05-4d4d-8d58-85c8db310199" providerId="ADAL" clId="{0C2ABCA5-FC8F-FE4E-B8D6-B454BC73D51E}" dt="2025-06-09T09:21:57.248" v="4044" actId="692"/>
          <ac:spMkLst>
            <pc:docMk/>
            <pc:sldMk cId="3525255614" sldId="308"/>
            <ac:spMk id="23" creationId="{8AF88096-BB17-5A65-80A7-D4F375AB861F}"/>
          </ac:spMkLst>
        </pc:spChg>
        <pc:spChg chg="add mod">
          <ac:chgData name="Bineet Ghosh" userId="153ff6ab-fe05-4d4d-8d58-85c8db310199" providerId="ADAL" clId="{0C2ABCA5-FC8F-FE4E-B8D6-B454BC73D51E}" dt="2025-06-09T09:19:13.679" v="3942" actId="1076"/>
          <ac:spMkLst>
            <pc:docMk/>
            <pc:sldMk cId="3525255614" sldId="308"/>
            <ac:spMk id="27" creationId="{6550D000-4948-DC41-19BE-C775DFEDB632}"/>
          </ac:spMkLst>
        </pc:spChg>
        <pc:spChg chg="add mod">
          <ac:chgData name="Bineet Ghosh" userId="153ff6ab-fe05-4d4d-8d58-85c8db310199" providerId="ADAL" clId="{0C2ABCA5-FC8F-FE4E-B8D6-B454BC73D51E}" dt="2025-06-09T09:19:19.298" v="3944" actId="14100"/>
          <ac:spMkLst>
            <pc:docMk/>
            <pc:sldMk cId="3525255614" sldId="308"/>
            <ac:spMk id="31" creationId="{982B00F9-81D3-76A3-4060-F411B16B640C}"/>
          </ac:spMkLst>
        </pc:spChg>
        <pc:spChg chg="add mod">
          <ac:chgData name="Bineet Ghosh" userId="153ff6ab-fe05-4d4d-8d58-85c8db310199" providerId="ADAL" clId="{0C2ABCA5-FC8F-FE4E-B8D6-B454BC73D51E}" dt="2025-06-09T09:26:59.512" v="4089" actId="115"/>
          <ac:spMkLst>
            <pc:docMk/>
            <pc:sldMk cId="3525255614" sldId="308"/>
            <ac:spMk id="34" creationId="{5777C215-DA53-741E-0CE3-60DA989C8AB5}"/>
          </ac:spMkLst>
        </pc:spChg>
        <pc:grpChg chg="add mod">
          <ac:chgData name="Bineet Ghosh" userId="153ff6ab-fe05-4d4d-8d58-85c8db310199" providerId="ADAL" clId="{0C2ABCA5-FC8F-FE4E-B8D6-B454BC73D51E}" dt="2025-06-09T09:12:47.978" v="3842" actId="1076"/>
          <ac:grpSpMkLst>
            <pc:docMk/>
            <pc:sldMk cId="3525255614" sldId="308"/>
            <ac:grpSpMk id="8" creationId="{65D00764-482E-D896-A282-C752095DBAFC}"/>
          </ac:grpSpMkLst>
        </pc:grpChg>
        <pc:picChg chg="add mod">
          <ac:chgData name="Bineet Ghosh" userId="153ff6ab-fe05-4d4d-8d58-85c8db310199" providerId="ADAL" clId="{0C2ABCA5-FC8F-FE4E-B8D6-B454BC73D51E}" dt="2025-06-09T09:15:46.073" v="3879" actId="1076"/>
          <ac:picMkLst>
            <pc:docMk/>
            <pc:sldMk cId="3525255614" sldId="308"/>
            <ac:picMk id="5" creationId="{25136831-8871-7B2B-500B-BA059F6D4243}"/>
          </ac:picMkLst>
        </pc:picChg>
        <pc:picChg chg="mod">
          <ac:chgData name="Bineet Ghosh" userId="153ff6ab-fe05-4d4d-8d58-85c8db310199" providerId="ADAL" clId="{0C2ABCA5-FC8F-FE4E-B8D6-B454BC73D51E}" dt="2025-06-09T09:12:43.144" v="3841" actId="1076"/>
          <ac:picMkLst>
            <pc:docMk/>
            <pc:sldMk cId="3525255614" sldId="308"/>
            <ac:picMk id="9" creationId="{209CC930-5441-C7D5-8DB7-B11C0D1761F5}"/>
          </ac:picMkLst>
        </pc:picChg>
        <pc:cxnChg chg="add mod">
          <ac:chgData name="Bineet Ghosh" userId="153ff6ab-fe05-4d4d-8d58-85c8db310199" providerId="ADAL" clId="{0C2ABCA5-FC8F-FE4E-B8D6-B454BC73D51E}" dt="2025-06-09T09:20:33.573" v="4035" actId="14100"/>
          <ac:cxnSpMkLst>
            <pc:docMk/>
            <pc:sldMk cId="3525255614" sldId="308"/>
            <ac:cxnSpMk id="12" creationId="{3E0F7A48-04DB-B634-DCF5-3829CA224792}"/>
          </ac:cxnSpMkLst>
        </pc:cxnChg>
      </pc:sldChg>
      <pc:sldChg chg="addSp delSp modSp add mod modAnim">
        <pc:chgData name="Bineet Ghosh" userId="153ff6ab-fe05-4d4d-8d58-85c8db310199" providerId="ADAL" clId="{0C2ABCA5-FC8F-FE4E-B8D6-B454BC73D51E}" dt="2025-06-09T12:49:09.745" v="6546"/>
        <pc:sldMkLst>
          <pc:docMk/>
          <pc:sldMk cId="1934864657" sldId="309"/>
        </pc:sldMkLst>
        <pc:spChg chg="add mod">
          <ac:chgData name="Bineet Ghosh" userId="153ff6ab-fe05-4d4d-8d58-85c8db310199" providerId="ADAL" clId="{0C2ABCA5-FC8F-FE4E-B8D6-B454BC73D51E}" dt="2025-06-09T09:26:24.141" v="4076" actId="692"/>
          <ac:spMkLst>
            <pc:docMk/>
            <pc:sldMk cId="1934864657" sldId="309"/>
            <ac:spMk id="14" creationId="{8E006F63-5F19-6740-B01F-CCE28E40D2D3}"/>
          </ac:spMkLst>
        </pc:spChg>
        <pc:spChg chg="add mod">
          <ac:chgData name="Bineet Ghosh" userId="153ff6ab-fe05-4d4d-8d58-85c8db310199" providerId="ADAL" clId="{0C2ABCA5-FC8F-FE4E-B8D6-B454BC73D51E}" dt="2025-06-09T09:29:01.959" v="4099" actId="1076"/>
          <ac:spMkLst>
            <pc:docMk/>
            <pc:sldMk cId="1934864657" sldId="309"/>
            <ac:spMk id="15" creationId="{872DFC9A-97AD-F2FB-0DF4-2BD1D228E89B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1934864657" sldId="309"/>
            <ac:spMk id="18" creationId="{F4B08AE0-104F-EEB3-0C52-B8B8CAAB54C5}"/>
          </ac:spMkLst>
        </pc:spChg>
        <pc:spChg chg="mod">
          <ac:chgData name="Bineet Ghosh" userId="153ff6ab-fe05-4d4d-8d58-85c8db310199" providerId="ADAL" clId="{0C2ABCA5-FC8F-FE4E-B8D6-B454BC73D51E}" dt="2025-06-09T09:26:40.669" v="4084" actId="1076"/>
          <ac:spMkLst>
            <pc:docMk/>
            <pc:sldMk cId="1934864657" sldId="309"/>
            <ac:spMk id="31" creationId="{A1FCF75E-3022-79D5-5E11-002127096919}"/>
          </ac:spMkLst>
        </pc:spChg>
        <pc:spChg chg="mod">
          <ac:chgData name="Bineet Ghosh" userId="153ff6ab-fe05-4d4d-8d58-85c8db310199" providerId="ADAL" clId="{0C2ABCA5-FC8F-FE4E-B8D6-B454BC73D51E}" dt="2025-06-09T09:26:51.016" v="4087" actId="115"/>
          <ac:spMkLst>
            <pc:docMk/>
            <pc:sldMk cId="1934864657" sldId="309"/>
            <ac:spMk id="34" creationId="{28418350-B3BD-37B4-D72E-1142AE4569D2}"/>
          </ac:spMkLst>
        </pc:spChg>
      </pc:sldChg>
      <pc:sldChg chg="addSp delSp modSp add mod modAnim">
        <pc:chgData name="Bineet Ghosh" userId="153ff6ab-fe05-4d4d-8d58-85c8db310199" providerId="ADAL" clId="{0C2ABCA5-FC8F-FE4E-B8D6-B454BC73D51E}" dt="2025-06-09T12:49:09.745" v="6546"/>
        <pc:sldMkLst>
          <pc:docMk/>
          <pc:sldMk cId="2088849279" sldId="310"/>
        </pc:sldMkLst>
        <pc:spChg chg="add mod">
          <ac:chgData name="Bineet Ghosh" userId="153ff6ab-fe05-4d4d-8d58-85c8db310199" providerId="ADAL" clId="{0C2ABCA5-FC8F-FE4E-B8D6-B454BC73D51E}" dt="2025-06-09T10:05:32.401" v="4180" actId="20577"/>
          <ac:spMkLst>
            <pc:docMk/>
            <pc:sldMk cId="2088849279" sldId="310"/>
            <ac:spMk id="16" creationId="{16D1B8BB-32BE-7583-E172-6E100CBB3BA6}"/>
          </ac:spMkLst>
        </pc:spChg>
        <pc:spChg chg="add mod">
          <ac:chgData name="Bineet Ghosh" userId="153ff6ab-fe05-4d4d-8d58-85c8db310199" providerId="ADAL" clId="{0C2ABCA5-FC8F-FE4E-B8D6-B454BC73D51E}" dt="2025-06-09T10:28:18.248" v="4410" actId="113"/>
          <ac:spMkLst>
            <pc:docMk/>
            <pc:sldMk cId="2088849279" sldId="310"/>
            <ac:spMk id="18" creationId="{3A24F54D-2E35-6CF2-3AE0-2B26338899D7}"/>
          </ac:spMkLst>
        </pc:spChg>
        <pc:spChg chg="add mod">
          <ac:chgData name="Bineet Ghosh" userId="153ff6ab-fe05-4d4d-8d58-85c8db310199" providerId="ADAL" clId="{0C2ABCA5-FC8F-FE4E-B8D6-B454BC73D51E}" dt="2025-06-09T10:09:53.560" v="4295" actId="692"/>
          <ac:spMkLst>
            <pc:docMk/>
            <pc:sldMk cId="2088849279" sldId="310"/>
            <ac:spMk id="22" creationId="{D35ACC53-228F-34D4-2395-0ABC606C0FA4}"/>
          </ac:spMkLst>
        </pc:spChg>
        <pc:spChg chg="add mod">
          <ac:chgData name="Bineet Ghosh" userId="153ff6ab-fe05-4d4d-8d58-85c8db310199" providerId="ADAL" clId="{0C2ABCA5-FC8F-FE4E-B8D6-B454BC73D51E}" dt="2025-06-09T10:26:50.869" v="4405" actId="113"/>
          <ac:spMkLst>
            <pc:docMk/>
            <pc:sldMk cId="2088849279" sldId="310"/>
            <ac:spMk id="23" creationId="{969FDA8C-9ABD-7147-0016-10CE2E62A680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2088849279" sldId="310"/>
            <ac:spMk id="25" creationId="{A54BB29C-D435-640A-71AA-E3F219A665D7}"/>
          </ac:spMkLst>
        </pc:spChg>
      </pc:sldChg>
      <pc:sldChg chg="addSp delSp modSp add mod modAnim">
        <pc:chgData name="Bineet Ghosh" userId="153ff6ab-fe05-4d4d-8d58-85c8db310199" providerId="ADAL" clId="{0C2ABCA5-FC8F-FE4E-B8D6-B454BC73D51E}" dt="2025-06-09T12:49:09.745" v="6546"/>
        <pc:sldMkLst>
          <pc:docMk/>
          <pc:sldMk cId="2541670652" sldId="311"/>
        </pc:sldMkLst>
        <pc:spChg chg="add mod">
          <ac:chgData name="Bineet Ghosh" userId="153ff6ab-fe05-4d4d-8d58-85c8db310199" providerId="ADAL" clId="{0C2ABCA5-FC8F-FE4E-B8D6-B454BC73D51E}" dt="2025-06-09T10:30:28.616" v="4460" actId="692"/>
          <ac:spMkLst>
            <pc:docMk/>
            <pc:sldMk cId="2541670652" sldId="311"/>
            <ac:spMk id="4" creationId="{4EF20650-56C2-D5B0-4B70-DBB68C9C79A8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2541670652" sldId="311"/>
            <ac:spMk id="15" creationId="{724264FB-D9BB-5C0D-6875-FA5AD390824E}"/>
          </ac:spMkLst>
        </pc:spChg>
        <pc:spChg chg="mod">
          <ac:chgData name="Bineet Ghosh" userId="153ff6ab-fe05-4d4d-8d58-85c8db310199" providerId="ADAL" clId="{0C2ABCA5-FC8F-FE4E-B8D6-B454BC73D51E}" dt="2025-06-09T10:34:53.517" v="4492" actId="20577"/>
          <ac:spMkLst>
            <pc:docMk/>
            <pc:sldMk cId="2541670652" sldId="311"/>
            <ac:spMk id="23" creationId="{AD0A68A4-AECA-9BD2-8FA5-04A64B60FE0A}"/>
          </ac:spMkLst>
        </pc:spChg>
      </pc:sldChg>
      <pc:sldChg chg="addSp delSp modSp add mod modAnim">
        <pc:chgData name="Bineet Ghosh" userId="153ff6ab-fe05-4d4d-8d58-85c8db310199" providerId="ADAL" clId="{0C2ABCA5-FC8F-FE4E-B8D6-B454BC73D51E}" dt="2025-06-09T12:49:09.745" v="6546"/>
        <pc:sldMkLst>
          <pc:docMk/>
          <pc:sldMk cId="474053365" sldId="312"/>
        </pc:sldMkLst>
        <pc:spChg chg="mod">
          <ac:chgData name="Bineet Ghosh" userId="153ff6ab-fe05-4d4d-8d58-85c8db310199" providerId="ADAL" clId="{0C2ABCA5-FC8F-FE4E-B8D6-B454BC73D51E}" dt="2025-06-09T10:35:52.631" v="4519" actId="1035"/>
          <ac:spMkLst>
            <pc:docMk/>
            <pc:sldMk cId="474053365" sldId="312"/>
            <ac:spMk id="3" creationId="{21AEA2A1-AE9D-55DE-F912-934F83F65B5A}"/>
          </ac:spMkLst>
        </pc:spChg>
        <pc:spChg chg="add mod">
          <ac:chgData name="Bineet Ghosh" userId="153ff6ab-fe05-4d4d-8d58-85c8db310199" providerId="ADAL" clId="{0C2ABCA5-FC8F-FE4E-B8D6-B454BC73D51E}" dt="2025-06-09T10:48:04.265" v="4627" actId="1076"/>
          <ac:spMkLst>
            <pc:docMk/>
            <pc:sldMk cId="474053365" sldId="312"/>
            <ac:spMk id="14" creationId="{DE7AE5DC-CC31-DDE4-8810-D725254EEE0E}"/>
          </ac:spMkLst>
        </pc:spChg>
        <pc:spChg chg="add mod">
          <ac:chgData name="Bineet Ghosh" userId="153ff6ab-fe05-4d4d-8d58-85c8db310199" providerId="ADAL" clId="{0C2ABCA5-FC8F-FE4E-B8D6-B454BC73D51E}" dt="2025-06-09T10:41:21.507" v="4573" actId="1076"/>
          <ac:spMkLst>
            <pc:docMk/>
            <pc:sldMk cId="474053365" sldId="312"/>
            <ac:spMk id="15" creationId="{64BA5CE2-0BA9-9368-5470-4A7F523C9BFF}"/>
          </ac:spMkLst>
        </pc:spChg>
        <pc:spChg chg="mod">
          <ac:chgData name="Bineet Ghosh" userId="153ff6ab-fe05-4d4d-8d58-85c8db310199" providerId="ADAL" clId="{0C2ABCA5-FC8F-FE4E-B8D6-B454BC73D51E}" dt="2025-06-09T10:35:27.185" v="4510" actId="20577"/>
          <ac:spMkLst>
            <pc:docMk/>
            <pc:sldMk cId="474053365" sldId="312"/>
            <ac:spMk id="17" creationId="{13829654-FECF-C766-8340-320ED34B7EE8}"/>
          </ac:spMkLst>
        </pc:spChg>
        <pc:spChg chg="add mod">
          <ac:chgData name="Bineet Ghosh" userId="153ff6ab-fe05-4d4d-8d58-85c8db310199" providerId="ADAL" clId="{0C2ABCA5-FC8F-FE4E-B8D6-B454BC73D51E}" dt="2025-06-09T10:47:09.748" v="4623" actId="14100"/>
          <ac:spMkLst>
            <pc:docMk/>
            <pc:sldMk cId="474053365" sldId="312"/>
            <ac:spMk id="19" creationId="{A290C13A-69A3-1397-E2BB-22F111EA0239}"/>
          </ac:spMkLst>
        </pc:spChg>
        <pc:spChg chg="add mod">
          <ac:chgData name="Bineet Ghosh" userId="153ff6ab-fe05-4d4d-8d58-85c8db310199" providerId="ADAL" clId="{0C2ABCA5-FC8F-FE4E-B8D6-B454BC73D51E}" dt="2025-06-09T10:49:47.727" v="4696" actId="1076"/>
          <ac:spMkLst>
            <pc:docMk/>
            <pc:sldMk cId="474053365" sldId="312"/>
            <ac:spMk id="21" creationId="{79DAA436-70C7-1C9B-331A-FB27D9931FC2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474053365" sldId="312"/>
            <ac:spMk id="24" creationId="{DF30C9F5-E989-44F6-C149-59A3A9EC2E74}"/>
          </ac:spMkLst>
        </pc:spChg>
        <pc:picChg chg="mod">
          <ac:chgData name="Bineet Ghosh" userId="153ff6ab-fe05-4d4d-8d58-85c8db310199" providerId="ADAL" clId="{0C2ABCA5-FC8F-FE4E-B8D6-B454BC73D51E}" dt="2025-06-09T10:41:13.524" v="4572" actId="1076"/>
          <ac:picMkLst>
            <pc:docMk/>
            <pc:sldMk cId="474053365" sldId="312"/>
            <ac:picMk id="7" creationId="{15EAE1CA-9920-1F93-B4DE-B81BD7FB2F7F}"/>
          </ac:picMkLst>
        </pc:picChg>
        <pc:cxnChg chg="add mod">
          <ac:chgData name="Bineet Ghosh" userId="153ff6ab-fe05-4d4d-8d58-85c8db310199" providerId="ADAL" clId="{0C2ABCA5-FC8F-FE4E-B8D6-B454BC73D51E}" dt="2025-06-09T10:48:50.179" v="4628"/>
          <ac:cxnSpMkLst>
            <pc:docMk/>
            <pc:sldMk cId="474053365" sldId="312"/>
            <ac:cxnSpMk id="20" creationId="{8C709C88-018A-BEEF-54C1-BDB35F483979}"/>
          </ac:cxnSpMkLst>
        </pc:cxnChg>
      </pc:sldChg>
      <pc:sldChg chg="add del modAnim">
        <pc:chgData name="Bineet Ghosh" userId="153ff6ab-fe05-4d4d-8d58-85c8db310199" providerId="ADAL" clId="{0C2ABCA5-FC8F-FE4E-B8D6-B454BC73D51E}" dt="2025-06-09T10:34:04.237" v="4466" actId="2696"/>
        <pc:sldMkLst>
          <pc:docMk/>
          <pc:sldMk cId="2080876168" sldId="312"/>
        </pc:sldMkLst>
      </pc:sldChg>
      <pc:sldChg chg="addSp delSp modSp add mod delAnim modAnim">
        <pc:chgData name="Bineet Ghosh" userId="153ff6ab-fe05-4d4d-8d58-85c8db310199" providerId="ADAL" clId="{0C2ABCA5-FC8F-FE4E-B8D6-B454BC73D51E}" dt="2025-06-09T12:49:09.745" v="6546"/>
        <pc:sldMkLst>
          <pc:docMk/>
          <pc:sldMk cId="1071806813" sldId="313"/>
        </pc:sldMkLst>
        <pc:spChg chg="add mod">
          <ac:chgData name="Bineet Ghosh" userId="153ff6ab-fe05-4d4d-8d58-85c8db310199" providerId="ADAL" clId="{0C2ABCA5-FC8F-FE4E-B8D6-B454BC73D51E}" dt="2025-06-09T10:51:32.749" v="4705"/>
          <ac:spMkLst>
            <pc:docMk/>
            <pc:sldMk cId="1071806813" sldId="313"/>
            <ac:spMk id="16" creationId="{CDA5CA6D-797F-943F-94D5-BE7839DFB43F}"/>
          </ac:spMkLst>
        </pc:spChg>
        <pc:spChg chg="add mod">
          <ac:chgData name="Bineet Ghosh" userId="153ff6ab-fe05-4d4d-8d58-85c8db310199" providerId="ADAL" clId="{0C2ABCA5-FC8F-FE4E-B8D6-B454BC73D51E}" dt="2025-06-09T10:51:44.896" v="4707"/>
          <ac:spMkLst>
            <pc:docMk/>
            <pc:sldMk cId="1071806813" sldId="313"/>
            <ac:spMk id="18" creationId="{2DADB646-8B3B-B095-D821-6369D3F70411}"/>
          </ac:spMkLst>
        </pc:spChg>
        <pc:spChg chg="add mod">
          <ac:chgData name="Bineet Ghosh" userId="153ff6ab-fe05-4d4d-8d58-85c8db310199" providerId="ADAL" clId="{0C2ABCA5-FC8F-FE4E-B8D6-B454BC73D51E}" dt="2025-06-09T10:54:02.346" v="4734" actId="20577"/>
          <ac:spMkLst>
            <pc:docMk/>
            <pc:sldMk cId="1071806813" sldId="313"/>
            <ac:spMk id="19" creationId="{8EE9E502-5276-6D2A-1B11-211445328336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1071806813" sldId="313"/>
            <ac:spMk id="21" creationId="{B3CD7CC5-A88B-B45A-8E9C-ECBD2CAEC425}"/>
          </ac:spMkLst>
        </pc:spChg>
      </pc:sldChg>
      <pc:sldChg chg="addSp delSp modSp add mod modAnim">
        <pc:chgData name="Bineet Ghosh" userId="153ff6ab-fe05-4d4d-8d58-85c8db310199" providerId="ADAL" clId="{0C2ABCA5-FC8F-FE4E-B8D6-B454BC73D51E}" dt="2025-06-09T12:49:09.745" v="6546"/>
        <pc:sldMkLst>
          <pc:docMk/>
          <pc:sldMk cId="3510813380" sldId="314"/>
        </pc:sldMkLst>
        <pc:spChg chg="add mod">
          <ac:chgData name="Bineet Ghosh" userId="153ff6ab-fe05-4d4d-8d58-85c8db310199" providerId="ADAL" clId="{0C2ABCA5-FC8F-FE4E-B8D6-B454BC73D51E}" dt="2025-06-09T10:56:54.053" v="4866" actId="692"/>
          <ac:spMkLst>
            <pc:docMk/>
            <pc:sldMk cId="3510813380" sldId="314"/>
            <ac:spMk id="3" creationId="{66B704AE-C6D4-5CC8-69F7-B6ADACEBB61C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510813380" sldId="314"/>
            <ac:spMk id="15" creationId="{26403EE4-0B7A-7961-0114-DC3185A1E188}"/>
          </ac:spMkLst>
        </pc:spChg>
        <pc:spChg chg="mod">
          <ac:chgData name="Bineet Ghosh" userId="153ff6ab-fe05-4d4d-8d58-85c8db310199" providerId="ADAL" clId="{0C2ABCA5-FC8F-FE4E-B8D6-B454BC73D51E}" dt="2025-06-09T10:55:00.263" v="4770" actId="20577"/>
          <ac:spMkLst>
            <pc:docMk/>
            <pc:sldMk cId="3510813380" sldId="314"/>
            <ac:spMk id="16" creationId="{E36073C4-F2CC-7E44-D5DA-BCA96D1962F6}"/>
          </ac:spMkLst>
        </pc:spChg>
        <pc:spChg chg="mod">
          <ac:chgData name="Bineet Ghosh" userId="153ff6ab-fe05-4d4d-8d58-85c8db310199" providerId="ADAL" clId="{0C2ABCA5-FC8F-FE4E-B8D6-B454BC73D51E}" dt="2025-06-09T10:55:18.151" v="4774" actId="14100"/>
          <ac:spMkLst>
            <pc:docMk/>
            <pc:sldMk cId="3510813380" sldId="314"/>
            <ac:spMk id="18" creationId="{67C53224-6F96-A1D3-E7BB-D2CC07D598C2}"/>
          </ac:spMkLst>
        </pc:spChg>
        <pc:spChg chg="mod">
          <ac:chgData name="Bineet Ghosh" userId="153ff6ab-fe05-4d4d-8d58-85c8db310199" providerId="ADAL" clId="{0C2ABCA5-FC8F-FE4E-B8D6-B454BC73D51E}" dt="2025-06-09T10:56:12.330" v="4861" actId="20577"/>
          <ac:spMkLst>
            <pc:docMk/>
            <pc:sldMk cId="3510813380" sldId="314"/>
            <ac:spMk id="19" creationId="{62ECDFB5-3284-35CD-5885-F60B9731E058}"/>
          </ac:spMkLst>
        </pc:spChg>
      </pc:sldChg>
      <pc:sldChg chg="addSp delSp modSp add mod modAnim">
        <pc:chgData name="Bineet Ghosh" userId="153ff6ab-fe05-4d4d-8d58-85c8db310199" providerId="ADAL" clId="{0C2ABCA5-FC8F-FE4E-B8D6-B454BC73D51E}" dt="2025-06-09T12:49:09.745" v="6546"/>
        <pc:sldMkLst>
          <pc:docMk/>
          <pc:sldMk cId="4155637076" sldId="315"/>
        </pc:sldMkLst>
        <pc:spChg chg="add mod">
          <ac:chgData name="Bineet Ghosh" userId="153ff6ab-fe05-4d4d-8d58-85c8db310199" providerId="ADAL" clId="{0C2ABCA5-FC8F-FE4E-B8D6-B454BC73D51E}" dt="2025-06-09T11:12:13.216" v="5005" actId="207"/>
          <ac:spMkLst>
            <pc:docMk/>
            <pc:sldMk cId="4155637076" sldId="315"/>
            <ac:spMk id="4" creationId="{35C23BFB-1704-C149-EEF0-3DCF9CE58DCC}"/>
          </ac:spMkLst>
        </pc:spChg>
        <pc:spChg chg="add mod">
          <ac:chgData name="Bineet Ghosh" userId="153ff6ab-fe05-4d4d-8d58-85c8db310199" providerId="ADAL" clId="{0C2ABCA5-FC8F-FE4E-B8D6-B454BC73D51E}" dt="2025-06-09T11:02:01.174" v="4993" actId="14100"/>
          <ac:spMkLst>
            <pc:docMk/>
            <pc:sldMk cId="4155637076" sldId="315"/>
            <ac:spMk id="15" creationId="{9EC2F2EA-657B-CF55-1570-F5153BB1F124}"/>
          </ac:spMkLst>
        </pc:spChg>
        <pc:spChg chg="mod">
          <ac:chgData name="Bineet Ghosh" userId="153ff6ab-fe05-4d4d-8d58-85c8db310199" providerId="ADAL" clId="{0C2ABCA5-FC8F-FE4E-B8D6-B454BC73D51E}" dt="2025-06-09T11:00:09.225" v="4909" actId="20577"/>
          <ac:spMkLst>
            <pc:docMk/>
            <pc:sldMk cId="4155637076" sldId="315"/>
            <ac:spMk id="19" creationId="{1716E899-7628-B7EB-D861-0E044E8216A5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4155637076" sldId="315"/>
            <ac:spMk id="20" creationId="{C018FDFB-181B-457A-4B86-4236E27081F8}"/>
          </ac:spMkLst>
        </pc:spChg>
      </pc:sldChg>
      <pc:sldChg chg="addSp delSp modSp new mod modAnim">
        <pc:chgData name="Bineet Ghosh" userId="153ff6ab-fe05-4d4d-8d58-85c8db310199" providerId="ADAL" clId="{0C2ABCA5-FC8F-FE4E-B8D6-B454BC73D51E}" dt="2025-06-09T12:56:47.090" v="6568" actId="20577"/>
        <pc:sldMkLst>
          <pc:docMk/>
          <pc:sldMk cId="1166476051" sldId="316"/>
        </pc:sldMkLst>
        <pc:spChg chg="mod">
          <ac:chgData name="Bineet Ghosh" userId="153ff6ab-fe05-4d4d-8d58-85c8db310199" providerId="ADAL" clId="{0C2ABCA5-FC8F-FE4E-B8D6-B454BC73D51E}" dt="2025-06-09T11:19:57.945" v="5039" actId="20577"/>
          <ac:spMkLst>
            <pc:docMk/>
            <pc:sldMk cId="1166476051" sldId="316"/>
            <ac:spMk id="2" creationId="{8E45F4B8-9101-F8F8-7AA1-936CA7A86931}"/>
          </ac:spMkLst>
        </pc:spChg>
        <pc:spChg chg="add mod">
          <ac:chgData name="Bineet Ghosh" userId="153ff6ab-fe05-4d4d-8d58-85c8db310199" providerId="ADAL" clId="{0C2ABCA5-FC8F-FE4E-B8D6-B454BC73D51E}" dt="2025-06-09T12:56:47.090" v="6568" actId="20577"/>
          <ac:spMkLst>
            <pc:docMk/>
            <pc:sldMk cId="1166476051" sldId="316"/>
            <ac:spMk id="6" creationId="{3697D1D0-BF68-2915-28E6-243AFF0A440C}"/>
          </ac:spMkLst>
        </pc:spChg>
        <pc:spChg chg="add mod">
          <ac:chgData name="Bineet Ghosh" userId="153ff6ab-fe05-4d4d-8d58-85c8db310199" providerId="ADAL" clId="{0C2ABCA5-FC8F-FE4E-B8D6-B454BC73D51E}" dt="2025-06-09T11:36:11.459" v="5334" actId="14100"/>
          <ac:spMkLst>
            <pc:docMk/>
            <pc:sldMk cId="1166476051" sldId="316"/>
            <ac:spMk id="7" creationId="{4564AC1A-0EAA-733B-2128-06C8301BF414}"/>
          </ac:spMkLst>
        </pc:spChg>
        <pc:spChg chg="add mod">
          <ac:chgData name="Bineet Ghosh" userId="153ff6ab-fe05-4d4d-8d58-85c8db310199" providerId="ADAL" clId="{0C2ABCA5-FC8F-FE4E-B8D6-B454BC73D51E}" dt="2025-06-09T11:26:45.062" v="5123" actId="404"/>
          <ac:spMkLst>
            <pc:docMk/>
            <pc:sldMk cId="1166476051" sldId="316"/>
            <ac:spMk id="8" creationId="{FC86E884-EEC1-4F63-5980-FEC478321B1B}"/>
          </ac:spMkLst>
        </pc:spChg>
        <pc:spChg chg="add mod">
          <ac:chgData name="Bineet Ghosh" userId="153ff6ab-fe05-4d4d-8d58-85c8db310199" providerId="ADAL" clId="{0C2ABCA5-FC8F-FE4E-B8D6-B454BC73D51E}" dt="2025-06-09T11:33:30.708" v="5320" actId="115"/>
          <ac:spMkLst>
            <pc:docMk/>
            <pc:sldMk cId="1166476051" sldId="316"/>
            <ac:spMk id="9" creationId="{22A96CA7-F888-ED07-3051-C643C67F1281}"/>
          </ac:spMkLst>
        </pc:spChg>
        <pc:spChg chg="add mod">
          <ac:chgData name="Bineet Ghosh" userId="153ff6ab-fe05-4d4d-8d58-85c8db310199" providerId="ADAL" clId="{0C2ABCA5-FC8F-FE4E-B8D6-B454BC73D51E}" dt="2025-06-09T11:28:46.118" v="5200" actId="1036"/>
          <ac:spMkLst>
            <pc:docMk/>
            <pc:sldMk cId="1166476051" sldId="316"/>
            <ac:spMk id="10" creationId="{2155EBBC-B1AF-B497-736A-268A833863EB}"/>
          </ac:spMkLst>
        </pc:spChg>
        <pc:spChg chg="add mod">
          <ac:chgData name="Bineet Ghosh" userId="153ff6ab-fe05-4d4d-8d58-85c8db310199" providerId="ADAL" clId="{0C2ABCA5-FC8F-FE4E-B8D6-B454BC73D51E}" dt="2025-06-09T11:28:43.262" v="5198" actId="1076"/>
          <ac:spMkLst>
            <pc:docMk/>
            <pc:sldMk cId="1166476051" sldId="316"/>
            <ac:spMk id="11" creationId="{CC4CADBF-A67F-4748-4DB4-7FB193AA20A6}"/>
          </ac:spMkLst>
        </pc:spChg>
        <pc:spChg chg="add mod">
          <ac:chgData name="Bineet Ghosh" userId="153ff6ab-fe05-4d4d-8d58-85c8db310199" providerId="ADAL" clId="{0C2ABCA5-FC8F-FE4E-B8D6-B454BC73D51E}" dt="2025-06-09T11:30:48.023" v="5244" actId="403"/>
          <ac:spMkLst>
            <pc:docMk/>
            <pc:sldMk cId="1166476051" sldId="316"/>
            <ac:spMk id="21" creationId="{A1544C50-851F-63F4-F936-BF0B2A839785}"/>
          </ac:spMkLst>
        </pc:spChg>
        <pc:spChg chg="add mod">
          <ac:chgData name="Bineet Ghosh" userId="153ff6ab-fe05-4d4d-8d58-85c8db310199" providerId="ADAL" clId="{0C2ABCA5-FC8F-FE4E-B8D6-B454BC73D51E}" dt="2025-06-09T11:31:14.744" v="5260" actId="20577"/>
          <ac:spMkLst>
            <pc:docMk/>
            <pc:sldMk cId="1166476051" sldId="316"/>
            <ac:spMk id="23" creationId="{7CE714EC-B30A-E938-AEFB-7E5D36A05EAD}"/>
          </ac:spMkLst>
        </pc:spChg>
        <pc:spChg chg="add mod">
          <ac:chgData name="Bineet Ghosh" userId="153ff6ab-fe05-4d4d-8d58-85c8db310199" providerId="ADAL" clId="{0C2ABCA5-FC8F-FE4E-B8D6-B454BC73D51E}" dt="2025-06-09T11:32:00.796" v="5286" actId="313"/>
          <ac:spMkLst>
            <pc:docMk/>
            <pc:sldMk cId="1166476051" sldId="316"/>
            <ac:spMk id="28" creationId="{3EA5A8BD-9057-C0D7-9015-1D8972B5311C}"/>
          </ac:spMkLst>
        </pc:spChg>
        <pc:spChg chg="add mod">
          <ac:chgData name="Bineet Ghosh" userId="153ff6ab-fe05-4d4d-8d58-85c8db310199" providerId="ADAL" clId="{0C2ABCA5-FC8F-FE4E-B8D6-B454BC73D51E}" dt="2025-06-09T11:34:15.918" v="5322" actId="113"/>
          <ac:spMkLst>
            <pc:docMk/>
            <pc:sldMk cId="1166476051" sldId="316"/>
            <ac:spMk id="31" creationId="{84CEAB23-C06F-C3EF-AE20-3C938CE935EF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1166476051" sldId="316"/>
            <ac:spMk id="32" creationId="{46DDBAE8-DE93-10B1-86DD-ED21CF8DD10E}"/>
          </ac:spMkLst>
        </pc:spChg>
        <pc:picChg chg="add mod">
          <ac:chgData name="Bineet Ghosh" userId="153ff6ab-fe05-4d4d-8d58-85c8db310199" providerId="ADAL" clId="{0C2ABCA5-FC8F-FE4E-B8D6-B454BC73D51E}" dt="2025-06-09T11:22:41.144" v="5059" actId="1076"/>
          <ac:picMkLst>
            <pc:docMk/>
            <pc:sldMk cId="1166476051" sldId="316"/>
            <ac:picMk id="1026" creationId="{8FF79592-B056-FF24-CCDF-4E55B9F2B45F}"/>
          </ac:picMkLst>
        </pc:picChg>
        <pc:cxnChg chg="add mod">
          <ac:chgData name="Bineet Ghosh" userId="153ff6ab-fe05-4d4d-8d58-85c8db310199" providerId="ADAL" clId="{0C2ABCA5-FC8F-FE4E-B8D6-B454BC73D51E}" dt="2025-06-09T11:30:29.547" v="5230" actId="14100"/>
          <ac:cxnSpMkLst>
            <pc:docMk/>
            <pc:sldMk cId="1166476051" sldId="316"/>
            <ac:cxnSpMk id="18" creationId="{1FE7473D-2207-CA67-55CD-18C5EB38C52D}"/>
          </ac:cxnSpMkLst>
        </pc:cxnChg>
        <pc:cxnChg chg="add mod">
          <ac:chgData name="Bineet Ghosh" userId="153ff6ab-fe05-4d4d-8d58-85c8db310199" providerId="ADAL" clId="{0C2ABCA5-FC8F-FE4E-B8D6-B454BC73D51E}" dt="2025-06-09T11:30:59.022" v="5246" actId="1076"/>
          <ac:cxnSpMkLst>
            <pc:docMk/>
            <pc:sldMk cId="1166476051" sldId="316"/>
            <ac:cxnSpMk id="22" creationId="{6A7AEBDB-4982-65F4-D571-520CCF0A7256}"/>
          </ac:cxnSpMkLst>
        </pc:cxnChg>
        <pc:cxnChg chg="add mod">
          <ac:chgData name="Bineet Ghosh" userId="153ff6ab-fe05-4d4d-8d58-85c8db310199" providerId="ADAL" clId="{0C2ABCA5-FC8F-FE4E-B8D6-B454BC73D51E}" dt="2025-06-09T11:31:46.877" v="5270" actId="14100"/>
          <ac:cxnSpMkLst>
            <pc:docMk/>
            <pc:sldMk cId="1166476051" sldId="316"/>
            <ac:cxnSpMk id="24" creationId="{ADCEC09D-291A-E5B3-A233-4DFED451805C}"/>
          </ac:cxnSpMkLst>
        </pc:cxnChg>
      </pc:sldChg>
      <pc:sldChg chg="addSp delSp modSp add mod modAnim">
        <pc:chgData name="Bineet Ghosh" userId="153ff6ab-fe05-4d4d-8d58-85c8db310199" providerId="ADAL" clId="{0C2ABCA5-FC8F-FE4E-B8D6-B454BC73D51E}" dt="2025-06-09T12:49:09.745" v="6546"/>
        <pc:sldMkLst>
          <pc:docMk/>
          <pc:sldMk cId="2246761880" sldId="317"/>
        </pc:sldMkLst>
        <pc:spChg chg="mod">
          <ac:chgData name="Bineet Ghosh" userId="153ff6ab-fe05-4d4d-8d58-85c8db310199" providerId="ADAL" clId="{0C2ABCA5-FC8F-FE4E-B8D6-B454BC73D51E}" dt="2025-06-09T11:39:35.297" v="5389" actId="1076"/>
          <ac:spMkLst>
            <pc:docMk/>
            <pc:sldMk cId="2246761880" sldId="317"/>
            <ac:spMk id="7" creationId="{6E7B1AB6-E3D6-1300-7ADF-B224CC2BC35F}"/>
          </ac:spMkLst>
        </pc:spChg>
        <pc:spChg chg="mod">
          <ac:chgData name="Bineet Ghosh" userId="153ff6ab-fe05-4d4d-8d58-85c8db310199" providerId="ADAL" clId="{0C2ABCA5-FC8F-FE4E-B8D6-B454BC73D51E}" dt="2025-06-09T11:39:35.297" v="5389" actId="1076"/>
          <ac:spMkLst>
            <pc:docMk/>
            <pc:sldMk cId="2246761880" sldId="317"/>
            <ac:spMk id="8" creationId="{FD00F544-6A4D-87AA-F06B-BD85B3B45136}"/>
          </ac:spMkLst>
        </pc:spChg>
        <pc:spChg chg="mod">
          <ac:chgData name="Bineet Ghosh" userId="153ff6ab-fe05-4d4d-8d58-85c8db310199" providerId="ADAL" clId="{0C2ABCA5-FC8F-FE4E-B8D6-B454BC73D51E}" dt="2025-06-09T11:39:35.297" v="5389" actId="1076"/>
          <ac:spMkLst>
            <pc:docMk/>
            <pc:sldMk cId="2246761880" sldId="317"/>
            <ac:spMk id="9" creationId="{6EE6C2BD-2AD5-4252-4DEA-0D0B37AFEA0B}"/>
          </ac:spMkLst>
        </pc:spChg>
        <pc:spChg chg="mod">
          <ac:chgData name="Bineet Ghosh" userId="153ff6ab-fe05-4d4d-8d58-85c8db310199" providerId="ADAL" clId="{0C2ABCA5-FC8F-FE4E-B8D6-B454BC73D51E}" dt="2025-06-09T11:39:35.297" v="5389" actId="1076"/>
          <ac:spMkLst>
            <pc:docMk/>
            <pc:sldMk cId="2246761880" sldId="317"/>
            <ac:spMk id="10" creationId="{8949088F-48EC-4C7E-CB8F-7C150610E0DB}"/>
          </ac:spMkLst>
        </pc:spChg>
        <pc:spChg chg="mod">
          <ac:chgData name="Bineet Ghosh" userId="153ff6ab-fe05-4d4d-8d58-85c8db310199" providerId="ADAL" clId="{0C2ABCA5-FC8F-FE4E-B8D6-B454BC73D51E}" dt="2025-06-09T11:39:35.297" v="5389" actId="1076"/>
          <ac:spMkLst>
            <pc:docMk/>
            <pc:sldMk cId="2246761880" sldId="317"/>
            <ac:spMk id="11" creationId="{1A684160-47CA-97C4-60E7-E9EAB732ECF9}"/>
          </ac:spMkLst>
        </pc:spChg>
        <pc:spChg chg="add mod">
          <ac:chgData name="Bineet Ghosh" userId="153ff6ab-fe05-4d4d-8d58-85c8db310199" providerId="ADAL" clId="{0C2ABCA5-FC8F-FE4E-B8D6-B454BC73D51E}" dt="2025-06-09T11:45:49.063" v="5474" actId="207"/>
          <ac:spMkLst>
            <pc:docMk/>
            <pc:sldMk cId="2246761880" sldId="317"/>
            <ac:spMk id="12" creationId="{F01DCC63-8E34-6D0E-82DC-1AA36009DF8B}"/>
          </ac:spMkLst>
        </pc:spChg>
        <pc:spChg chg="add mod">
          <ac:chgData name="Bineet Ghosh" userId="153ff6ab-fe05-4d4d-8d58-85c8db310199" providerId="ADAL" clId="{0C2ABCA5-FC8F-FE4E-B8D6-B454BC73D51E}" dt="2025-06-09T11:44:58.655" v="5458" actId="1076"/>
          <ac:spMkLst>
            <pc:docMk/>
            <pc:sldMk cId="2246761880" sldId="317"/>
            <ac:spMk id="14" creationId="{36EDEE4E-6CB1-A91B-E1FD-36BEDD01CED3}"/>
          </ac:spMkLst>
        </pc:spChg>
        <pc:spChg chg="add mod">
          <ac:chgData name="Bineet Ghosh" userId="153ff6ab-fe05-4d4d-8d58-85c8db310199" providerId="ADAL" clId="{0C2ABCA5-FC8F-FE4E-B8D6-B454BC73D51E}" dt="2025-06-09T11:45:34.035" v="5471" actId="1076"/>
          <ac:spMkLst>
            <pc:docMk/>
            <pc:sldMk cId="2246761880" sldId="317"/>
            <ac:spMk id="15" creationId="{EC070BE8-20A0-8D0B-747E-0570305A68D2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2246761880" sldId="317"/>
            <ac:spMk id="16" creationId="{7F7A5AC7-D842-2B86-D831-E60C0E6AE854}"/>
          </ac:spMkLst>
        </pc:spChg>
        <pc:spChg chg="mod">
          <ac:chgData name="Bineet Ghosh" userId="153ff6ab-fe05-4d4d-8d58-85c8db310199" providerId="ADAL" clId="{0C2ABCA5-FC8F-FE4E-B8D6-B454BC73D51E}" dt="2025-06-09T11:41:16.249" v="5424" actId="207"/>
          <ac:spMkLst>
            <pc:docMk/>
            <pc:sldMk cId="2246761880" sldId="317"/>
            <ac:spMk id="31" creationId="{8A4ACA38-1566-58B6-8CBB-0549138927F6}"/>
          </ac:spMkLst>
        </pc:spChg>
        <pc:picChg chg="mod">
          <ac:chgData name="Bineet Ghosh" userId="153ff6ab-fe05-4d4d-8d58-85c8db310199" providerId="ADAL" clId="{0C2ABCA5-FC8F-FE4E-B8D6-B454BC73D51E}" dt="2025-06-09T11:45:30.360" v="5470" actId="1076"/>
          <ac:picMkLst>
            <pc:docMk/>
            <pc:sldMk cId="2246761880" sldId="317"/>
            <ac:picMk id="1026" creationId="{62E523CF-40C3-8EF7-5FE4-2058694B3B0F}"/>
          </ac:picMkLst>
        </pc:picChg>
        <pc:picChg chg="add mod">
          <ac:chgData name="Bineet Ghosh" userId="153ff6ab-fe05-4d4d-8d58-85c8db310199" providerId="ADAL" clId="{0C2ABCA5-FC8F-FE4E-B8D6-B454BC73D51E}" dt="2025-06-09T11:45:00.846" v="5459" actId="1076"/>
          <ac:picMkLst>
            <pc:docMk/>
            <pc:sldMk cId="2246761880" sldId="317"/>
            <ac:picMk id="2050" creationId="{0D8BC34B-CD0D-056A-811A-5F0593D26491}"/>
          </ac:picMkLst>
        </pc:picChg>
      </pc:sldChg>
      <pc:sldChg chg="modSp add del mod">
        <pc:chgData name="Bineet Ghosh" userId="153ff6ab-fe05-4d4d-8d58-85c8db310199" providerId="ADAL" clId="{0C2ABCA5-FC8F-FE4E-B8D6-B454BC73D51E}" dt="2025-06-09T11:43:40.293" v="5441" actId="2696"/>
        <pc:sldMkLst>
          <pc:docMk/>
          <pc:sldMk cId="1723635971" sldId="318"/>
        </pc:sldMkLst>
      </pc:sldChg>
      <pc:sldChg chg="addSp delSp modSp add mod modAnim">
        <pc:chgData name="Bineet Ghosh" userId="153ff6ab-fe05-4d4d-8d58-85c8db310199" providerId="ADAL" clId="{0C2ABCA5-FC8F-FE4E-B8D6-B454BC73D51E}" dt="2025-06-09T12:49:09.745" v="6546"/>
        <pc:sldMkLst>
          <pc:docMk/>
          <pc:sldMk cId="2464590993" sldId="318"/>
        </pc:sldMkLst>
        <pc:spChg chg="mod">
          <ac:chgData name="Bineet Ghosh" userId="153ff6ab-fe05-4d4d-8d58-85c8db310199" providerId="ADAL" clId="{0C2ABCA5-FC8F-FE4E-B8D6-B454BC73D51E}" dt="2025-06-09T11:48:01.588" v="5513" actId="20577"/>
          <ac:spMkLst>
            <pc:docMk/>
            <pc:sldMk cId="2464590993" sldId="318"/>
            <ac:spMk id="2" creationId="{A57DD23C-0DB2-DBA3-284B-8766258510FA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2464590993" sldId="318"/>
            <ac:spMk id="4" creationId="{C6B78C3E-CB52-C706-94AD-FAB47DC93BB2}"/>
          </ac:spMkLst>
        </pc:spChg>
        <pc:picChg chg="add mod">
          <ac:chgData name="Bineet Ghosh" userId="153ff6ab-fe05-4d4d-8d58-85c8db310199" providerId="ADAL" clId="{0C2ABCA5-FC8F-FE4E-B8D6-B454BC73D51E}" dt="2025-06-09T11:55:17.445" v="5523" actId="1076"/>
          <ac:picMkLst>
            <pc:docMk/>
            <pc:sldMk cId="2464590993" sldId="318"/>
            <ac:picMk id="3" creationId="{4A835791-79AC-71B6-FA80-CF2F20E07452}"/>
          </ac:picMkLst>
        </pc:picChg>
      </pc:sldChg>
      <pc:sldChg chg="addSp delSp modSp add mod delAnim modAnim">
        <pc:chgData name="Bineet Ghosh" userId="153ff6ab-fe05-4d4d-8d58-85c8db310199" providerId="ADAL" clId="{0C2ABCA5-FC8F-FE4E-B8D6-B454BC73D51E}" dt="2025-06-09T12:49:09.745" v="6546"/>
        <pc:sldMkLst>
          <pc:docMk/>
          <pc:sldMk cId="3560092819" sldId="319"/>
        </pc:sldMkLst>
        <pc:spChg chg="mod">
          <ac:chgData name="Bineet Ghosh" userId="153ff6ab-fe05-4d4d-8d58-85c8db310199" providerId="ADAL" clId="{0C2ABCA5-FC8F-FE4E-B8D6-B454BC73D51E}" dt="2025-06-09T11:58:11.559" v="5545" actId="20577"/>
          <ac:spMkLst>
            <pc:docMk/>
            <pc:sldMk cId="3560092819" sldId="319"/>
            <ac:spMk id="2" creationId="{4CA459FA-866B-8700-9EDE-63F87B6EC375}"/>
          </ac:spMkLst>
        </pc:spChg>
        <pc:spChg chg="add mod">
          <ac:chgData name="Bineet Ghosh" userId="153ff6ab-fe05-4d4d-8d58-85c8db310199" providerId="ADAL" clId="{0C2ABCA5-FC8F-FE4E-B8D6-B454BC73D51E}" dt="2025-06-09T12:01:57.224" v="5741" actId="113"/>
          <ac:spMkLst>
            <pc:docMk/>
            <pc:sldMk cId="3560092819" sldId="319"/>
            <ac:spMk id="4" creationId="{5832902E-3ABA-8F5B-B099-4952D9C81808}"/>
          </ac:spMkLst>
        </pc:spChg>
        <pc:spChg chg="add mod">
          <ac:chgData name="Bineet Ghosh" userId="153ff6ab-fe05-4d4d-8d58-85c8db310199" providerId="ADAL" clId="{0C2ABCA5-FC8F-FE4E-B8D6-B454BC73D51E}" dt="2025-06-09T12:12:51.835" v="5884" actId="20577"/>
          <ac:spMkLst>
            <pc:docMk/>
            <pc:sldMk cId="3560092819" sldId="319"/>
            <ac:spMk id="5" creationId="{4310A414-A7C2-9E55-81C6-7E4E3F8AD0B8}"/>
          </ac:spMkLst>
        </pc:spChg>
        <pc:spChg chg="add mod">
          <ac:chgData name="Bineet Ghosh" userId="153ff6ab-fe05-4d4d-8d58-85c8db310199" providerId="ADAL" clId="{0C2ABCA5-FC8F-FE4E-B8D6-B454BC73D51E}" dt="2025-06-09T12:01:47.594" v="5739" actId="1076"/>
          <ac:spMkLst>
            <pc:docMk/>
            <pc:sldMk cId="3560092819" sldId="319"/>
            <ac:spMk id="6" creationId="{F67DB927-174A-2444-7138-4FE226BBF04C}"/>
          </ac:spMkLst>
        </pc:spChg>
        <pc:spChg chg="add mod">
          <ac:chgData name="Bineet Ghosh" userId="153ff6ab-fe05-4d4d-8d58-85c8db310199" providerId="ADAL" clId="{0C2ABCA5-FC8F-FE4E-B8D6-B454BC73D51E}" dt="2025-06-09T12:04:08.183" v="5792" actId="1038"/>
          <ac:spMkLst>
            <pc:docMk/>
            <pc:sldMk cId="3560092819" sldId="319"/>
            <ac:spMk id="11" creationId="{6D4D9AEA-51CF-17D6-8B81-928758FE74D7}"/>
          </ac:spMkLst>
        </pc:spChg>
        <pc:spChg chg="add mod">
          <ac:chgData name="Bineet Ghosh" userId="153ff6ab-fe05-4d4d-8d58-85c8db310199" providerId="ADAL" clId="{0C2ABCA5-FC8F-FE4E-B8D6-B454BC73D51E}" dt="2025-06-09T12:06:29.803" v="5831" actId="1038"/>
          <ac:spMkLst>
            <pc:docMk/>
            <pc:sldMk cId="3560092819" sldId="319"/>
            <ac:spMk id="14" creationId="{0CE90A52-514A-7A46-BF82-8B239FE02ED2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560092819" sldId="319"/>
            <ac:spMk id="26" creationId="{0A132A17-5572-7FED-F0B4-DBE23FEB3F0E}"/>
          </ac:spMkLst>
        </pc:spChg>
        <pc:picChg chg="add mod">
          <ac:chgData name="Bineet Ghosh" userId="153ff6ab-fe05-4d4d-8d58-85c8db310199" providerId="ADAL" clId="{0C2ABCA5-FC8F-FE4E-B8D6-B454BC73D51E}" dt="2025-06-09T12:02:27.472" v="5745" actId="1076"/>
          <ac:picMkLst>
            <pc:docMk/>
            <pc:sldMk cId="3560092819" sldId="319"/>
            <ac:picMk id="7" creationId="{B8B3C37E-2F7D-3FB6-A5F9-B4B78FD54C56}"/>
          </ac:picMkLst>
        </pc:picChg>
        <pc:cxnChg chg="add mod">
          <ac:chgData name="Bineet Ghosh" userId="153ff6ab-fe05-4d4d-8d58-85c8db310199" providerId="ADAL" clId="{0C2ABCA5-FC8F-FE4E-B8D6-B454BC73D51E}" dt="2025-06-09T12:03:15.957" v="5754" actId="692"/>
          <ac:cxnSpMkLst>
            <pc:docMk/>
            <pc:sldMk cId="3560092819" sldId="319"/>
            <ac:cxnSpMk id="9" creationId="{6E025031-F79B-1B66-D1DC-B4AA8B0F6747}"/>
          </ac:cxnSpMkLst>
        </pc:cxnChg>
        <pc:cxnChg chg="add mod">
          <ac:chgData name="Bineet Ghosh" userId="153ff6ab-fe05-4d4d-8d58-85c8db310199" providerId="ADAL" clId="{0C2ABCA5-FC8F-FE4E-B8D6-B454BC73D51E}" dt="2025-06-09T12:04:39.274" v="5796" actId="1076"/>
          <ac:cxnSpMkLst>
            <pc:docMk/>
            <pc:sldMk cId="3560092819" sldId="319"/>
            <ac:cxnSpMk id="12" creationId="{ED381207-84AB-F7FB-97D5-B4D3DA8087A4}"/>
          </ac:cxnSpMkLst>
        </pc:cxnChg>
      </pc:sldChg>
      <pc:sldChg chg="addSp delSp modSp add mod delAnim modAnim">
        <pc:chgData name="Bineet Ghosh" userId="153ff6ab-fe05-4d4d-8d58-85c8db310199" providerId="ADAL" clId="{0C2ABCA5-FC8F-FE4E-B8D6-B454BC73D51E}" dt="2025-06-09T12:49:09.745" v="6546"/>
        <pc:sldMkLst>
          <pc:docMk/>
          <pc:sldMk cId="3512185403" sldId="320"/>
        </pc:sldMkLst>
        <pc:spChg chg="mod">
          <ac:chgData name="Bineet Ghosh" userId="153ff6ab-fe05-4d4d-8d58-85c8db310199" providerId="ADAL" clId="{0C2ABCA5-FC8F-FE4E-B8D6-B454BC73D51E}" dt="2025-06-09T12:11:17.951" v="5857" actId="20577"/>
          <ac:spMkLst>
            <pc:docMk/>
            <pc:sldMk cId="3512185403" sldId="320"/>
            <ac:spMk id="2" creationId="{CB0D9A15-0569-FD89-C43B-7F22D0EBB3F7}"/>
          </ac:spMkLst>
        </pc:spChg>
        <pc:spChg chg="add mod">
          <ac:chgData name="Bineet Ghosh" userId="153ff6ab-fe05-4d4d-8d58-85c8db310199" providerId="ADAL" clId="{0C2ABCA5-FC8F-FE4E-B8D6-B454BC73D51E}" dt="2025-06-09T12:13:50.828" v="5912" actId="1076"/>
          <ac:spMkLst>
            <pc:docMk/>
            <pc:sldMk cId="3512185403" sldId="320"/>
            <ac:spMk id="25" creationId="{6C5F8802-55E9-25F2-1AE2-3D67BF35B2A0}"/>
          </ac:spMkLst>
        </pc:spChg>
        <pc:spChg chg="add mod">
          <ac:chgData name="Bineet Ghosh" userId="153ff6ab-fe05-4d4d-8d58-85c8db310199" providerId="ADAL" clId="{0C2ABCA5-FC8F-FE4E-B8D6-B454BC73D51E}" dt="2025-06-09T12:14:08.592" v="5929" actId="1036"/>
          <ac:spMkLst>
            <pc:docMk/>
            <pc:sldMk cId="3512185403" sldId="320"/>
            <ac:spMk id="26" creationId="{C84EF233-D85A-D008-8C56-901703FDB7E8}"/>
          </ac:spMkLst>
        </pc:spChg>
        <pc:spChg chg="add mod">
          <ac:chgData name="Bineet Ghosh" userId="153ff6ab-fe05-4d4d-8d58-85c8db310199" providerId="ADAL" clId="{0C2ABCA5-FC8F-FE4E-B8D6-B454BC73D51E}" dt="2025-06-09T12:17:39.335" v="6075" actId="1076"/>
          <ac:spMkLst>
            <pc:docMk/>
            <pc:sldMk cId="3512185403" sldId="320"/>
            <ac:spMk id="29" creationId="{32ADEEB0-C29D-84CC-CDCC-F9D5F57A7313}"/>
          </ac:spMkLst>
        </pc:spChg>
        <pc:spChg chg="add mod">
          <ac:chgData name="Bineet Ghosh" userId="153ff6ab-fe05-4d4d-8d58-85c8db310199" providerId="ADAL" clId="{0C2ABCA5-FC8F-FE4E-B8D6-B454BC73D51E}" dt="2025-06-09T12:21:27.091" v="6101" actId="1076"/>
          <ac:spMkLst>
            <pc:docMk/>
            <pc:sldMk cId="3512185403" sldId="320"/>
            <ac:spMk id="36" creationId="{F2282B8A-CD6E-D759-42F9-6B22E044B6A8}"/>
          </ac:spMkLst>
        </pc:spChg>
        <pc:spChg chg="add mod">
          <ac:chgData name="Bineet Ghosh" userId="153ff6ab-fe05-4d4d-8d58-85c8db310199" providerId="ADAL" clId="{0C2ABCA5-FC8F-FE4E-B8D6-B454BC73D51E}" dt="2025-06-09T12:21:35.744" v="6105" actId="1076"/>
          <ac:spMkLst>
            <pc:docMk/>
            <pc:sldMk cId="3512185403" sldId="320"/>
            <ac:spMk id="38" creationId="{F3F9E074-ABE2-29EE-22BB-A57A459AF4E9}"/>
          </ac:spMkLst>
        </pc:spChg>
        <pc:spChg chg="add mod">
          <ac:chgData name="Bineet Ghosh" userId="153ff6ab-fe05-4d4d-8d58-85c8db310199" providerId="ADAL" clId="{0C2ABCA5-FC8F-FE4E-B8D6-B454BC73D51E}" dt="2025-06-09T12:21:47.967" v="6111" actId="207"/>
          <ac:spMkLst>
            <pc:docMk/>
            <pc:sldMk cId="3512185403" sldId="320"/>
            <ac:spMk id="39" creationId="{F9A47D6D-8A0C-0A85-FCDB-D80DF1750874}"/>
          </ac:spMkLst>
        </pc:spChg>
        <pc:spChg chg="add mod">
          <ac:chgData name="Bineet Ghosh" userId="153ff6ab-fe05-4d4d-8d58-85c8db310199" providerId="ADAL" clId="{0C2ABCA5-FC8F-FE4E-B8D6-B454BC73D51E}" dt="2025-06-09T12:29:27.257" v="6276" actId="1076"/>
          <ac:spMkLst>
            <pc:docMk/>
            <pc:sldMk cId="3512185403" sldId="320"/>
            <ac:spMk id="40" creationId="{8A9739DD-E7C8-124D-A514-6C521AC6FA28}"/>
          </ac:spMkLst>
        </pc:spChg>
        <pc:spChg chg="add mod">
          <ac:chgData name="Bineet Ghosh" userId="153ff6ab-fe05-4d4d-8d58-85c8db310199" providerId="ADAL" clId="{0C2ABCA5-FC8F-FE4E-B8D6-B454BC73D51E}" dt="2025-06-09T12:27:22.989" v="6237" actId="1076"/>
          <ac:spMkLst>
            <pc:docMk/>
            <pc:sldMk cId="3512185403" sldId="320"/>
            <ac:spMk id="41" creationId="{F496B15A-9939-DC35-B9FC-D6A7DD89CCF0}"/>
          </ac:spMkLst>
        </pc:spChg>
        <pc:spChg chg="add mod">
          <ac:chgData name="Bineet Ghosh" userId="153ff6ab-fe05-4d4d-8d58-85c8db310199" providerId="ADAL" clId="{0C2ABCA5-FC8F-FE4E-B8D6-B454BC73D51E}" dt="2025-06-09T12:30:27.817" v="6293" actId="1076"/>
          <ac:spMkLst>
            <pc:docMk/>
            <pc:sldMk cId="3512185403" sldId="320"/>
            <ac:spMk id="42" creationId="{82832C4A-72FC-E969-A97C-42A9749E5DF9}"/>
          </ac:spMkLst>
        </pc:spChg>
        <pc:spChg chg="add mod">
          <ac:chgData name="Bineet Ghosh" userId="153ff6ab-fe05-4d4d-8d58-85c8db310199" providerId="ADAL" clId="{0C2ABCA5-FC8F-FE4E-B8D6-B454BC73D51E}" dt="2025-06-09T12:31:35.088" v="6305" actId="692"/>
          <ac:spMkLst>
            <pc:docMk/>
            <pc:sldMk cId="3512185403" sldId="320"/>
            <ac:spMk id="43" creationId="{689B6B31-D9E7-D855-4D98-FEC3545E3419}"/>
          </ac:spMkLst>
        </pc:spChg>
        <pc:spChg chg="add mod">
          <ac:chgData name="Bineet Ghosh" userId="153ff6ab-fe05-4d4d-8d58-85c8db310199" providerId="ADAL" clId="{0C2ABCA5-FC8F-FE4E-B8D6-B454BC73D51E}" dt="2025-06-09T12:32:22.159" v="6312" actId="1076"/>
          <ac:spMkLst>
            <pc:docMk/>
            <pc:sldMk cId="3512185403" sldId="320"/>
            <ac:spMk id="44" creationId="{BC6EFF75-C5F9-7A3F-3EFE-46F695B0215B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3512185403" sldId="320"/>
            <ac:spMk id="45" creationId="{1A053744-F041-E8BD-14A4-25AC4AD46D5F}"/>
          </ac:spMkLst>
        </pc:spChg>
        <pc:picChg chg="add mod">
          <ac:chgData name="Bineet Ghosh" userId="153ff6ab-fe05-4d4d-8d58-85c8db310199" providerId="ADAL" clId="{0C2ABCA5-FC8F-FE4E-B8D6-B454BC73D51E}" dt="2025-06-09T12:15:35.269" v="5963" actId="1037"/>
          <ac:picMkLst>
            <pc:docMk/>
            <pc:sldMk cId="3512185403" sldId="320"/>
            <ac:picMk id="27" creationId="{7E939880-83D8-AA3D-2A5F-ED96B32EE97F}"/>
          </ac:picMkLst>
        </pc:picChg>
        <pc:picChg chg="add mod">
          <ac:chgData name="Bineet Ghosh" userId="153ff6ab-fe05-4d4d-8d58-85c8db310199" providerId="ADAL" clId="{0C2ABCA5-FC8F-FE4E-B8D6-B454BC73D51E}" dt="2025-06-09T12:18:59.968" v="6079" actId="167"/>
          <ac:picMkLst>
            <pc:docMk/>
            <pc:sldMk cId="3512185403" sldId="320"/>
            <ac:picMk id="31" creationId="{348C3729-433B-D5DE-61FD-B157BFF5F284}"/>
          </ac:picMkLst>
        </pc:picChg>
        <pc:picChg chg="add mod">
          <ac:chgData name="Bineet Ghosh" userId="153ff6ab-fe05-4d4d-8d58-85c8db310199" providerId="ADAL" clId="{0C2ABCA5-FC8F-FE4E-B8D6-B454BC73D51E}" dt="2025-06-09T12:19:45.962" v="6084" actId="1076"/>
          <ac:picMkLst>
            <pc:docMk/>
            <pc:sldMk cId="3512185403" sldId="320"/>
            <ac:picMk id="33" creationId="{F713EFFD-1485-3F8E-94EA-7CA218825A2A}"/>
          </ac:picMkLst>
        </pc:picChg>
        <pc:picChg chg="add mod">
          <ac:chgData name="Bineet Ghosh" userId="153ff6ab-fe05-4d4d-8d58-85c8db310199" providerId="ADAL" clId="{0C2ABCA5-FC8F-FE4E-B8D6-B454BC73D51E}" dt="2025-06-09T12:20:24.824" v="6087" actId="1076"/>
          <ac:picMkLst>
            <pc:docMk/>
            <pc:sldMk cId="3512185403" sldId="320"/>
            <ac:picMk id="35" creationId="{C60C9B1E-F90D-6C3C-903F-F29D1F670A1D}"/>
          </ac:picMkLst>
        </pc:picChg>
        <pc:cxnChg chg="add mod">
          <ac:chgData name="Bineet Ghosh" userId="153ff6ab-fe05-4d4d-8d58-85c8db310199" providerId="ADAL" clId="{0C2ABCA5-FC8F-FE4E-B8D6-B454BC73D51E}" dt="2025-06-09T12:19:49.667" v="6085" actId="14100"/>
          <ac:cxnSpMkLst>
            <pc:docMk/>
            <pc:sldMk cId="3512185403" sldId="320"/>
            <ac:cxnSpMk id="18" creationId="{9F83B978-D0EF-2E74-167E-5C1E3BB1F518}"/>
          </ac:cxnSpMkLst>
        </pc:cxnChg>
        <pc:cxnChg chg="add mod">
          <ac:chgData name="Bineet Ghosh" userId="153ff6ab-fe05-4d4d-8d58-85c8db310199" providerId="ADAL" clId="{0C2ABCA5-FC8F-FE4E-B8D6-B454BC73D51E}" dt="2025-06-09T12:19:07.894" v="6080" actId="14100"/>
          <ac:cxnSpMkLst>
            <pc:docMk/>
            <pc:sldMk cId="3512185403" sldId="320"/>
            <ac:cxnSpMk id="21" creationId="{4FBCF822-59B7-ED4C-BFC1-EB89370431B9}"/>
          </ac:cxnSpMkLst>
        </pc:cxnChg>
      </pc:sldChg>
      <pc:sldChg chg="addSp modSp new mod modAnim">
        <pc:chgData name="Bineet Ghosh" userId="153ff6ab-fe05-4d4d-8d58-85c8db310199" providerId="ADAL" clId="{0C2ABCA5-FC8F-FE4E-B8D6-B454BC73D51E}" dt="2025-06-09T12:49:09.745" v="6546"/>
        <pc:sldMkLst>
          <pc:docMk/>
          <pc:sldMk cId="592778166" sldId="321"/>
        </pc:sldMkLst>
        <pc:spChg chg="mod">
          <ac:chgData name="Bineet Ghosh" userId="153ff6ab-fe05-4d4d-8d58-85c8db310199" providerId="ADAL" clId="{0C2ABCA5-FC8F-FE4E-B8D6-B454BC73D51E}" dt="2025-06-09T12:33:47.342" v="6325" actId="20577"/>
          <ac:spMkLst>
            <pc:docMk/>
            <pc:sldMk cId="592778166" sldId="321"/>
            <ac:spMk id="2" creationId="{69984478-E308-CBB5-D9AA-EEEA4270C8BD}"/>
          </ac:spMkLst>
        </pc:spChg>
        <pc:spChg chg="mod">
          <ac:chgData name="Bineet Ghosh" userId="153ff6ab-fe05-4d4d-8d58-85c8db310199" providerId="ADAL" clId="{0C2ABCA5-FC8F-FE4E-B8D6-B454BC73D51E}" dt="2025-06-09T12:36:59.062" v="6372" actId="20577"/>
          <ac:spMkLst>
            <pc:docMk/>
            <pc:sldMk cId="592778166" sldId="321"/>
            <ac:spMk id="3" creationId="{43943CEF-FCF5-79A5-2630-C3E719175D07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592778166" sldId="321"/>
            <ac:spMk id="4" creationId="{C64F2B8A-6E77-A822-1A23-347DF37CA189}"/>
          </ac:spMkLst>
        </pc:spChg>
      </pc:sldChg>
      <pc:sldChg chg="add del">
        <pc:chgData name="Bineet Ghosh" userId="153ff6ab-fe05-4d4d-8d58-85c8db310199" providerId="ADAL" clId="{0C2ABCA5-FC8F-FE4E-B8D6-B454BC73D51E}" dt="2025-06-09T12:45:29.441" v="6488" actId="2696"/>
        <pc:sldMkLst>
          <pc:docMk/>
          <pc:sldMk cId="3968446424" sldId="322"/>
        </pc:sldMkLst>
      </pc:sldChg>
      <pc:sldChg chg="addSp delSp modSp new mod modAnim">
        <pc:chgData name="Bineet Ghosh" userId="153ff6ab-fe05-4d4d-8d58-85c8db310199" providerId="ADAL" clId="{0C2ABCA5-FC8F-FE4E-B8D6-B454BC73D51E}" dt="2025-06-13T03:34:31.287" v="6582"/>
        <pc:sldMkLst>
          <pc:docMk/>
          <pc:sldMk cId="1333060750" sldId="323"/>
        </pc:sldMkLst>
        <pc:spChg chg="mod">
          <ac:chgData name="Bineet Ghosh" userId="153ff6ab-fe05-4d4d-8d58-85c8db310199" providerId="ADAL" clId="{0C2ABCA5-FC8F-FE4E-B8D6-B454BC73D51E}" dt="2025-06-09T12:38:32.995" v="6411" actId="2711"/>
          <ac:spMkLst>
            <pc:docMk/>
            <pc:sldMk cId="1333060750" sldId="323"/>
            <ac:spMk id="2" creationId="{AD8E3753-EA8E-9DFF-10B5-55E7373EE0D9}"/>
          </ac:spMkLst>
        </pc:spChg>
        <pc:spChg chg="add mod">
          <ac:chgData name="Bineet Ghosh" userId="153ff6ab-fe05-4d4d-8d58-85c8db310199" providerId="ADAL" clId="{0C2ABCA5-FC8F-FE4E-B8D6-B454BC73D51E}" dt="2025-06-09T12:42:17.172" v="6446" actId="1036"/>
          <ac:spMkLst>
            <pc:docMk/>
            <pc:sldMk cId="1333060750" sldId="323"/>
            <ac:spMk id="7" creationId="{69FEAED7-3990-9612-9B67-CA9A384DC0B0}"/>
          </ac:spMkLst>
        </pc:spChg>
        <pc:spChg chg="add mod">
          <ac:chgData name="Bineet Ghosh" userId="153ff6ab-fe05-4d4d-8d58-85c8db310199" providerId="ADAL" clId="{0C2ABCA5-FC8F-FE4E-B8D6-B454BC73D51E}" dt="2025-06-09T12:42:37.027" v="6448" actId="1076"/>
          <ac:spMkLst>
            <pc:docMk/>
            <pc:sldMk cId="1333060750" sldId="323"/>
            <ac:spMk id="8" creationId="{67240488-A08F-F06A-1536-B833C5311EEE}"/>
          </ac:spMkLst>
        </pc:spChg>
        <pc:spChg chg="add mod">
          <ac:chgData name="Bineet Ghosh" userId="153ff6ab-fe05-4d4d-8d58-85c8db310199" providerId="ADAL" clId="{0C2ABCA5-FC8F-FE4E-B8D6-B454BC73D51E}" dt="2025-06-09T12:44:49.404" v="6482" actId="1076"/>
          <ac:spMkLst>
            <pc:docMk/>
            <pc:sldMk cId="1333060750" sldId="323"/>
            <ac:spMk id="12" creationId="{D5A0D091-ED74-7D21-5088-6F669567AF7E}"/>
          </ac:spMkLst>
        </pc:spChg>
        <pc:spChg chg="add mod">
          <ac:chgData name="Bineet Ghosh" userId="153ff6ab-fe05-4d4d-8d58-85c8db310199" providerId="ADAL" clId="{0C2ABCA5-FC8F-FE4E-B8D6-B454BC73D51E}" dt="2025-06-09T12:49:09.745" v="6546"/>
          <ac:spMkLst>
            <pc:docMk/>
            <pc:sldMk cId="1333060750" sldId="323"/>
            <ac:spMk id="13" creationId="{DFDDF048-A5AF-0390-AB48-A2B8A358E85E}"/>
          </ac:spMkLst>
        </pc:spChg>
        <pc:picChg chg="add mod">
          <ac:chgData name="Bineet Ghosh" userId="153ff6ab-fe05-4d4d-8d58-85c8db310199" providerId="ADAL" clId="{0C2ABCA5-FC8F-FE4E-B8D6-B454BC73D51E}" dt="2025-06-13T03:33:41.946" v="6578" actId="1076"/>
          <ac:picMkLst>
            <pc:docMk/>
            <pc:sldMk cId="1333060750" sldId="323"/>
            <ac:picMk id="3" creationId="{9C227709-58FA-E78B-7828-ED9AAAC1845D}"/>
          </ac:picMkLst>
        </pc:picChg>
        <pc:picChg chg="add mod">
          <ac:chgData name="Bineet Ghosh" userId="153ff6ab-fe05-4d4d-8d58-85c8db310199" providerId="ADAL" clId="{0C2ABCA5-FC8F-FE4E-B8D6-B454BC73D51E}" dt="2025-06-09T12:42:17.172" v="6446" actId="1036"/>
          <ac:picMkLst>
            <pc:docMk/>
            <pc:sldMk cId="1333060750" sldId="323"/>
            <ac:picMk id="4" creationId="{1FF0AE9B-78F9-ED0D-5E1C-89DC81C4571E}"/>
          </ac:picMkLst>
        </pc:picChg>
        <pc:picChg chg="add mod">
          <ac:chgData name="Bineet Ghosh" userId="153ff6ab-fe05-4d4d-8d58-85c8db310199" providerId="ADAL" clId="{0C2ABCA5-FC8F-FE4E-B8D6-B454BC73D51E}" dt="2025-06-09T12:43:43.813" v="6454" actId="1076"/>
          <ac:picMkLst>
            <pc:docMk/>
            <pc:sldMk cId="1333060750" sldId="323"/>
            <ac:picMk id="9" creationId="{4A381895-D155-0E3F-28C9-36927FC99A42}"/>
          </ac:picMkLst>
        </pc:picChg>
        <pc:picChg chg="add del mod">
          <ac:chgData name="Bineet Ghosh" userId="153ff6ab-fe05-4d4d-8d58-85c8db310199" providerId="ADAL" clId="{0C2ABCA5-FC8F-FE4E-B8D6-B454BC73D51E}" dt="2025-06-13T03:33:36.435" v="6576" actId="478"/>
          <ac:picMkLst>
            <pc:docMk/>
            <pc:sldMk cId="1333060750" sldId="323"/>
            <ac:picMk id="10" creationId="{1981190D-D318-BD7D-F942-7E2D471E0A1B}"/>
          </ac:picMkLst>
        </pc:picChg>
        <pc:picChg chg="add mod">
          <ac:chgData name="Bineet Ghosh" userId="153ff6ab-fe05-4d4d-8d58-85c8db310199" providerId="ADAL" clId="{0C2ABCA5-FC8F-FE4E-B8D6-B454BC73D51E}" dt="2025-06-09T12:44:16.391" v="6457" actId="1076"/>
          <ac:picMkLst>
            <pc:docMk/>
            <pc:sldMk cId="1333060750" sldId="323"/>
            <ac:picMk id="11" creationId="{D0D6201B-6F8B-4EB1-DF3D-E56F5A4263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15A23-F894-47F1-9306-F39EDEBF5C5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44539-6089-4B1E-80C8-8E3F667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Typically stores: states of the system, the control inputs, sensor data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1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 us go through the main idea of the monitoring approach proposed in our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worth noting, that between every possible logs, we are generating random trajectories, and not pipes of reachable unlike what we saw in our last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89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As we saw, we simply generating trajectories between the logs, and not pipes. That is, these trajectories represent only one possible behavior, and not all possible behaviors.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87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Now let us go through the overview of the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5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0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Consider this toy example of a vehicle that is about to experience an engine breakdown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Real world sensors are not perfect - they typically have errors associated with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7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it certainly contains the actual state – with some extra added noise around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0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This could be due to energy saving policies, sensor failure,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Consider this example of logging, where x axis is time, and y axis is the value of a state variable x. The dark blue dots are the gathered logs, and the light blue dots are missing logs.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Note: in both these examples, the gathered logs are exact. I.e., at every time step, the exact values of the state variable is gathered.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it in reality, this can seldom be the case, as the sensors used for gathering data are noisy. So as a result, what we have is a range of values instead of an exact value.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8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the AS is in operation, it will gather some scattered and noisy logs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recall, the main idea is to reconstruct the missing logs. That is the behaviors, between the blue bars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to reconstruct the behavior between to blue bars, one needs to consider all possible behaviors, that typically represented as reachable sets. </a:t>
            </a:r>
            <a:r>
              <a:rPr lang="en-US" dirty="0" err="1"/>
              <a:t>Represnted</a:t>
            </a:r>
            <a:r>
              <a:rPr lang="en-US" dirty="0"/>
              <a:t> by the blue pipes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to compute such reachable sets, one needs to have a formal model of the system behavior.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real world systems, these formal models are extremely complex……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contrast, in this work, we consider…..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44539-6089-4B1E-80C8-8E3F667B1E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2EB0-42F6-F0E4-8256-59910CF13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A2101-5476-A2DE-A8A7-E3ACC423B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CE430-31A4-C0A3-1F0A-C790D8F1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B9DE-E1D6-1444-9872-38EAB9D3EA51}" type="datetime1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AD10-963C-BFF8-8673-A06A9C5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F9ED-26ED-804B-AC0D-1B747E42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20BA-A6F7-CD28-0421-A98D6B47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23754-1389-BD89-ECD8-042BAD72B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56783-98F2-E8D3-1141-5479B62F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B9C7-3917-974C-9064-6BA2937E1F3C}" type="datetime1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FBA9-E639-447C-F0BC-32B3C9CF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40D9-26F4-A069-5DE0-F7D05315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AAA3A-B02D-4F58-7C45-0490A4CBA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3F1F4-76E2-6069-2364-9085E5DB3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25FEC-D7CD-A6E9-D440-3953B8DD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DB5E-8772-DD46-82B8-E0818091FC74}" type="datetime1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3BCE-C21B-D577-371F-B4754953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A3BC-B027-E5EF-2BAE-70370178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3D6F-3F2D-FD24-5BD7-23F95004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2B28-3A37-F53B-6F4A-C1ABAB1DE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57C21-7A50-A38B-D7E3-7F1CA8B0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BF69-18AF-9C4F-8100-318F792EFA3E}" type="datetime1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625B0-1243-49FF-8332-D3C74B61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6204-1F51-EB75-8FD4-9BA5B75A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2957" y="4762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96E5-6FC1-9F5E-7E4E-DCD8E72E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7F4D4-FFBC-0923-BAFA-851304A4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A512A-69DB-E33A-11A9-2F292BE1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0CF7-63E0-8748-8A87-880A9476E034}" type="datetime1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A7790-0511-850A-70AC-E84A4C7C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3EDD-DDC2-E342-BCED-AB7E4570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B21B-9EF9-ED43-51A7-DC511AC6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AFA8-1CF3-94F5-AE94-48589F1F0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2AAE0-0D2B-8757-AA34-3928AC302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DDD79-F80F-29E7-0CD0-51B42C13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ACF9-A332-7343-BB7C-4B8470C31AA4}" type="datetime1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237B5-ECC5-5644-A618-9C384C48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5A6DE-1714-FD97-E199-B2F1B0A2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62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2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3A58-2FD3-3BC0-137D-5EBCAD12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5313C-E1AB-AE83-6BC4-9D1B187E8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06EBD-F144-4CB6-0295-C2D3FB181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44474-63E9-4F4E-A34F-555232555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4E61A-F02F-4AB6-7465-79335866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B8C89-2499-9AE6-3AAA-E926E292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51FC-D915-814B-B49F-2F6BC8771522}" type="datetime1">
              <a:rPr lang="en-US" smtClean="0"/>
              <a:t>6/13/25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101B3-E64D-F25D-FC3E-AB477BED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61428-5588-2F5C-768D-3E430D0A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2594-9061-6239-EC1D-425F61B0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397FC-5264-818B-3FE5-18ECF794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DBE9-8F67-A743-82B8-719C6A0088D9}" type="datetime1">
              <a:rPr lang="en-US" smtClean="0"/>
              <a:t>6/13/25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DF6E2-4536-51C8-6065-864C193D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67EAA-F24F-1EA6-808C-F5531BA7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2CC74-00B5-D0FF-2101-EE095C8F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316C-0D60-2D40-B649-210A565C0042}" type="datetime1">
              <a:rPr lang="en-US" smtClean="0"/>
              <a:t>6/13/25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D51D6-A769-0CB8-C8DF-F12C0420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E8D3E-0D3A-95CC-608F-F51DD6EC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ADB6-07B7-6377-4F97-7BFBA167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EA16-E9B9-0421-160E-547B056C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2E70B-16C2-9E76-1D09-79BC9E8C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09331-AD20-DFD1-4368-4CC5AD0D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284B-413A-0047-9C19-77791E50FA61}" type="datetime1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61B7B-46F1-2ED3-73DF-2D42D3A8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F3A12-F322-A1CE-9E25-16D66E41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18CA-9D58-404C-8852-CB517365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91F69-3D87-D073-0D04-571A04438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18B1C-156D-2DB1-87B7-3C6C84EE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FAA38-C4CD-9D38-13C7-61329EA8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4BD6-C874-C247-8618-79B9CF1C3AC7}" type="datetime1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C0511-3ABA-B04E-73D4-897E271D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0C20C-FBF7-8BEE-4BA4-C3C71579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26571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A9824-B0F8-BFAA-0086-370E47A0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78B62-7C2B-8486-4F4F-1F456CE3D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B46A-0A82-35FE-4D84-85450BD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37D7-B50B-1747-97BE-41C2F218EB68}" type="datetime1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EE08-42A2-A6B4-E481-5E592D10B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CCCB9-8B70-41AA-B03C-EBF25959A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neet-coderep/posto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ABFDB-8A15-A825-76D1-F25D7A5F3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793" y="-853797"/>
            <a:ext cx="9144000" cy="3320243"/>
          </a:xfrm>
        </p:spPr>
        <p:txBody>
          <a:bodyPr>
            <a:normAutofit/>
          </a:bodyPr>
          <a:lstStyle/>
          <a:p>
            <a:r>
              <a:rPr lang="en-US" sz="4800" dirty="0"/>
              <a:t>Probabilistic Safety Verification of Autonomous Systems: A Statistical Approach for Monitoring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109CE-CD37-9E50-8A3E-777364A46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737" y="4059411"/>
            <a:ext cx="9144000" cy="1655762"/>
          </a:xfrm>
        </p:spPr>
        <p:txBody>
          <a:bodyPr/>
          <a:lstStyle/>
          <a:p>
            <a:r>
              <a:rPr lang="en-US" dirty="0"/>
              <a:t>Bineet Ghosh</a:t>
            </a:r>
            <a:r>
              <a:rPr lang="en-US" baseline="30000" dirty="0"/>
              <a:t>1</a:t>
            </a:r>
            <a:r>
              <a:rPr lang="en-US" dirty="0"/>
              <a:t>                     Étienne André</a:t>
            </a:r>
            <a:r>
              <a:rPr lang="en-US" baseline="30000" dirty="0"/>
              <a:t>2</a:t>
            </a:r>
            <a:br>
              <a:rPr lang="en-US" baseline="30000" dirty="0"/>
            </a:br>
            <a:br>
              <a:rPr lang="en-US" dirty="0"/>
            </a:br>
            <a:br>
              <a:rPr lang="en-US" baseline="30000" dirty="0"/>
            </a:br>
            <a:r>
              <a:rPr lang="en-US" i="1" dirty="0"/>
              <a:t>FORTE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94D34-0EF4-4FA8-DD27-68143128C259}"/>
              </a:ext>
            </a:extLst>
          </p:cNvPr>
          <p:cNvSpPr txBox="1"/>
          <p:nvPr/>
        </p:nvSpPr>
        <p:spPr>
          <a:xfrm>
            <a:off x="91276" y="5867332"/>
            <a:ext cx="9629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Bineet Ghosh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is with the Department of Computer Science,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The University of Alabama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USA.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bineet@ua.edu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43023-AF6D-4578-5C37-7BAB973FE921}"/>
              </a:ext>
            </a:extLst>
          </p:cNvPr>
          <p:cNvSpPr txBox="1"/>
          <p:nvPr/>
        </p:nvSpPr>
        <p:spPr>
          <a:xfrm>
            <a:off x="91276" y="6368924"/>
            <a:ext cx="10503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Étienne André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is with the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Université Sorbonne Paris Nord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, LIPN, CNRS UMR 7030, Villetaneuse, France and a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Institut universitaire de France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etienne.andre@lipn.univ-paris13.fr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477062E-2519-2395-32AB-E679953E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3" y="2979782"/>
            <a:ext cx="2789679" cy="7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72D68-0D99-9D3E-39D9-F63F2A3B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3C862-F6BA-3A7C-7CDF-31690710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166" y="2843573"/>
            <a:ext cx="2389181" cy="84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35E1789E-9409-1152-8622-1C5BB786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021" y="2234683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27FAF681-71E5-3F4B-26BA-51ED18880509}"/>
              </a:ext>
            </a:extLst>
          </p:cNvPr>
          <p:cNvSpPr/>
          <p:nvPr/>
        </p:nvSpPr>
        <p:spPr>
          <a:xfrm>
            <a:off x="8523325" y="3596562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61A1F-EBD9-6ED6-AA64-79D8A59789CD}"/>
                  </a:ext>
                </a:extLst>
              </p:cNvPr>
              <p:cNvSpPr txBox="1"/>
              <p:nvPr/>
            </p:nvSpPr>
            <p:spPr>
              <a:xfrm>
                <a:off x="9011597" y="3885147"/>
                <a:ext cx="19371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Not Logged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61A1F-EBD9-6ED6-AA64-79D8A597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597" y="3885147"/>
                <a:ext cx="1937170" cy="830997"/>
              </a:xfrm>
              <a:prstGeom prst="rect">
                <a:avLst/>
              </a:prstGeom>
              <a:blipFill>
                <a:blip r:embed="rId6"/>
                <a:stretch>
                  <a:fillRect l="-4717" t="-5839" r="-7233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3EC07-28B4-9DBF-B725-4223ED1A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DAA14037-DAEB-3D3E-5F36-532009F3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99" y="2224671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27FAF681-71E5-3F4B-26BA-51ED18880509}"/>
              </a:ext>
            </a:extLst>
          </p:cNvPr>
          <p:cNvSpPr/>
          <p:nvPr/>
        </p:nvSpPr>
        <p:spPr>
          <a:xfrm>
            <a:off x="9997019" y="3596562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/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=5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51C4DC1-ACBA-315D-73A8-31B56853E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6658" y="1711927"/>
            <a:ext cx="828799" cy="810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6FD22F-2C25-0A47-6998-3EFF9B70FFE9}"/>
              </a:ext>
            </a:extLst>
          </p:cNvPr>
          <p:cNvSpPr txBox="1"/>
          <p:nvPr/>
        </p:nvSpPr>
        <p:spPr>
          <a:xfrm>
            <a:off x="9055223" y="1321686"/>
            <a:ext cx="272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Engine breakdown!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EF95B-E5CA-2D0F-9692-1F9AEE77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6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DAA14037-DAEB-3D3E-5F36-532009F3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99" y="2224671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/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=5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51C4DC1-ACBA-315D-73A8-31B56853E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6658" y="1711927"/>
            <a:ext cx="828799" cy="810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6FD22F-2C25-0A47-6998-3EFF9B70FFE9}"/>
              </a:ext>
            </a:extLst>
          </p:cNvPr>
          <p:cNvSpPr txBox="1"/>
          <p:nvPr/>
        </p:nvSpPr>
        <p:spPr>
          <a:xfrm>
            <a:off x="9055223" y="1321686"/>
            <a:ext cx="272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Engine breakdown!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08A21-7285-12F6-48EB-80C3B328AEB4}"/>
              </a:ext>
            </a:extLst>
          </p:cNvPr>
          <p:cNvSpPr txBox="1"/>
          <p:nvPr/>
        </p:nvSpPr>
        <p:spPr>
          <a:xfrm>
            <a:off x="2649250" y="3582730"/>
            <a:ext cx="718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What caused the engine breakdown?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00C87-6030-A1DF-98BD-146B989C3499}"/>
              </a:ext>
            </a:extLst>
          </p:cNvPr>
          <p:cNvSpPr txBox="1"/>
          <p:nvPr/>
        </p:nvSpPr>
        <p:spPr>
          <a:xfrm>
            <a:off x="1965668" y="4133952"/>
            <a:ext cx="774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Need to answer this question from the (noisy) logs.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CDF37-59BC-09A4-1303-BA9A3337394C}"/>
              </a:ext>
            </a:extLst>
          </p:cNvPr>
          <p:cNvSpPr txBox="1"/>
          <p:nvPr/>
        </p:nvSpPr>
        <p:spPr>
          <a:xfrm>
            <a:off x="754602" y="4685174"/>
            <a:ext cx="1115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Was an </a:t>
            </a:r>
            <a:r>
              <a:rPr lang="en-US" sz="2800" b="1" i="1" dirty="0">
                <a:solidFill>
                  <a:srgbClr val="0070C0"/>
                </a:solidFill>
              </a:rPr>
              <a:t>unsafe maneuver</a:t>
            </a:r>
            <a:r>
              <a:rPr lang="en-US" sz="2800" i="1" dirty="0"/>
              <a:t> made by the vehicle </a:t>
            </a:r>
            <a:r>
              <a:rPr lang="en-US" sz="2800" b="1" i="1" dirty="0">
                <a:solidFill>
                  <a:srgbClr val="0070C0"/>
                </a:solidFill>
              </a:rPr>
              <a:t>at time steps with no logs</a:t>
            </a:r>
            <a:r>
              <a:rPr lang="en-US" sz="2800" i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6DE446-1D1B-FAED-4DA9-67CE7C834A1B}"/>
                  </a:ext>
                </a:extLst>
              </p:cNvPr>
              <p:cNvSpPr/>
              <p:nvPr/>
            </p:nvSpPr>
            <p:spPr>
              <a:xfrm>
                <a:off x="4250937" y="5410681"/>
                <a:ext cx="763479" cy="12692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=2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6DE446-1D1B-FAED-4DA9-67CE7C834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37" y="5410681"/>
                <a:ext cx="763479" cy="1269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E552A0-1DFB-9F75-E8C5-DA1E6E248566}"/>
                  </a:ext>
                </a:extLst>
              </p:cNvPr>
              <p:cNvSpPr/>
              <p:nvPr/>
            </p:nvSpPr>
            <p:spPr>
              <a:xfrm>
                <a:off x="8153045" y="5384567"/>
                <a:ext cx="763479" cy="12692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=4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E552A0-1DFB-9F75-E8C5-DA1E6E248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045" y="5384567"/>
                <a:ext cx="763479" cy="1269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B9562-65CC-52B3-909B-8CA93263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Logs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ED9BB-2A49-1B4E-6401-3D167E568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12" y="1223778"/>
            <a:ext cx="8372475" cy="3476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82ADB8-E64E-2199-91D2-46CF702E9B50}"/>
              </a:ext>
            </a:extLst>
          </p:cNvPr>
          <p:cNvSpPr txBox="1"/>
          <p:nvPr/>
        </p:nvSpPr>
        <p:spPr>
          <a:xfrm>
            <a:off x="497150" y="5042517"/>
            <a:ext cx="511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Logging at every time step.</a:t>
            </a:r>
            <a:endParaRPr 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3B0339-DFCA-32A1-19AD-6A061ED92593}"/>
              </a:ext>
            </a:extLst>
          </p:cNvPr>
          <p:cNvCxnSpPr>
            <a:cxnSpLocks/>
          </p:cNvCxnSpPr>
          <p:nvPr/>
        </p:nvCxnSpPr>
        <p:spPr>
          <a:xfrm flipV="1">
            <a:off x="2043113" y="3879542"/>
            <a:ext cx="1286013" cy="11629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4084F7-3300-58B9-C168-EA2E8478408F}"/>
              </a:ext>
            </a:extLst>
          </p:cNvPr>
          <p:cNvSpPr txBox="1"/>
          <p:nvPr/>
        </p:nvSpPr>
        <p:spPr>
          <a:xfrm>
            <a:off x="8257714" y="5042517"/>
            <a:ext cx="382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Logging at some time steps.</a:t>
            </a:r>
            <a:endParaRPr lang="en-US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F60ACD-1CBE-DAF9-1C18-20A76736BA4A}"/>
              </a:ext>
            </a:extLst>
          </p:cNvPr>
          <p:cNvCxnSpPr>
            <a:cxnSpLocks/>
          </p:cNvCxnSpPr>
          <p:nvPr/>
        </p:nvCxnSpPr>
        <p:spPr>
          <a:xfrm flipH="1" flipV="1">
            <a:off x="8257713" y="3774490"/>
            <a:ext cx="1774054" cy="1268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607E8E-3AD9-9F26-65D5-A8D9D06BFA89}"/>
              </a:ext>
            </a:extLst>
          </p:cNvPr>
          <p:cNvCxnSpPr>
            <a:cxnSpLocks/>
          </p:cNvCxnSpPr>
          <p:nvPr/>
        </p:nvCxnSpPr>
        <p:spPr>
          <a:xfrm flipH="1">
            <a:off x="5255581" y="1074198"/>
            <a:ext cx="1447060" cy="639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6CE1B5-284C-9F51-988C-03FD8F6479EB}"/>
              </a:ext>
            </a:extLst>
          </p:cNvPr>
          <p:cNvCxnSpPr>
            <a:cxnSpLocks/>
          </p:cNvCxnSpPr>
          <p:nvPr/>
        </p:nvCxnSpPr>
        <p:spPr>
          <a:xfrm>
            <a:off x="6702641" y="1074198"/>
            <a:ext cx="938213" cy="710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DE4F135-F3FD-DC95-C0E2-3D7453D8D41F}"/>
              </a:ext>
            </a:extLst>
          </p:cNvPr>
          <p:cNvSpPr txBox="1"/>
          <p:nvPr/>
        </p:nvSpPr>
        <p:spPr>
          <a:xfrm>
            <a:off x="5819313" y="691624"/>
            <a:ext cx="217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Unsafe region!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6A5907-B9EE-64E7-BF73-CE812C182CFB}"/>
              </a:ext>
            </a:extLst>
          </p:cNvPr>
          <p:cNvSpPr txBox="1"/>
          <p:nvPr/>
        </p:nvSpPr>
        <p:spPr>
          <a:xfrm>
            <a:off x="2485748" y="5841857"/>
            <a:ext cx="817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Did the system 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SFRM1000"/>
              </a:rPr>
              <a:t>reach the unsafe region</a:t>
            </a:r>
            <a:r>
              <a:rPr lang="en-US" sz="2400" b="0" i="0" u="none" strike="noStrike" baseline="0" dirty="0">
                <a:latin typeface="SFRM1000"/>
              </a:rPr>
              <a:t> at missing log steps?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4DCA0E-83DB-D085-74F1-05336FE14B4B}"/>
              </a:ext>
            </a:extLst>
          </p:cNvPr>
          <p:cNvSpPr txBox="1"/>
          <p:nvPr/>
        </p:nvSpPr>
        <p:spPr>
          <a:xfrm>
            <a:off x="2485748" y="6294644"/>
            <a:ext cx="853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Main Idea: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Reconstruct</a:t>
            </a:r>
            <a:r>
              <a:rPr lang="en-US" sz="2400" dirty="0"/>
              <a:t> the missing logs!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86334-098C-6D06-A01C-97C1DE16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Naïve Approaches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F113-9EA6-875C-4202-E9E318E2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128712"/>
            <a:ext cx="12087225" cy="3267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208EF-0EF6-8014-0B23-F05C23A76C66}"/>
              </a:ext>
            </a:extLst>
          </p:cNvPr>
          <p:cNvSpPr txBox="1"/>
          <p:nvPr/>
        </p:nvSpPr>
        <p:spPr>
          <a:xfrm>
            <a:off x="3341702" y="5643580"/>
            <a:ext cx="672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BB701"/>
                </a:solidFill>
              </a:rPr>
              <a:t>Green dots</a:t>
            </a:r>
            <a:r>
              <a:rPr lang="en-US" sz="2400" dirty="0"/>
              <a:t> represent reconstructed samples.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514BC-DCAC-D6C2-59BB-A474EDF7CF9A}"/>
              </a:ext>
            </a:extLst>
          </p:cNvPr>
          <p:cNvSpPr txBox="1"/>
          <p:nvPr/>
        </p:nvSpPr>
        <p:spPr>
          <a:xfrm>
            <a:off x="3341702" y="6105245"/>
            <a:ext cx="672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Blue dots</a:t>
            </a:r>
            <a:r>
              <a:rPr lang="en-US" sz="2400" b="1" i="1" dirty="0">
                <a:solidFill>
                  <a:srgbClr val="1BB701"/>
                </a:solidFill>
              </a:rPr>
              <a:t> </a:t>
            </a:r>
            <a:r>
              <a:rPr lang="en-US" sz="2400" dirty="0"/>
              <a:t>represent the scattered logs.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C8BDF-66FD-1AE5-D2C7-2EB1950258DA}"/>
              </a:ext>
            </a:extLst>
          </p:cNvPr>
          <p:cNvSpPr txBox="1"/>
          <p:nvPr/>
        </p:nvSpPr>
        <p:spPr>
          <a:xfrm>
            <a:off x="2849732" y="4395787"/>
            <a:ext cx="6365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Three possible reconstruction of the missing logs.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6C55B-C885-2BE3-3FBD-01ECB4B0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Monitoring: Naïve Approaches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F113-9EA6-875C-4202-E9E318E2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128712"/>
            <a:ext cx="12087225" cy="3267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208EF-0EF6-8014-0B23-F05C23A76C66}"/>
              </a:ext>
            </a:extLst>
          </p:cNvPr>
          <p:cNvSpPr txBox="1"/>
          <p:nvPr/>
        </p:nvSpPr>
        <p:spPr>
          <a:xfrm>
            <a:off x="0" y="5996225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BB701"/>
                </a:solidFill>
              </a:rPr>
              <a:t>Green dots</a:t>
            </a:r>
            <a:r>
              <a:rPr lang="en-US" sz="2000" dirty="0"/>
              <a:t> represent reconstructed samples.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514BC-DCAC-D6C2-59BB-A474EDF7CF9A}"/>
              </a:ext>
            </a:extLst>
          </p:cNvPr>
          <p:cNvSpPr txBox="1"/>
          <p:nvPr/>
        </p:nvSpPr>
        <p:spPr>
          <a:xfrm>
            <a:off x="0" y="6457890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Blue dots</a:t>
            </a:r>
            <a:r>
              <a:rPr lang="en-US" sz="2000" b="1" i="1" dirty="0">
                <a:solidFill>
                  <a:srgbClr val="1BB701"/>
                </a:solidFill>
              </a:rPr>
              <a:t> </a:t>
            </a:r>
            <a:r>
              <a:rPr lang="en-US" sz="2000" dirty="0"/>
              <a:t>represent the scattered logs.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C6047-E32A-4100-015C-0F8A3EFD0B69}"/>
              </a:ext>
            </a:extLst>
          </p:cNvPr>
          <p:cNvSpPr txBox="1"/>
          <p:nvPr/>
        </p:nvSpPr>
        <p:spPr>
          <a:xfrm>
            <a:off x="2400669" y="4864077"/>
            <a:ext cx="484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Reconstructed</a:t>
            </a:r>
            <a:r>
              <a:rPr lang="en-US" sz="2400" dirty="0"/>
              <a:t> using </a:t>
            </a:r>
            <a:r>
              <a:rPr lang="en-US" sz="2400" b="1" i="1" dirty="0">
                <a:solidFill>
                  <a:srgbClr val="0070C0"/>
                </a:solidFill>
              </a:rPr>
              <a:t>piecewise-constant</a:t>
            </a:r>
            <a:r>
              <a:rPr lang="en-US" sz="2400" dirty="0"/>
              <a:t> or linear </a:t>
            </a:r>
            <a:r>
              <a:rPr lang="en-US" sz="2400" b="1" i="1" dirty="0">
                <a:solidFill>
                  <a:srgbClr val="0070C0"/>
                </a:solidFill>
              </a:rPr>
              <a:t>approximation</a:t>
            </a:r>
            <a:r>
              <a:rPr lang="en-US" sz="2400" dirty="0"/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EEA859-B736-153D-4F3C-9B23B5968484}"/>
              </a:ext>
            </a:extLst>
          </p:cNvPr>
          <p:cNvCxnSpPr/>
          <p:nvPr/>
        </p:nvCxnSpPr>
        <p:spPr>
          <a:xfrm flipH="1" flipV="1">
            <a:off x="2787588" y="3844031"/>
            <a:ext cx="470517" cy="923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D913BB-DB88-957C-3F06-A9613D711932}"/>
              </a:ext>
            </a:extLst>
          </p:cNvPr>
          <p:cNvCxnSpPr>
            <a:cxnSpLocks/>
          </p:cNvCxnSpPr>
          <p:nvPr/>
        </p:nvCxnSpPr>
        <p:spPr>
          <a:xfrm flipV="1">
            <a:off x="5669869" y="3747263"/>
            <a:ext cx="426129" cy="10200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736219-B153-0394-49E8-C817CE183B6F}"/>
              </a:ext>
            </a:extLst>
          </p:cNvPr>
          <p:cNvSpPr txBox="1"/>
          <p:nvPr/>
        </p:nvSpPr>
        <p:spPr>
          <a:xfrm>
            <a:off x="7050278" y="4305670"/>
            <a:ext cx="5089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Problems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Often models the behavior </a:t>
            </a:r>
            <a:r>
              <a:rPr lang="en-US" sz="2400" b="1" i="1" dirty="0">
                <a:solidFill>
                  <a:srgbClr val="0070C0"/>
                </a:solidFill>
              </a:rPr>
              <a:t>inaccurately</a:t>
            </a:r>
            <a:r>
              <a:rPr lang="en-US" sz="2400" dirty="0"/>
              <a:t>!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Can yield a “safe” answer, while the actual system might have been unsafe (</a:t>
            </a:r>
            <a:r>
              <a:rPr lang="en-US" sz="2400" b="1" i="1" dirty="0">
                <a:solidFill>
                  <a:schemeClr val="accent1"/>
                </a:solidFill>
              </a:rPr>
              <a:t>unsound</a:t>
            </a:r>
            <a:r>
              <a:rPr lang="en-US" sz="2400" dirty="0"/>
              <a:t>).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4BF42A-AED8-61A0-FAD4-A8F59044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Monitoring: Naïve Approaches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F113-9EA6-875C-4202-E9E318E2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128712"/>
            <a:ext cx="12087225" cy="3267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C6047-E32A-4100-015C-0F8A3EFD0B69}"/>
              </a:ext>
            </a:extLst>
          </p:cNvPr>
          <p:cNvSpPr txBox="1"/>
          <p:nvPr/>
        </p:nvSpPr>
        <p:spPr>
          <a:xfrm>
            <a:off x="6417817" y="4776187"/>
            <a:ext cx="577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Reconstructed</a:t>
            </a:r>
            <a:r>
              <a:rPr lang="en-US" sz="2400" dirty="0"/>
              <a:t> assuming </a:t>
            </a:r>
            <a:r>
              <a:rPr lang="en-US" sz="2400" b="1" i="1" dirty="0">
                <a:solidFill>
                  <a:srgbClr val="0070C0"/>
                </a:solidFill>
              </a:rPr>
              <a:t>arbitrary dynamics</a:t>
            </a:r>
            <a:r>
              <a:rPr lang="en-US" sz="2400" dirty="0"/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D913BB-DB88-957C-3F06-A9613D711932}"/>
              </a:ext>
            </a:extLst>
          </p:cNvPr>
          <p:cNvCxnSpPr>
            <a:cxnSpLocks/>
          </p:cNvCxnSpPr>
          <p:nvPr/>
        </p:nvCxnSpPr>
        <p:spPr>
          <a:xfrm flipV="1">
            <a:off x="9897558" y="3844031"/>
            <a:ext cx="0" cy="896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736219-B153-0394-49E8-C817CE183B6F}"/>
              </a:ext>
            </a:extLst>
          </p:cNvPr>
          <p:cNvSpPr txBox="1"/>
          <p:nvPr/>
        </p:nvSpPr>
        <p:spPr>
          <a:xfrm>
            <a:off x="6617352" y="5366581"/>
            <a:ext cx="5089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Problems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/>
              <a:t>Always yields </a:t>
            </a:r>
            <a:r>
              <a:rPr lang="en-US" sz="2400" dirty="0"/>
              <a:t>potentially </a:t>
            </a:r>
            <a:r>
              <a:rPr lang="en-US" sz="2400" b="1" i="1" dirty="0">
                <a:solidFill>
                  <a:srgbClr val="0070C0"/>
                </a:solidFill>
              </a:rPr>
              <a:t>“unsafe”</a:t>
            </a:r>
            <a:r>
              <a:rPr lang="en-US" sz="2400" dirty="0"/>
              <a:t>!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Removes interest of monitoring!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F8E9EB-8490-835B-32A1-5F97986EB99D}"/>
              </a:ext>
            </a:extLst>
          </p:cNvPr>
          <p:cNvSpPr txBox="1"/>
          <p:nvPr/>
        </p:nvSpPr>
        <p:spPr>
          <a:xfrm>
            <a:off x="0" y="5996225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BB701"/>
                </a:solidFill>
              </a:rPr>
              <a:t>Green dots</a:t>
            </a:r>
            <a:r>
              <a:rPr lang="en-US" sz="2000" dirty="0"/>
              <a:t> represent reconstructed samples.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5572C-8E5A-0B55-2CE1-27BC686A9393}"/>
              </a:ext>
            </a:extLst>
          </p:cNvPr>
          <p:cNvSpPr txBox="1"/>
          <p:nvPr/>
        </p:nvSpPr>
        <p:spPr>
          <a:xfrm>
            <a:off x="0" y="6457890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Blue dots</a:t>
            </a:r>
            <a:r>
              <a:rPr lang="en-US" sz="2000" b="1" i="1" dirty="0">
                <a:solidFill>
                  <a:srgbClr val="1BB701"/>
                </a:solidFill>
              </a:rPr>
              <a:t> </a:t>
            </a:r>
            <a:r>
              <a:rPr lang="en-US" sz="2000" dirty="0"/>
              <a:t>represent the scattered logs.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F78CA-30E6-A1BF-4B04-9EB8C68B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Logs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07206-E26E-16DC-920F-6C8AD2822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296" y="1615640"/>
            <a:ext cx="3695704" cy="2706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C3E6F-94AE-218E-DA68-45D20FF35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2852"/>
            <a:ext cx="6933321" cy="287902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33A99A1-CBC7-6720-A589-3A2ED1856F0E}"/>
              </a:ext>
            </a:extLst>
          </p:cNvPr>
          <p:cNvSpPr/>
          <p:nvPr/>
        </p:nvSpPr>
        <p:spPr>
          <a:xfrm>
            <a:off x="7066486" y="2240317"/>
            <a:ext cx="978408" cy="932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5FCE3-6804-BC85-56A1-5711FDDC6376}"/>
              </a:ext>
            </a:extLst>
          </p:cNvPr>
          <p:cNvSpPr txBox="1"/>
          <p:nvPr/>
        </p:nvSpPr>
        <p:spPr>
          <a:xfrm>
            <a:off x="285335" y="4509843"/>
            <a:ext cx="351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Logging at every time step.</a:t>
            </a:r>
            <a:endParaRPr lang="en-US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499F68-6CB0-327F-8722-927BC668E127}"/>
              </a:ext>
            </a:extLst>
          </p:cNvPr>
          <p:cNvCxnSpPr>
            <a:cxnSpLocks/>
          </p:cNvCxnSpPr>
          <p:nvPr/>
        </p:nvCxnSpPr>
        <p:spPr>
          <a:xfrm flipV="1">
            <a:off x="2043113" y="3622089"/>
            <a:ext cx="0" cy="8433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0EF1B1-251A-1CE6-7ADB-060E55E26083}"/>
              </a:ext>
            </a:extLst>
          </p:cNvPr>
          <p:cNvSpPr txBox="1"/>
          <p:nvPr/>
        </p:nvSpPr>
        <p:spPr>
          <a:xfrm>
            <a:off x="4338222" y="4505452"/>
            <a:ext cx="351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Scattered Logging.</a:t>
            </a:r>
            <a:endParaRPr lang="en-US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1257FA-0B81-1730-8F8D-7EE07F866914}"/>
              </a:ext>
            </a:extLst>
          </p:cNvPr>
          <p:cNvCxnSpPr>
            <a:cxnSpLocks/>
          </p:cNvCxnSpPr>
          <p:nvPr/>
        </p:nvCxnSpPr>
        <p:spPr>
          <a:xfrm flipV="1">
            <a:off x="5755459" y="3622089"/>
            <a:ext cx="0" cy="8433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88975C-1C86-6403-FC07-A00C2802FD15}"/>
              </a:ext>
            </a:extLst>
          </p:cNvPr>
          <p:cNvSpPr txBox="1"/>
          <p:nvPr/>
        </p:nvSpPr>
        <p:spPr>
          <a:xfrm>
            <a:off x="8566952" y="4595709"/>
            <a:ext cx="386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Scattered &amp; Noisy Logging.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AC70B9-08C7-AB9B-8880-F50484DDC81E}"/>
              </a:ext>
            </a:extLst>
          </p:cNvPr>
          <p:cNvCxnSpPr>
            <a:cxnSpLocks/>
          </p:cNvCxnSpPr>
          <p:nvPr/>
        </p:nvCxnSpPr>
        <p:spPr>
          <a:xfrm flipV="1">
            <a:off x="10337816" y="3712346"/>
            <a:ext cx="0" cy="8433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A549D70-E15B-9452-61F9-C0DEA1CC845F}"/>
              </a:ext>
            </a:extLst>
          </p:cNvPr>
          <p:cNvSpPr/>
          <p:nvPr/>
        </p:nvSpPr>
        <p:spPr>
          <a:xfrm>
            <a:off x="8336132" y="1223778"/>
            <a:ext cx="3730835" cy="41028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4E63D-1C03-09E4-4EAA-3DF60AFB1D57}"/>
              </a:ext>
            </a:extLst>
          </p:cNvPr>
          <p:cNvSpPr txBox="1"/>
          <p:nvPr/>
        </p:nvSpPr>
        <p:spPr>
          <a:xfrm>
            <a:off x="8842404" y="5613368"/>
            <a:ext cx="322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Considered in this 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E77F5-9282-EAC7-A9B5-2BF926EA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4" grpId="0"/>
      <p:bldP spid="16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1905F-CC77-1034-A0C4-A82274821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844EC0-7A16-947A-B335-556159790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74" y="4099644"/>
            <a:ext cx="3695704" cy="2706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82BD2-353F-6B36-B132-8ECC2E73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Main Challenge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F8993-F184-2C78-A398-C1D3AF71E45A}"/>
              </a:ext>
            </a:extLst>
          </p:cNvPr>
          <p:cNvSpPr txBox="1"/>
          <p:nvPr/>
        </p:nvSpPr>
        <p:spPr>
          <a:xfrm>
            <a:off x="539574" y="6387548"/>
            <a:ext cx="382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baseline="0" dirty="0">
                <a:latin typeface="SFRM1000"/>
              </a:rPr>
              <a:t>Logging at some time steps.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E6112A-6770-734E-DF19-A25D6562A0A5}"/>
              </a:ext>
            </a:extLst>
          </p:cNvPr>
          <p:cNvSpPr txBox="1"/>
          <p:nvPr/>
        </p:nvSpPr>
        <p:spPr>
          <a:xfrm>
            <a:off x="2174741" y="4170329"/>
            <a:ext cx="217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Unsafe region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2A963F-A749-0172-B015-BD7C284D2AF8}"/>
              </a:ext>
            </a:extLst>
          </p:cNvPr>
          <p:cNvSpPr txBox="1"/>
          <p:nvPr/>
        </p:nvSpPr>
        <p:spPr>
          <a:xfrm>
            <a:off x="5463085" y="1436328"/>
            <a:ext cx="628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Main Idea: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Reconstruct</a:t>
            </a:r>
            <a:r>
              <a:rPr lang="en-US" sz="2800" dirty="0"/>
              <a:t> the missing logs!</a:t>
            </a:r>
          </a:p>
        </p:txBody>
      </p:sp>
      <p:pic>
        <p:nvPicPr>
          <p:cNvPr id="2050" name="Picture 2" descr="33+ Thousand 3d Airplane Icon Royalty-Free Images, Stock Photos &amp; Pictures  | Shutterstock">
            <a:extLst>
              <a:ext uri="{FF2B5EF4-FFF2-40B4-BE49-F238E27FC236}">
                <a16:creationId xmlns:a16="http://schemas.microsoft.com/office/drawing/2014/main" id="{D51F29A0-3572-7B88-9BE1-2B25B706F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7774" r="8549" b="29695"/>
          <a:stretch>
            <a:fillRect/>
          </a:stretch>
        </p:blipFill>
        <p:spPr bwMode="auto">
          <a:xfrm>
            <a:off x="838199" y="1436328"/>
            <a:ext cx="3750366" cy="14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48888B6C-AF69-6BA2-91CB-A7E34A4137D1}"/>
              </a:ext>
            </a:extLst>
          </p:cNvPr>
          <p:cNvSpPr/>
          <p:nvPr/>
        </p:nvSpPr>
        <p:spPr>
          <a:xfrm>
            <a:off x="740099" y="2908430"/>
            <a:ext cx="3235553" cy="1111826"/>
          </a:xfrm>
          <a:prstGeom prst="downArrow">
            <a:avLst>
              <a:gd name="adj1" fmla="val 45904"/>
              <a:gd name="adj2" fmla="val 63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159BA5-16D5-ADAF-2B29-B453B2DE32B4}"/>
              </a:ext>
            </a:extLst>
          </p:cNvPr>
          <p:cNvCxnSpPr>
            <a:cxnSpLocks/>
          </p:cNvCxnSpPr>
          <p:nvPr/>
        </p:nvCxnSpPr>
        <p:spPr>
          <a:xfrm>
            <a:off x="4588565" y="2685380"/>
            <a:ext cx="1401418" cy="22305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0B24F0A-5DEA-1D3C-793A-38EE917903E7}"/>
              </a:ext>
            </a:extLst>
          </p:cNvPr>
          <p:cNvSpPr txBox="1"/>
          <p:nvPr/>
        </p:nvSpPr>
        <p:spPr>
          <a:xfrm>
            <a:off x="6095998" y="2763352"/>
            <a:ext cx="5559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“Formal” Model </a:t>
            </a:r>
            <a:r>
              <a:rPr lang="en-US" sz="2400" i="1" dirty="0"/>
              <a:t>of the</a:t>
            </a:r>
            <a:r>
              <a:rPr lang="en-US" sz="2400" i="1" dirty="0">
                <a:solidFill>
                  <a:schemeClr val="accent1"/>
                </a:solidFill>
              </a:rPr>
              <a:t> System’s </a:t>
            </a:r>
            <a:r>
              <a:rPr lang="en-US" sz="2400" dirty="0">
                <a:solidFill>
                  <a:schemeClr val="accent1"/>
                </a:solidFill>
              </a:rPr>
              <a:t>Behavior?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32FDF5-1352-C951-F26F-F057DF49A7BC}"/>
              </a:ext>
            </a:extLst>
          </p:cNvPr>
          <p:cNvSpPr txBox="1"/>
          <p:nvPr/>
        </p:nvSpPr>
        <p:spPr>
          <a:xfrm>
            <a:off x="5463085" y="3464343"/>
            <a:ext cx="6885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chemeClr val="accent1"/>
                </a:solidFill>
              </a:rPr>
              <a:t>Complex</a:t>
            </a:r>
            <a:r>
              <a:rPr lang="en-US" sz="2400" dirty="0"/>
              <a:t> – thus making formal techniques </a:t>
            </a:r>
            <a:r>
              <a:rPr lang="en-US" sz="2400" i="1" dirty="0"/>
              <a:t>unscalable</a:t>
            </a:r>
            <a:r>
              <a:rPr lang="en-US" sz="2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chemeClr val="accent1"/>
                </a:solidFill>
              </a:rPr>
              <a:t>Unavailable</a:t>
            </a:r>
            <a:r>
              <a:rPr lang="en-US" sz="2400" dirty="0"/>
              <a:t> – for complex components such DNNs and Simulink models.</a:t>
            </a:r>
          </a:p>
          <a:p>
            <a:endParaRPr lang="en-US" sz="240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4EBCB63-FFAD-5CF1-AD73-46E93B093F65}"/>
              </a:ext>
            </a:extLst>
          </p:cNvPr>
          <p:cNvSpPr/>
          <p:nvPr/>
        </p:nvSpPr>
        <p:spPr>
          <a:xfrm>
            <a:off x="740099" y="5141843"/>
            <a:ext cx="783901" cy="36933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8D43408-3DC1-054A-43C6-DB739997C608}"/>
              </a:ext>
            </a:extLst>
          </p:cNvPr>
          <p:cNvSpPr/>
          <p:nvPr/>
        </p:nvSpPr>
        <p:spPr>
          <a:xfrm rot="700485">
            <a:off x="1466925" y="5226190"/>
            <a:ext cx="498464" cy="53468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C9B31D3-8B96-8BA1-2EA0-203AC07C84D1}"/>
              </a:ext>
            </a:extLst>
          </p:cNvPr>
          <p:cNvSpPr/>
          <p:nvPr/>
        </p:nvSpPr>
        <p:spPr>
          <a:xfrm rot="700485">
            <a:off x="1810470" y="5517077"/>
            <a:ext cx="498464" cy="53468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125035-0FB3-455F-EDC7-720BC423EF99}"/>
              </a:ext>
            </a:extLst>
          </p:cNvPr>
          <p:cNvSpPr/>
          <p:nvPr/>
        </p:nvSpPr>
        <p:spPr>
          <a:xfrm rot="19252860">
            <a:off x="2038280" y="5213916"/>
            <a:ext cx="882194" cy="53468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FB6C9E2-9F42-C8AC-FDFF-D566EC962496}"/>
              </a:ext>
            </a:extLst>
          </p:cNvPr>
          <p:cNvSpPr/>
          <p:nvPr/>
        </p:nvSpPr>
        <p:spPr>
          <a:xfrm rot="685198">
            <a:off x="2618292" y="5089590"/>
            <a:ext cx="882194" cy="3923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48804-4AFA-C057-7831-0651AB27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7" grpId="0"/>
      <p:bldP spid="8" grpId="0" animBg="1"/>
      <p:bldP spid="20" grpId="0"/>
      <p:bldP spid="23" grpId="0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FAD08-04ED-29B0-85C9-5096E8ED1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E764DF02-6084-511D-0ED4-A91490B7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92" y="2601786"/>
            <a:ext cx="2958358" cy="19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E0608-F251-586D-F7DF-4A1F5450C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74" y="4099644"/>
            <a:ext cx="3695704" cy="2706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43E356-951D-B83B-E81C-F5859F31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Main Challenge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56F36-64C4-EB4B-AF10-4BAE1C64071A}"/>
              </a:ext>
            </a:extLst>
          </p:cNvPr>
          <p:cNvSpPr txBox="1"/>
          <p:nvPr/>
        </p:nvSpPr>
        <p:spPr>
          <a:xfrm>
            <a:off x="539574" y="6387548"/>
            <a:ext cx="382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baseline="0" dirty="0">
                <a:latin typeface="SFRM1000"/>
              </a:rPr>
              <a:t>Logging at some time steps.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ED7957-7A6D-6CAB-C94D-D8334FA20982}"/>
              </a:ext>
            </a:extLst>
          </p:cNvPr>
          <p:cNvSpPr txBox="1"/>
          <p:nvPr/>
        </p:nvSpPr>
        <p:spPr>
          <a:xfrm>
            <a:off x="2174741" y="4170329"/>
            <a:ext cx="217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Unsafe region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BC6CE3-817C-1A5F-C9E3-E473A0B62CCA}"/>
              </a:ext>
            </a:extLst>
          </p:cNvPr>
          <p:cNvSpPr txBox="1"/>
          <p:nvPr/>
        </p:nvSpPr>
        <p:spPr>
          <a:xfrm>
            <a:off x="5463085" y="1436328"/>
            <a:ext cx="628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Main Idea: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Reconstruct</a:t>
            </a:r>
            <a:r>
              <a:rPr lang="en-US" sz="2800" dirty="0"/>
              <a:t> the missing logs!</a:t>
            </a:r>
          </a:p>
        </p:txBody>
      </p:sp>
      <p:pic>
        <p:nvPicPr>
          <p:cNvPr id="2050" name="Picture 2" descr="33+ Thousand 3d Airplane Icon Royalty-Free Images, Stock Photos &amp; Pictures  | Shutterstock">
            <a:extLst>
              <a:ext uri="{FF2B5EF4-FFF2-40B4-BE49-F238E27FC236}">
                <a16:creationId xmlns:a16="http://schemas.microsoft.com/office/drawing/2014/main" id="{AD38E729-3917-882F-2573-8CE82D1A0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7774" r="8549" b="29695"/>
          <a:stretch>
            <a:fillRect/>
          </a:stretch>
        </p:blipFill>
        <p:spPr bwMode="auto">
          <a:xfrm>
            <a:off x="838199" y="1436328"/>
            <a:ext cx="3750366" cy="14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89D1F771-9783-9EB1-B193-15EA00CA3366}"/>
              </a:ext>
            </a:extLst>
          </p:cNvPr>
          <p:cNvSpPr/>
          <p:nvPr/>
        </p:nvSpPr>
        <p:spPr>
          <a:xfrm>
            <a:off x="740099" y="2908430"/>
            <a:ext cx="3235553" cy="1111826"/>
          </a:xfrm>
          <a:prstGeom prst="downArrow">
            <a:avLst>
              <a:gd name="adj1" fmla="val 45904"/>
              <a:gd name="adj2" fmla="val 63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C23B1F-12A8-87B1-D4B1-AA1ACDEA3ACF}"/>
              </a:ext>
            </a:extLst>
          </p:cNvPr>
          <p:cNvCxnSpPr>
            <a:cxnSpLocks/>
          </p:cNvCxnSpPr>
          <p:nvPr/>
        </p:nvCxnSpPr>
        <p:spPr>
          <a:xfrm>
            <a:off x="4588565" y="2685380"/>
            <a:ext cx="2276061" cy="958968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AE07692-064F-0331-6AAB-94116487BA16}"/>
              </a:ext>
            </a:extLst>
          </p:cNvPr>
          <p:cNvSpPr/>
          <p:nvPr/>
        </p:nvSpPr>
        <p:spPr>
          <a:xfrm>
            <a:off x="740099" y="5141843"/>
            <a:ext cx="783901" cy="36933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6DAFDBF-05B5-94DB-0BA4-09748B2ADB07}"/>
              </a:ext>
            </a:extLst>
          </p:cNvPr>
          <p:cNvSpPr/>
          <p:nvPr/>
        </p:nvSpPr>
        <p:spPr>
          <a:xfrm rot="700485">
            <a:off x="1466925" y="5226190"/>
            <a:ext cx="498464" cy="53468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DB52EE0-E211-6A24-6B79-DD010C40809D}"/>
              </a:ext>
            </a:extLst>
          </p:cNvPr>
          <p:cNvSpPr/>
          <p:nvPr/>
        </p:nvSpPr>
        <p:spPr>
          <a:xfrm rot="700485">
            <a:off x="1810470" y="5517077"/>
            <a:ext cx="498464" cy="53468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C9FCE3B-0174-6E13-8908-2378E4D9B1CB}"/>
              </a:ext>
            </a:extLst>
          </p:cNvPr>
          <p:cNvSpPr/>
          <p:nvPr/>
        </p:nvSpPr>
        <p:spPr>
          <a:xfrm rot="19252860">
            <a:off x="2038280" y="5213916"/>
            <a:ext cx="882194" cy="53468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CA7521A-C202-1340-ABA6-6CB4ECDD8975}"/>
              </a:ext>
            </a:extLst>
          </p:cNvPr>
          <p:cNvSpPr/>
          <p:nvPr/>
        </p:nvSpPr>
        <p:spPr>
          <a:xfrm rot="685198">
            <a:off x="2618292" y="5089590"/>
            <a:ext cx="882194" cy="39234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A5CB8-D61E-B3FB-F94D-1F78661279D0}"/>
              </a:ext>
            </a:extLst>
          </p:cNvPr>
          <p:cNvSpPr txBox="1"/>
          <p:nvPr/>
        </p:nvSpPr>
        <p:spPr>
          <a:xfrm>
            <a:off x="6737171" y="4423200"/>
            <a:ext cx="304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I/O Execution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35443-7596-5E33-2F52-27EF9887B702}"/>
              </a:ext>
            </a:extLst>
          </p:cNvPr>
          <p:cNvSpPr txBox="1"/>
          <p:nvPr/>
        </p:nvSpPr>
        <p:spPr>
          <a:xfrm>
            <a:off x="6587513" y="5092337"/>
            <a:ext cx="5064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Digital replica of the actual system.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Generates random trajectories/behaviors from an initial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733FF-760A-88B8-A1C2-1854BFF08E45}"/>
              </a:ext>
            </a:extLst>
          </p:cNvPr>
          <p:cNvSpPr txBox="1"/>
          <p:nvPr/>
        </p:nvSpPr>
        <p:spPr>
          <a:xfrm>
            <a:off x="6508098" y="2422799"/>
            <a:ext cx="304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In this Work!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703A9-D704-BC14-51FE-C6DE3BC0FC82}"/>
              </a:ext>
            </a:extLst>
          </p:cNvPr>
          <p:cNvSpPr txBox="1"/>
          <p:nvPr/>
        </p:nvSpPr>
        <p:spPr>
          <a:xfrm>
            <a:off x="6279024" y="6295215"/>
            <a:ext cx="4203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No Formal Model Needed!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B841D36-6EE8-1C89-C692-9692373A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372B-F042-D7DF-AB1F-64D623FA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Event of a Crash!</a:t>
            </a:r>
          </a:p>
        </p:txBody>
      </p:sp>
      <p:pic>
        <p:nvPicPr>
          <p:cNvPr id="1026" name="Picture 2" descr="2 Die and Many Are Hurt as Plane Crashes in San Francisco - The New York  Times">
            <a:extLst>
              <a:ext uri="{FF2B5EF4-FFF2-40B4-BE49-F238E27FC236}">
                <a16:creationId xmlns:a16="http://schemas.microsoft.com/office/drawing/2014/main" id="{01E5A1A4-2BB4-82AD-3EE1-0153B7D0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4059381"/>
            <a:ext cx="4186759" cy="27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sla owner shares insights after Model 3 protects him from violent  high-speed crash">
            <a:extLst>
              <a:ext uri="{FF2B5EF4-FFF2-40B4-BE49-F238E27FC236}">
                <a16:creationId xmlns:a16="http://schemas.microsoft.com/office/drawing/2014/main" id="{540F4ED8-BC9E-C476-A21E-0BA0FC0F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40" y="4059381"/>
            <a:ext cx="4186760" cy="27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6238024-4DFD-DFCE-B6DC-F11919A7F20A}"/>
              </a:ext>
            </a:extLst>
          </p:cNvPr>
          <p:cNvGrpSpPr/>
          <p:nvPr/>
        </p:nvGrpSpPr>
        <p:grpSpPr>
          <a:xfrm>
            <a:off x="110034" y="1660124"/>
            <a:ext cx="4470844" cy="1325562"/>
            <a:chOff x="110034" y="1660124"/>
            <a:chExt cx="4470844" cy="1325562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9534D130-3493-BDF7-AD62-9C3FEBEB75A1}"/>
                </a:ext>
              </a:extLst>
            </p:cNvPr>
            <p:cNvSpPr/>
            <p:nvPr/>
          </p:nvSpPr>
          <p:spPr>
            <a:xfrm>
              <a:off x="110034" y="1660124"/>
              <a:ext cx="4470844" cy="1325562"/>
            </a:xfrm>
            <a:prstGeom prst="cloudCallout">
              <a:avLst>
                <a:gd name="adj1" fmla="val 55744"/>
                <a:gd name="adj2" fmla="val 102652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1D09CA-A2DE-51A7-0199-CE1364AA16E0}"/>
                </a:ext>
              </a:extLst>
            </p:cNvPr>
            <p:cNvSpPr txBox="1"/>
            <p:nvPr/>
          </p:nvSpPr>
          <p:spPr>
            <a:xfrm>
              <a:off x="568170" y="1773342"/>
              <a:ext cx="4012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Cause of the crash?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A4C2BD-A3F5-7976-EE23-DAFB0C418D66}"/>
              </a:ext>
            </a:extLst>
          </p:cNvPr>
          <p:cNvGrpSpPr/>
          <p:nvPr/>
        </p:nvGrpSpPr>
        <p:grpSpPr>
          <a:xfrm>
            <a:off x="4838330" y="1553592"/>
            <a:ext cx="2530136" cy="3675356"/>
            <a:chOff x="4838330" y="1553592"/>
            <a:chExt cx="2530136" cy="3675356"/>
          </a:xfrm>
        </p:grpSpPr>
        <p:pic>
          <p:nvPicPr>
            <p:cNvPr id="1032" name="Picture 8" descr="The Police Car Opposite The Of The Police Station Stock Illustration -  Download Image Now - iStock">
              <a:extLst>
                <a:ext uri="{FF2B5EF4-FFF2-40B4-BE49-F238E27FC236}">
                  <a16:creationId xmlns:a16="http://schemas.microsoft.com/office/drawing/2014/main" id="{E0EC9AC6-BC4B-52BB-0CF8-CF9B817DF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098" y="1700212"/>
              <a:ext cx="2263806" cy="1616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urance office building icon cartoon style Vector Image">
              <a:extLst>
                <a:ext uri="{FF2B5EF4-FFF2-40B4-BE49-F238E27FC236}">
                  <a16:creationId xmlns:a16="http://schemas.microsoft.com/office/drawing/2014/main" id="{8988F96C-53E3-33A1-A788-41805A53E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304" y="3316688"/>
              <a:ext cx="1602789" cy="1728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F2F73F-176E-3519-9E37-9AC196900B41}"/>
                </a:ext>
              </a:extLst>
            </p:cNvPr>
            <p:cNvSpPr/>
            <p:nvPr/>
          </p:nvSpPr>
          <p:spPr>
            <a:xfrm>
              <a:off x="4838330" y="1553592"/>
              <a:ext cx="2530136" cy="36753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1677B-AF33-D144-E393-AAC5FD51E2BF}"/>
              </a:ext>
            </a:extLst>
          </p:cNvPr>
          <p:cNvGrpSpPr/>
          <p:nvPr/>
        </p:nvGrpSpPr>
        <p:grpSpPr>
          <a:xfrm>
            <a:off x="7625918" y="1690688"/>
            <a:ext cx="4590324" cy="1325562"/>
            <a:chOff x="7601676" y="1464290"/>
            <a:chExt cx="4590324" cy="13255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F0BBC1-4199-EBFC-4709-4C670766641A}"/>
                </a:ext>
              </a:extLst>
            </p:cNvPr>
            <p:cNvSpPr txBox="1"/>
            <p:nvPr/>
          </p:nvSpPr>
          <p:spPr>
            <a:xfrm>
              <a:off x="8179292" y="1578656"/>
              <a:ext cx="4012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Who was at fault?</a:t>
              </a:r>
            </a:p>
          </p:txBody>
        </p:sp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E4909A9D-02B0-F010-0D0E-A9EAC2A8D8AF}"/>
                </a:ext>
              </a:extLst>
            </p:cNvPr>
            <p:cNvSpPr/>
            <p:nvPr/>
          </p:nvSpPr>
          <p:spPr>
            <a:xfrm>
              <a:off x="7601676" y="1464290"/>
              <a:ext cx="4470844" cy="1325562"/>
            </a:xfrm>
            <a:prstGeom prst="cloudCallout">
              <a:avLst>
                <a:gd name="adj1" fmla="val -53667"/>
                <a:gd name="adj2" fmla="val 78542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1087D5-11E0-14F0-0117-BDEF34A1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835D3-97A3-CD74-6349-49BBFE842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EEFB4A98-3CD6-7740-2BD0-9DD146DB2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34" y="869092"/>
            <a:ext cx="2958358" cy="19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F638EC-A971-3209-87C2-78CCB273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Main Idea</a:t>
            </a:r>
          </a:p>
        </p:txBody>
      </p:sp>
      <p:pic>
        <p:nvPicPr>
          <p:cNvPr id="2050" name="Picture 2" descr="33+ Thousand 3d Airplane Icon Royalty-Free Images, Stock Photos &amp; Pictures  | Shutterstock">
            <a:extLst>
              <a:ext uri="{FF2B5EF4-FFF2-40B4-BE49-F238E27FC236}">
                <a16:creationId xmlns:a16="http://schemas.microsoft.com/office/drawing/2014/main" id="{4402231B-AB54-A016-9CAA-BB8D31042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7774" r="8549" b="29695"/>
          <a:stretch>
            <a:fillRect/>
          </a:stretch>
        </p:blipFill>
        <p:spPr bwMode="auto">
          <a:xfrm>
            <a:off x="838199" y="1436328"/>
            <a:ext cx="3750366" cy="14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561AA719-E84F-6FCD-D510-4869C87AF6A3}"/>
              </a:ext>
            </a:extLst>
          </p:cNvPr>
          <p:cNvSpPr/>
          <p:nvPr/>
        </p:nvSpPr>
        <p:spPr>
          <a:xfrm>
            <a:off x="740099" y="2908430"/>
            <a:ext cx="3235553" cy="1111826"/>
          </a:xfrm>
          <a:prstGeom prst="downArrow">
            <a:avLst>
              <a:gd name="adj1" fmla="val 45904"/>
              <a:gd name="adj2" fmla="val 63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65DDE-9A13-1A44-8ADB-CDFDC8693773}"/>
              </a:ext>
            </a:extLst>
          </p:cNvPr>
          <p:cNvSpPr txBox="1"/>
          <p:nvPr/>
        </p:nvSpPr>
        <p:spPr>
          <a:xfrm>
            <a:off x="8026313" y="2690506"/>
            <a:ext cx="304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I/O Execution Model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639494-3269-58C3-9846-90FA6B5CDC06}"/>
              </a:ext>
            </a:extLst>
          </p:cNvPr>
          <p:cNvGrpSpPr/>
          <p:nvPr/>
        </p:nvGrpSpPr>
        <p:grpSpPr>
          <a:xfrm>
            <a:off x="539574" y="4099644"/>
            <a:ext cx="3805757" cy="2706236"/>
            <a:chOff x="539574" y="4099644"/>
            <a:chExt cx="3805757" cy="27062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D07A2-9B64-FCE7-E107-9F86AAECC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574" y="4099644"/>
              <a:ext cx="3695704" cy="27062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54717B-0F09-82E2-2528-63C4813B6C5E}"/>
                </a:ext>
              </a:extLst>
            </p:cNvPr>
            <p:cNvSpPr txBox="1"/>
            <p:nvPr/>
          </p:nvSpPr>
          <p:spPr>
            <a:xfrm>
              <a:off x="1623585" y="6236470"/>
              <a:ext cx="110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u="none" strike="noStrike" baseline="0" dirty="0">
                  <a:latin typeface="SFRM1000"/>
                </a:rPr>
                <a:t>Log</a:t>
              </a:r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B59F64-AA55-6702-30D9-F44E302A5C48}"/>
                </a:ext>
              </a:extLst>
            </p:cNvPr>
            <p:cNvSpPr txBox="1"/>
            <p:nvPr/>
          </p:nvSpPr>
          <p:spPr>
            <a:xfrm>
              <a:off x="2174741" y="4170329"/>
              <a:ext cx="2170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Unsafe region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5D854E9-B76C-07C0-B131-F9F9D4D41C4F}"/>
              </a:ext>
            </a:extLst>
          </p:cNvPr>
          <p:cNvSpPr txBox="1"/>
          <p:nvPr/>
        </p:nvSpPr>
        <p:spPr>
          <a:xfrm>
            <a:off x="5555179" y="3939496"/>
            <a:ext cx="609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Step 1:</a:t>
            </a:r>
            <a:r>
              <a:rPr lang="en-US" sz="2400" dirty="0"/>
              <a:t> Create random trajectories from the log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31C728F-0AFC-0E47-BFD5-0B2AB8630253}"/>
              </a:ext>
            </a:extLst>
          </p:cNvPr>
          <p:cNvSpPr/>
          <p:nvPr/>
        </p:nvSpPr>
        <p:spPr>
          <a:xfrm>
            <a:off x="742122" y="5287617"/>
            <a:ext cx="2756452" cy="530087"/>
          </a:xfrm>
          <a:custGeom>
            <a:avLst/>
            <a:gdLst>
              <a:gd name="connsiteX0" fmla="*/ 0 w 2756452"/>
              <a:gd name="connsiteY0" fmla="*/ 0 h 530087"/>
              <a:gd name="connsiteX1" fmla="*/ 318052 w 2756452"/>
              <a:gd name="connsiteY1" fmla="*/ 0 h 530087"/>
              <a:gd name="connsiteX2" fmla="*/ 728869 w 2756452"/>
              <a:gd name="connsiteY2" fmla="*/ 13253 h 530087"/>
              <a:gd name="connsiteX3" fmla="*/ 834887 w 2756452"/>
              <a:gd name="connsiteY3" fmla="*/ 92766 h 530087"/>
              <a:gd name="connsiteX4" fmla="*/ 874643 w 2756452"/>
              <a:gd name="connsiteY4" fmla="*/ 132522 h 530087"/>
              <a:gd name="connsiteX5" fmla="*/ 914400 w 2756452"/>
              <a:gd name="connsiteY5" fmla="*/ 198783 h 530087"/>
              <a:gd name="connsiteX6" fmla="*/ 954156 w 2756452"/>
              <a:gd name="connsiteY6" fmla="*/ 278296 h 530087"/>
              <a:gd name="connsiteX7" fmla="*/ 993913 w 2756452"/>
              <a:gd name="connsiteY7" fmla="*/ 291548 h 530087"/>
              <a:gd name="connsiteX8" fmla="*/ 1099930 w 2756452"/>
              <a:gd name="connsiteY8" fmla="*/ 384313 h 530087"/>
              <a:gd name="connsiteX9" fmla="*/ 1126435 w 2756452"/>
              <a:gd name="connsiteY9" fmla="*/ 410818 h 530087"/>
              <a:gd name="connsiteX10" fmla="*/ 1166191 w 2756452"/>
              <a:gd name="connsiteY10" fmla="*/ 424070 h 530087"/>
              <a:gd name="connsiteX11" fmla="*/ 1205948 w 2756452"/>
              <a:gd name="connsiteY11" fmla="*/ 450574 h 530087"/>
              <a:gd name="connsiteX12" fmla="*/ 1285461 w 2756452"/>
              <a:gd name="connsiteY12" fmla="*/ 477079 h 530087"/>
              <a:gd name="connsiteX13" fmla="*/ 1378226 w 2756452"/>
              <a:gd name="connsiteY13" fmla="*/ 503583 h 530087"/>
              <a:gd name="connsiteX14" fmla="*/ 1470991 w 2756452"/>
              <a:gd name="connsiteY14" fmla="*/ 530087 h 530087"/>
              <a:gd name="connsiteX15" fmla="*/ 1643269 w 2756452"/>
              <a:gd name="connsiteY15" fmla="*/ 516835 h 530087"/>
              <a:gd name="connsiteX16" fmla="*/ 1722782 w 2756452"/>
              <a:gd name="connsiteY16" fmla="*/ 424070 h 530087"/>
              <a:gd name="connsiteX17" fmla="*/ 1736035 w 2756452"/>
              <a:gd name="connsiteY17" fmla="*/ 384313 h 530087"/>
              <a:gd name="connsiteX18" fmla="*/ 1762539 w 2756452"/>
              <a:gd name="connsiteY18" fmla="*/ 344557 h 530087"/>
              <a:gd name="connsiteX19" fmla="*/ 1789043 w 2756452"/>
              <a:gd name="connsiteY19" fmla="*/ 265044 h 530087"/>
              <a:gd name="connsiteX20" fmla="*/ 1842052 w 2756452"/>
              <a:gd name="connsiteY20" fmla="*/ 212035 h 530087"/>
              <a:gd name="connsiteX21" fmla="*/ 1855304 w 2756452"/>
              <a:gd name="connsiteY21" fmla="*/ 172279 h 530087"/>
              <a:gd name="connsiteX22" fmla="*/ 1934817 w 2756452"/>
              <a:gd name="connsiteY22" fmla="*/ 119270 h 530087"/>
              <a:gd name="connsiteX23" fmla="*/ 1974574 w 2756452"/>
              <a:gd name="connsiteY23" fmla="*/ 79513 h 530087"/>
              <a:gd name="connsiteX24" fmla="*/ 2027582 w 2756452"/>
              <a:gd name="connsiteY24" fmla="*/ 66261 h 530087"/>
              <a:gd name="connsiteX25" fmla="*/ 2517913 w 2756452"/>
              <a:gd name="connsiteY25" fmla="*/ 79513 h 530087"/>
              <a:gd name="connsiteX26" fmla="*/ 2584174 w 2756452"/>
              <a:gd name="connsiteY26" fmla="*/ 92766 h 530087"/>
              <a:gd name="connsiteX27" fmla="*/ 2756452 w 2756452"/>
              <a:gd name="connsiteY27" fmla="*/ 106018 h 53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56452" h="530087">
                <a:moveTo>
                  <a:pt x="0" y="0"/>
                </a:moveTo>
                <a:cubicBezTo>
                  <a:pt x="211084" y="30157"/>
                  <a:pt x="-44021" y="0"/>
                  <a:pt x="318052" y="0"/>
                </a:cubicBezTo>
                <a:cubicBezTo>
                  <a:pt x="455062" y="0"/>
                  <a:pt x="591930" y="8835"/>
                  <a:pt x="728869" y="13253"/>
                </a:cubicBezTo>
                <a:cubicBezTo>
                  <a:pt x="798259" y="36382"/>
                  <a:pt x="758748" y="16627"/>
                  <a:pt x="834887" y="92766"/>
                </a:cubicBezTo>
                <a:lnTo>
                  <a:pt x="874643" y="132522"/>
                </a:lnTo>
                <a:cubicBezTo>
                  <a:pt x="912184" y="245148"/>
                  <a:pt x="859826" y="107828"/>
                  <a:pt x="914400" y="198783"/>
                </a:cubicBezTo>
                <a:cubicBezTo>
                  <a:pt x="936561" y="235718"/>
                  <a:pt x="915488" y="247362"/>
                  <a:pt x="954156" y="278296"/>
                </a:cubicBezTo>
                <a:cubicBezTo>
                  <a:pt x="965064" y="287022"/>
                  <a:pt x="980661" y="287131"/>
                  <a:pt x="993913" y="291548"/>
                </a:cubicBezTo>
                <a:cubicBezTo>
                  <a:pt x="1157399" y="455034"/>
                  <a:pt x="990352" y="296650"/>
                  <a:pt x="1099930" y="384313"/>
                </a:cubicBezTo>
                <a:cubicBezTo>
                  <a:pt x="1109687" y="392118"/>
                  <a:pt x="1115721" y="404390"/>
                  <a:pt x="1126435" y="410818"/>
                </a:cubicBezTo>
                <a:cubicBezTo>
                  <a:pt x="1138413" y="418005"/>
                  <a:pt x="1153697" y="417823"/>
                  <a:pt x="1166191" y="424070"/>
                </a:cubicBezTo>
                <a:cubicBezTo>
                  <a:pt x="1180437" y="431193"/>
                  <a:pt x="1191394" y="444105"/>
                  <a:pt x="1205948" y="450574"/>
                </a:cubicBezTo>
                <a:cubicBezTo>
                  <a:pt x="1231478" y="461921"/>
                  <a:pt x="1258957" y="468244"/>
                  <a:pt x="1285461" y="477079"/>
                </a:cubicBezTo>
                <a:cubicBezTo>
                  <a:pt x="1380771" y="508849"/>
                  <a:pt x="1261760" y="470307"/>
                  <a:pt x="1378226" y="503583"/>
                </a:cubicBezTo>
                <a:cubicBezTo>
                  <a:pt x="1511309" y="541606"/>
                  <a:pt x="1305274" y="488659"/>
                  <a:pt x="1470991" y="530087"/>
                </a:cubicBezTo>
                <a:cubicBezTo>
                  <a:pt x="1528417" y="525670"/>
                  <a:pt x="1588014" y="533087"/>
                  <a:pt x="1643269" y="516835"/>
                </a:cubicBezTo>
                <a:cubicBezTo>
                  <a:pt x="1662383" y="511213"/>
                  <a:pt x="1711198" y="447237"/>
                  <a:pt x="1722782" y="424070"/>
                </a:cubicBezTo>
                <a:cubicBezTo>
                  <a:pt x="1729029" y="411576"/>
                  <a:pt x="1729788" y="396807"/>
                  <a:pt x="1736035" y="384313"/>
                </a:cubicBezTo>
                <a:cubicBezTo>
                  <a:pt x="1743158" y="370068"/>
                  <a:pt x="1753704" y="357809"/>
                  <a:pt x="1762539" y="344557"/>
                </a:cubicBezTo>
                <a:cubicBezTo>
                  <a:pt x="1771374" y="318053"/>
                  <a:pt x="1769288" y="284799"/>
                  <a:pt x="1789043" y="265044"/>
                </a:cubicBezTo>
                <a:lnTo>
                  <a:pt x="1842052" y="212035"/>
                </a:lnTo>
                <a:cubicBezTo>
                  <a:pt x="1846469" y="198783"/>
                  <a:pt x="1845427" y="182156"/>
                  <a:pt x="1855304" y="172279"/>
                </a:cubicBezTo>
                <a:cubicBezTo>
                  <a:pt x="1877828" y="149755"/>
                  <a:pt x="1912293" y="141794"/>
                  <a:pt x="1934817" y="119270"/>
                </a:cubicBezTo>
                <a:cubicBezTo>
                  <a:pt x="1948069" y="106018"/>
                  <a:pt x="1958302" y="88812"/>
                  <a:pt x="1974574" y="79513"/>
                </a:cubicBezTo>
                <a:cubicBezTo>
                  <a:pt x="1990387" y="70477"/>
                  <a:pt x="2009913" y="70678"/>
                  <a:pt x="2027582" y="66261"/>
                </a:cubicBezTo>
                <a:cubicBezTo>
                  <a:pt x="2191026" y="70678"/>
                  <a:pt x="2354595" y="71736"/>
                  <a:pt x="2517913" y="79513"/>
                </a:cubicBezTo>
                <a:cubicBezTo>
                  <a:pt x="2540412" y="80584"/>
                  <a:pt x="2561956" y="89063"/>
                  <a:pt x="2584174" y="92766"/>
                </a:cubicBezTo>
                <a:cubicBezTo>
                  <a:pt x="2686173" y="109766"/>
                  <a:pt x="2660132" y="106018"/>
                  <a:pt x="2756452" y="106018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A5DDB89-6442-0634-4FD5-D3F76C8E25B0}"/>
              </a:ext>
            </a:extLst>
          </p:cNvPr>
          <p:cNvSpPr/>
          <p:nvPr/>
        </p:nvSpPr>
        <p:spPr>
          <a:xfrm>
            <a:off x="755374" y="5217419"/>
            <a:ext cx="2716696" cy="653294"/>
          </a:xfrm>
          <a:custGeom>
            <a:avLst/>
            <a:gdLst>
              <a:gd name="connsiteX0" fmla="*/ 0 w 2716696"/>
              <a:gd name="connsiteY0" fmla="*/ 242477 h 653294"/>
              <a:gd name="connsiteX1" fmla="*/ 92765 w 2716696"/>
              <a:gd name="connsiteY1" fmla="*/ 202720 h 653294"/>
              <a:gd name="connsiteX2" fmla="*/ 132522 w 2716696"/>
              <a:gd name="connsiteY2" fmla="*/ 189468 h 653294"/>
              <a:gd name="connsiteX3" fmla="*/ 172278 w 2716696"/>
              <a:gd name="connsiteY3" fmla="*/ 162964 h 653294"/>
              <a:gd name="connsiteX4" fmla="*/ 198783 w 2716696"/>
              <a:gd name="connsiteY4" fmla="*/ 136459 h 653294"/>
              <a:gd name="connsiteX5" fmla="*/ 278296 w 2716696"/>
              <a:gd name="connsiteY5" fmla="*/ 109955 h 653294"/>
              <a:gd name="connsiteX6" fmla="*/ 371061 w 2716696"/>
              <a:gd name="connsiteY6" fmla="*/ 83451 h 653294"/>
              <a:gd name="connsiteX7" fmla="*/ 437322 w 2716696"/>
              <a:gd name="connsiteY7" fmla="*/ 70198 h 653294"/>
              <a:gd name="connsiteX8" fmla="*/ 675861 w 2716696"/>
              <a:gd name="connsiteY8" fmla="*/ 43694 h 653294"/>
              <a:gd name="connsiteX9" fmla="*/ 874643 w 2716696"/>
              <a:gd name="connsiteY9" fmla="*/ 30442 h 653294"/>
              <a:gd name="connsiteX10" fmla="*/ 914400 w 2716696"/>
              <a:gd name="connsiteY10" fmla="*/ 43694 h 653294"/>
              <a:gd name="connsiteX11" fmla="*/ 1020417 w 2716696"/>
              <a:gd name="connsiteY11" fmla="*/ 136459 h 653294"/>
              <a:gd name="connsiteX12" fmla="*/ 1046922 w 2716696"/>
              <a:gd name="connsiteY12" fmla="*/ 162964 h 653294"/>
              <a:gd name="connsiteX13" fmla="*/ 1073426 w 2716696"/>
              <a:gd name="connsiteY13" fmla="*/ 202720 h 653294"/>
              <a:gd name="connsiteX14" fmla="*/ 1152939 w 2716696"/>
              <a:gd name="connsiteY14" fmla="*/ 242477 h 653294"/>
              <a:gd name="connsiteX15" fmla="*/ 1192696 w 2716696"/>
              <a:gd name="connsiteY15" fmla="*/ 308738 h 653294"/>
              <a:gd name="connsiteX16" fmla="*/ 1258956 w 2716696"/>
              <a:gd name="connsiteY16" fmla="*/ 428007 h 653294"/>
              <a:gd name="connsiteX17" fmla="*/ 1298713 w 2716696"/>
              <a:gd name="connsiteY17" fmla="*/ 441259 h 653294"/>
              <a:gd name="connsiteX18" fmla="*/ 1351722 w 2716696"/>
              <a:gd name="connsiteY18" fmla="*/ 494268 h 653294"/>
              <a:gd name="connsiteX19" fmla="*/ 1391478 w 2716696"/>
              <a:gd name="connsiteY19" fmla="*/ 560529 h 653294"/>
              <a:gd name="connsiteX20" fmla="*/ 1497496 w 2716696"/>
              <a:gd name="connsiteY20" fmla="*/ 653294 h 653294"/>
              <a:gd name="connsiteX21" fmla="*/ 1616765 w 2716696"/>
              <a:gd name="connsiteY21" fmla="*/ 640042 h 653294"/>
              <a:gd name="connsiteX22" fmla="*/ 1696278 w 2716696"/>
              <a:gd name="connsiteY22" fmla="*/ 613538 h 653294"/>
              <a:gd name="connsiteX23" fmla="*/ 1789043 w 2716696"/>
              <a:gd name="connsiteY23" fmla="*/ 507520 h 653294"/>
              <a:gd name="connsiteX24" fmla="*/ 1802296 w 2716696"/>
              <a:gd name="connsiteY24" fmla="*/ 467764 h 653294"/>
              <a:gd name="connsiteX25" fmla="*/ 1842052 w 2716696"/>
              <a:gd name="connsiteY25" fmla="*/ 136459 h 653294"/>
              <a:gd name="connsiteX26" fmla="*/ 1855304 w 2716696"/>
              <a:gd name="connsiteY26" fmla="*/ 96703 h 653294"/>
              <a:gd name="connsiteX27" fmla="*/ 1868556 w 2716696"/>
              <a:gd name="connsiteY27" fmla="*/ 56946 h 653294"/>
              <a:gd name="connsiteX28" fmla="*/ 1908313 w 2716696"/>
              <a:gd name="connsiteY28" fmla="*/ 43694 h 653294"/>
              <a:gd name="connsiteX29" fmla="*/ 1948069 w 2716696"/>
              <a:gd name="connsiteY29" fmla="*/ 17190 h 653294"/>
              <a:gd name="connsiteX30" fmla="*/ 2186609 w 2716696"/>
              <a:gd name="connsiteY30" fmla="*/ 17190 h 653294"/>
              <a:gd name="connsiteX31" fmla="*/ 2398643 w 2716696"/>
              <a:gd name="connsiteY31" fmla="*/ 56946 h 653294"/>
              <a:gd name="connsiteX32" fmla="*/ 2478156 w 2716696"/>
              <a:gd name="connsiteY32" fmla="*/ 83451 h 653294"/>
              <a:gd name="connsiteX33" fmla="*/ 2584174 w 2716696"/>
              <a:gd name="connsiteY33" fmla="*/ 109955 h 653294"/>
              <a:gd name="connsiteX34" fmla="*/ 2637183 w 2716696"/>
              <a:gd name="connsiteY34" fmla="*/ 123207 h 653294"/>
              <a:gd name="connsiteX35" fmla="*/ 2716696 w 2716696"/>
              <a:gd name="connsiteY35" fmla="*/ 149711 h 65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16696" h="653294">
                <a:moveTo>
                  <a:pt x="0" y="242477"/>
                </a:moveTo>
                <a:cubicBezTo>
                  <a:pt x="30922" y="229225"/>
                  <a:pt x="61529" y="215214"/>
                  <a:pt x="92765" y="202720"/>
                </a:cubicBezTo>
                <a:cubicBezTo>
                  <a:pt x="105735" y="197532"/>
                  <a:pt x="120028" y="195715"/>
                  <a:pt x="132522" y="189468"/>
                </a:cubicBezTo>
                <a:cubicBezTo>
                  <a:pt x="146768" y="182345"/>
                  <a:pt x="159841" y="172913"/>
                  <a:pt x="172278" y="162964"/>
                </a:cubicBezTo>
                <a:cubicBezTo>
                  <a:pt x="182035" y="155159"/>
                  <a:pt x="187608" y="142047"/>
                  <a:pt x="198783" y="136459"/>
                </a:cubicBezTo>
                <a:cubicBezTo>
                  <a:pt x="223771" y="123965"/>
                  <a:pt x="251792" y="118790"/>
                  <a:pt x="278296" y="109955"/>
                </a:cubicBezTo>
                <a:cubicBezTo>
                  <a:pt x="322573" y="95196"/>
                  <a:pt x="321134" y="94546"/>
                  <a:pt x="371061" y="83451"/>
                </a:cubicBezTo>
                <a:cubicBezTo>
                  <a:pt x="393049" y="78565"/>
                  <a:pt x="414952" y="72830"/>
                  <a:pt x="437322" y="70198"/>
                </a:cubicBezTo>
                <a:cubicBezTo>
                  <a:pt x="753215" y="33033"/>
                  <a:pt x="478165" y="76643"/>
                  <a:pt x="675861" y="43694"/>
                </a:cubicBezTo>
                <a:cubicBezTo>
                  <a:pt x="793322" y="4541"/>
                  <a:pt x="727607" y="14105"/>
                  <a:pt x="874643" y="30442"/>
                </a:cubicBezTo>
                <a:cubicBezTo>
                  <a:pt x="887895" y="34859"/>
                  <a:pt x="901906" y="37447"/>
                  <a:pt x="914400" y="43694"/>
                </a:cubicBezTo>
                <a:cubicBezTo>
                  <a:pt x="958230" y="65609"/>
                  <a:pt x="985875" y="101917"/>
                  <a:pt x="1020417" y="136459"/>
                </a:cubicBezTo>
                <a:cubicBezTo>
                  <a:pt x="1029252" y="145294"/>
                  <a:pt x="1039991" y="152568"/>
                  <a:pt x="1046922" y="162964"/>
                </a:cubicBezTo>
                <a:cubicBezTo>
                  <a:pt x="1055757" y="176216"/>
                  <a:pt x="1062164" y="191458"/>
                  <a:pt x="1073426" y="202720"/>
                </a:cubicBezTo>
                <a:cubicBezTo>
                  <a:pt x="1099114" y="228408"/>
                  <a:pt x="1120606" y="231699"/>
                  <a:pt x="1152939" y="242477"/>
                </a:cubicBezTo>
                <a:cubicBezTo>
                  <a:pt x="1190479" y="355097"/>
                  <a:pt x="1138123" y="217784"/>
                  <a:pt x="1192696" y="308738"/>
                </a:cubicBezTo>
                <a:cubicBezTo>
                  <a:pt x="1216033" y="347633"/>
                  <a:pt x="1198172" y="407746"/>
                  <a:pt x="1258956" y="428007"/>
                </a:cubicBezTo>
                <a:lnTo>
                  <a:pt x="1298713" y="441259"/>
                </a:lnTo>
                <a:cubicBezTo>
                  <a:pt x="1316383" y="458929"/>
                  <a:pt x="1343820" y="470562"/>
                  <a:pt x="1351722" y="494268"/>
                </a:cubicBezTo>
                <a:cubicBezTo>
                  <a:pt x="1368925" y="545877"/>
                  <a:pt x="1355097" y="524146"/>
                  <a:pt x="1391478" y="560529"/>
                </a:cubicBezTo>
                <a:cubicBezTo>
                  <a:pt x="1426480" y="665533"/>
                  <a:pt x="1390425" y="635449"/>
                  <a:pt x="1497496" y="653294"/>
                </a:cubicBezTo>
                <a:cubicBezTo>
                  <a:pt x="1537252" y="648877"/>
                  <a:pt x="1577541" y="647887"/>
                  <a:pt x="1616765" y="640042"/>
                </a:cubicBezTo>
                <a:cubicBezTo>
                  <a:pt x="1644160" y="634563"/>
                  <a:pt x="1696278" y="613538"/>
                  <a:pt x="1696278" y="613538"/>
                </a:cubicBezTo>
                <a:cubicBezTo>
                  <a:pt x="1730827" y="578989"/>
                  <a:pt x="1767126" y="551354"/>
                  <a:pt x="1789043" y="507520"/>
                </a:cubicBezTo>
                <a:cubicBezTo>
                  <a:pt x="1795290" y="495026"/>
                  <a:pt x="1797878" y="481016"/>
                  <a:pt x="1802296" y="467764"/>
                </a:cubicBezTo>
                <a:cubicBezTo>
                  <a:pt x="1817016" y="188075"/>
                  <a:pt x="1788970" y="295705"/>
                  <a:pt x="1842052" y="136459"/>
                </a:cubicBezTo>
                <a:lnTo>
                  <a:pt x="1855304" y="96703"/>
                </a:lnTo>
                <a:cubicBezTo>
                  <a:pt x="1859721" y="83451"/>
                  <a:pt x="1855304" y="61363"/>
                  <a:pt x="1868556" y="56946"/>
                </a:cubicBezTo>
                <a:lnTo>
                  <a:pt x="1908313" y="43694"/>
                </a:lnTo>
                <a:cubicBezTo>
                  <a:pt x="1921565" y="34859"/>
                  <a:pt x="1933823" y="24313"/>
                  <a:pt x="1948069" y="17190"/>
                </a:cubicBezTo>
                <a:cubicBezTo>
                  <a:pt x="2020603" y="-19076"/>
                  <a:pt x="2117568" y="12587"/>
                  <a:pt x="2186609" y="17190"/>
                </a:cubicBezTo>
                <a:cubicBezTo>
                  <a:pt x="2308238" y="57732"/>
                  <a:pt x="2238323" y="40914"/>
                  <a:pt x="2398643" y="56946"/>
                </a:cubicBezTo>
                <a:cubicBezTo>
                  <a:pt x="2425147" y="65781"/>
                  <a:pt x="2450760" y="77972"/>
                  <a:pt x="2478156" y="83451"/>
                </a:cubicBezTo>
                <a:cubicBezTo>
                  <a:pt x="2612871" y="110394"/>
                  <a:pt x="2489090" y="82789"/>
                  <a:pt x="2584174" y="109955"/>
                </a:cubicBezTo>
                <a:cubicBezTo>
                  <a:pt x="2601687" y="114959"/>
                  <a:pt x="2619738" y="117973"/>
                  <a:pt x="2637183" y="123207"/>
                </a:cubicBezTo>
                <a:cubicBezTo>
                  <a:pt x="2663943" y="131235"/>
                  <a:pt x="2716696" y="149711"/>
                  <a:pt x="2716696" y="14971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3A5A555-4FEE-FE6C-AECB-76B480935E2C}"/>
              </a:ext>
            </a:extLst>
          </p:cNvPr>
          <p:cNvSpPr/>
          <p:nvPr/>
        </p:nvSpPr>
        <p:spPr>
          <a:xfrm>
            <a:off x="755374" y="5141843"/>
            <a:ext cx="2729948" cy="569844"/>
          </a:xfrm>
          <a:custGeom>
            <a:avLst/>
            <a:gdLst>
              <a:gd name="connsiteX0" fmla="*/ 0 w 2729948"/>
              <a:gd name="connsiteY0" fmla="*/ 66261 h 569844"/>
              <a:gd name="connsiteX1" fmla="*/ 530087 w 2729948"/>
              <a:gd name="connsiteY1" fmla="*/ 66261 h 569844"/>
              <a:gd name="connsiteX2" fmla="*/ 609600 w 2729948"/>
              <a:gd name="connsiteY2" fmla="*/ 92766 h 569844"/>
              <a:gd name="connsiteX3" fmla="*/ 649356 w 2729948"/>
              <a:gd name="connsiteY3" fmla="*/ 119270 h 569844"/>
              <a:gd name="connsiteX4" fmla="*/ 689113 w 2729948"/>
              <a:gd name="connsiteY4" fmla="*/ 132522 h 569844"/>
              <a:gd name="connsiteX5" fmla="*/ 742122 w 2729948"/>
              <a:gd name="connsiteY5" fmla="*/ 185531 h 569844"/>
              <a:gd name="connsiteX6" fmla="*/ 781878 w 2729948"/>
              <a:gd name="connsiteY6" fmla="*/ 212035 h 569844"/>
              <a:gd name="connsiteX7" fmla="*/ 808383 w 2729948"/>
              <a:gd name="connsiteY7" fmla="*/ 238540 h 569844"/>
              <a:gd name="connsiteX8" fmla="*/ 848139 w 2729948"/>
              <a:gd name="connsiteY8" fmla="*/ 251792 h 569844"/>
              <a:gd name="connsiteX9" fmla="*/ 887896 w 2729948"/>
              <a:gd name="connsiteY9" fmla="*/ 278296 h 569844"/>
              <a:gd name="connsiteX10" fmla="*/ 967409 w 2729948"/>
              <a:gd name="connsiteY10" fmla="*/ 304800 h 569844"/>
              <a:gd name="connsiteX11" fmla="*/ 1033669 w 2729948"/>
              <a:gd name="connsiteY11" fmla="*/ 344557 h 569844"/>
              <a:gd name="connsiteX12" fmla="*/ 1086678 w 2729948"/>
              <a:gd name="connsiteY12" fmla="*/ 397566 h 569844"/>
              <a:gd name="connsiteX13" fmla="*/ 1166191 w 2729948"/>
              <a:gd name="connsiteY13" fmla="*/ 424070 h 569844"/>
              <a:gd name="connsiteX14" fmla="*/ 1205948 w 2729948"/>
              <a:gd name="connsiteY14" fmla="*/ 450574 h 569844"/>
              <a:gd name="connsiteX15" fmla="*/ 1325217 w 2729948"/>
              <a:gd name="connsiteY15" fmla="*/ 490331 h 569844"/>
              <a:gd name="connsiteX16" fmla="*/ 1364974 w 2729948"/>
              <a:gd name="connsiteY16" fmla="*/ 503583 h 569844"/>
              <a:gd name="connsiteX17" fmla="*/ 1484243 w 2729948"/>
              <a:gd name="connsiteY17" fmla="*/ 569844 h 569844"/>
              <a:gd name="connsiteX18" fmla="*/ 1563756 w 2729948"/>
              <a:gd name="connsiteY18" fmla="*/ 556592 h 569844"/>
              <a:gd name="connsiteX19" fmla="*/ 1643269 w 2729948"/>
              <a:gd name="connsiteY19" fmla="*/ 530087 h 569844"/>
              <a:gd name="connsiteX20" fmla="*/ 1683026 w 2729948"/>
              <a:gd name="connsiteY20" fmla="*/ 463827 h 569844"/>
              <a:gd name="connsiteX21" fmla="*/ 1709530 w 2729948"/>
              <a:gd name="connsiteY21" fmla="*/ 424070 h 569844"/>
              <a:gd name="connsiteX22" fmla="*/ 1749287 w 2729948"/>
              <a:gd name="connsiteY22" fmla="*/ 291548 h 569844"/>
              <a:gd name="connsiteX23" fmla="*/ 1775791 w 2729948"/>
              <a:gd name="connsiteY23" fmla="*/ 66261 h 569844"/>
              <a:gd name="connsiteX24" fmla="*/ 1881809 w 2729948"/>
              <a:gd name="connsiteY24" fmla="*/ 13253 h 569844"/>
              <a:gd name="connsiteX25" fmla="*/ 1921565 w 2729948"/>
              <a:gd name="connsiteY25" fmla="*/ 0 h 569844"/>
              <a:gd name="connsiteX26" fmla="*/ 2054087 w 2729948"/>
              <a:gd name="connsiteY26" fmla="*/ 13253 h 569844"/>
              <a:gd name="connsiteX27" fmla="*/ 2133600 w 2729948"/>
              <a:gd name="connsiteY27" fmla="*/ 39757 h 569844"/>
              <a:gd name="connsiteX28" fmla="*/ 2173356 w 2729948"/>
              <a:gd name="connsiteY28" fmla="*/ 66261 h 569844"/>
              <a:gd name="connsiteX29" fmla="*/ 2292626 w 2729948"/>
              <a:gd name="connsiteY29" fmla="*/ 106018 h 569844"/>
              <a:gd name="connsiteX30" fmla="*/ 2372139 w 2729948"/>
              <a:gd name="connsiteY30" fmla="*/ 132522 h 569844"/>
              <a:gd name="connsiteX31" fmla="*/ 2411896 w 2729948"/>
              <a:gd name="connsiteY31" fmla="*/ 145774 h 569844"/>
              <a:gd name="connsiteX32" fmla="*/ 2504661 w 2729948"/>
              <a:gd name="connsiteY32" fmla="*/ 172279 h 569844"/>
              <a:gd name="connsiteX33" fmla="*/ 2570922 w 2729948"/>
              <a:gd name="connsiteY33" fmla="*/ 225287 h 569844"/>
              <a:gd name="connsiteX34" fmla="*/ 2623930 w 2729948"/>
              <a:gd name="connsiteY34" fmla="*/ 304800 h 569844"/>
              <a:gd name="connsiteX35" fmla="*/ 2650435 w 2729948"/>
              <a:gd name="connsiteY35" fmla="*/ 331305 h 569844"/>
              <a:gd name="connsiteX36" fmla="*/ 2729948 w 2729948"/>
              <a:gd name="connsiteY36" fmla="*/ 357809 h 5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29948" h="569844">
                <a:moveTo>
                  <a:pt x="0" y="66261"/>
                </a:moveTo>
                <a:cubicBezTo>
                  <a:pt x="226550" y="47382"/>
                  <a:pt x="235734" y="40288"/>
                  <a:pt x="530087" y="66261"/>
                </a:cubicBezTo>
                <a:cubicBezTo>
                  <a:pt x="557917" y="68717"/>
                  <a:pt x="609600" y="92766"/>
                  <a:pt x="609600" y="92766"/>
                </a:cubicBezTo>
                <a:cubicBezTo>
                  <a:pt x="622852" y="101601"/>
                  <a:pt x="635110" y="112147"/>
                  <a:pt x="649356" y="119270"/>
                </a:cubicBezTo>
                <a:cubicBezTo>
                  <a:pt x="661850" y="125517"/>
                  <a:pt x="677746" y="124403"/>
                  <a:pt x="689113" y="132522"/>
                </a:cubicBezTo>
                <a:cubicBezTo>
                  <a:pt x="709447" y="147046"/>
                  <a:pt x="721330" y="171670"/>
                  <a:pt x="742122" y="185531"/>
                </a:cubicBezTo>
                <a:cubicBezTo>
                  <a:pt x="755374" y="194366"/>
                  <a:pt x="769441" y="202086"/>
                  <a:pt x="781878" y="212035"/>
                </a:cubicBezTo>
                <a:cubicBezTo>
                  <a:pt x="791635" y="219840"/>
                  <a:pt x="797669" y="232112"/>
                  <a:pt x="808383" y="238540"/>
                </a:cubicBezTo>
                <a:cubicBezTo>
                  <a:pt x="820361" y="245727"/>
                  <a:pt x="835645" y="245545"/>
                  <a:pt x="848139" y="251792"/>
                </a:cubicBezTo>
                <a:cubicBezTo>
                  <a:pt x="862385" y="258915"/>
                  <a:pt x="873342" y="271827"/>
                  <a:pt x="887896" y="278296"/>
                </a:cubicBezTo>
                <a:cubicBezTo>
                  <a:pt x="913426" y="289643"/>
                  <a:pt x="967409" y="304800"/>
                  <a:pt x="967409" y="304800"/>
                </a:cubicBezTo>
                <a:cubicBezTo>
                  <a:pt x="1065332" y="402727"/>
                  <a:pt x="913255" y="258547"/>
                  <a:pt x="1033669" y="344557"/>
                </a:cubicBezTo>
                <a:cubicBezTo>
                  <a:pt x="1054003" y="359081"/>
                  <a:pt x="1062972" y="389664"/>
                  <a:pt x="1086678" y="397566"/>
                </a:cubicBezTo>
                <a:cubicBezTo>
                  <a:pt x="1113182" y="406401"/>
                  <a:pt x="1142945" y="408573"/>
                  <a:pt x="1166191" y="424070"/>
                </a:cubicBezTo>
                <a:cubicBezTo>
                  <a:pt x="1179443" y="432905"/>
                  <a:pt x="1191394" y="444105"/>
                  <a:pt x="1205948" y="450574"/>
                </a:cubicBezTo>
                <a:cubicBezTo>
                  <a:pt x="1205953" y="450576"/>
                  <a:pt x="1305336" y="483704"/>
                  <a:pt x="1325217" y="490331"/>
                </a:cubicBezTo>
                <a:lnTo>
                  <a:pt x="1364974" y="503583"/>
                </a:lnTo>
                <a:cubicBezTo>
                  <a:pt x="1456110" y="564341"/>
                  <a:pt x="1414267" y="546519"/>
                  <a:pt x="1484243" y="569844"/>
                </a:cubicBezTo>
                <a:cubicBezTo>
                  <a:pt x="1510747" y="565427"/>
                  <a:pt x="1537688" y="563109"/>
                  <a:pt x="1563756" y="556592"/>
                </a:cubicBezTo>
                <a:cubicBezTo>
                  <a:pt x="1590860" y="549816"/>
                  <a:pt x="1643269" y="530087"/>
                  <a:pt x="1643269" y="530087"/>
                </a:cubicBezTo>
                <a:cubicBezTo>
                  <a:pt x="1695037" y="478320"/>
                  <a:pt x="1648621" y="532637"/>
                  <a:pt x="1683026" y="463827"/>
                </a:cubicBezTo>
                <a:cubicBezTo>
                  <a:pt x="1690149" y="449581"/>
                  <a:pt x="1703061" y="438624"/>
                  <a:pt x="1709530" y="424070"/>
                </a:cubicBezTo>
                <a:cubicBezTo>
                  <a:pt x="1727969" y="382583"/>
                  <a:pt x="1738272" y="335607"/>
                  <a:pt x="1749287" y="291548"/>
                </a:cubicBezTo>
                <a:cubicBezTo>
                  <a:pt x="1749520" y="288986"/>
                  <a:pt x="1763027" y="100297"/>
                  <a:pt x="1775791" y="66261"/>
                </a:cubicBezTo>
                <a:cubicBezTo>
                  <a:pt x="1789008" y="31017"/>
                  <a:pt x="1864330" y="19079"/>
                  <a:pt x="1881809" y="13253"/>
                </a:cubicBezTo>
                <a:lnTo>
                  <a:pt x="1921565" y="0"/>
                </a:lnTo>
                <a:cubicBezTo>
                  <a:pt x="1965739" y="4418"/>
                  <a:pt x="2010453" y="5072"/>
                  <a:pt x="2054087" y="13253"/>
                </a:cubicBezTo>
                <a:cubicBezTo>
                  <a:pt x="2081546" y="18402"/>
                  <a:pt x="2133600" y="39757"/>
                  <a:pt x="2133600" y="39757"/>
                </a:cubicBezTo>
                <a:cubicBezTo>
                  <a:pt x="2146852" y="48592"/>
                  <a:pt x="2158802" y="59792"/>
                  <a:pt x="2173356" y="66261"/>
                </a:cubicBezTo>
                <a:cubicBezTo>
                  <a:pt x="2173370" y="66267"/>
                  <a:pt x="2272741" y="99390"/>
                  <a:pt x="2292626" y="106018"/>
                </a:cubicBezTo>
                <a:lnTo>
                  <a:pt x="2372139" y="132522"/>
                </a:lnTo>
                <a:cubicBezTo>
                  <a:pt x="2385391" y="136939"/>
                  <a:pt x="2398344" y="142386"/>
                  <a:pt x="2411896" y="145774"/>
                </a:cubicBezTo>
                <a:cubicBezTo>
                  <a:pt x="2478456" y="162415"/>
                  <a:pt x="2447625" y="153268"/>
                  <a:pt x="2504661" y="172279"/>
                </a:cubicBezTo>
                <a:cubicBezTo>
                  <a:pt x="2530739" y="189664"/>
                  <a:pt x="2552040" y="200112"/>
                  <a:pt x="2570922" y="225287"/>
                </a:cubicBezTo>
                <a:cubicBezTo>
                  <a:pt x="2590035" y="250770"/>
                  <a:pt x="2601406" y="282276"/>
                  <a:pt x="2623930" y="304800"/>
                </a:cubicBezTo>
                <a:cubicBezTo>
                  <a:pt x="2632765" y="313635"/>
                  <a:pt x="2639260" y="325717"/>
                  <a:pt x="2650435" y="331305"/>
                </a:cubicBezTo>
                <a:cubicBezTo>
                  <a:pt x="2675423" y="343799"/>
                  <a:pt x="2729948" y="357809"/>
                  <a:pt x="2729948" y="357809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D1EB80-DBA1-B482-435B-9AB83E70431D}"/>
              </a:ext>
            </a:extLst>
          </p:cNvPr>
          <p:cNvCxnSpPr/>
          <p:nvPr/>
        </p:nvCxnSpPr>
        <p:spPr>
          <a:xfrm>
            <a:off x="9282545" y="3152171"/>
            <a:ext cx="0" cy="683678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6E1BD9-2912-9FF0-3132-A0F522B725CA}"/>
              </a:ext>
            </a:extLst>
          </p:cNvPr>
          <p:cNvSpPr txBox="1"/>
          <p:nvPr/>
        </p:nvSpPr>
        <p:spPr>
          <a:xfrm>
            <a:off x="9282545" y="327470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B5DC60-A802-DE99-4FC8-27B8C074F836}"/>
              </a:ext>
            </a:extLst>
          </p:cNvPr>
          <p:cNvSpPr txBox="1"/>
          <p:nvPr/>
        </p:nvSpPr>
        <p:spPr>
          <a:xfrm>
            <a:off x="6017175" y="5631486"/>
            <a:ext cx="563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trajectories recreate potential behaviors of the system from the log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883EC-834D-F58A-EB16-9F72BA07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8" grpId="0" animBg="1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45F80-9ED4-72C4-9E3D-19A9867BD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8BDCB9DE-B5A4-494C-3982-ABEEE7CF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34" y="869092"/>
            <a:ext cx="2958358" cy="19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B8C2D-645E-23D4-EDDB-A46A98FF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Main Idea</a:t>
            </a:r>
          </a:p>
        </p:txBody>
      </p:sp>
      <p:pic>
        <p:nvPicPr>
          <p:cNvPr id="2050" name="Picture 2" descr="33+ Thousand 3d Airplane Icon Royalty-Free Images, Stock Photos &amp; Pictures  | Shutterstock">
            <a:extLst>
              <a:ext uri="{FF2B5EF4-FFF2-40B4-BE49-F238E27FC236}">
                <a16:creationId xmlns:a16="http://schemas.microsoft.com/office/drawing/2014/main" id="{F528EC8F-6A28-EDE1-7A97-9704A789F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7774" r="8549" b="29695"/>
          <a:stretch>
            <a:fillRect/>
          </a:stretch>
        </p:blipFill>
        <p:spPr bwMode="auto">
          <a:xfrm>
            <a:off x="838199" y="1436328"/>
            <a:ext cx="3750366" cy="14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1BF13291-C495-F0AC-7A24-7690CE938459}"/>
              </a:ext>
            </a:extLst>
          </p:cNvPr>
          <p:cNvSpPr/>
          <p:nvPr/>
        </p:nvSpPr>
        <p:spPr>
          <a:xfrm>
            <a:off x="740099" y="2908430"/>
            <a:ext cx="3235553" cy="1111826"/>
          </a:xfrm>
          <a:prstGeom prst="downArrow">
            <a:avLst>
              <a:gd name="adj1" fmla="val 45904"/>
              <a:gd name="adj2" fmla="val 63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6F650-261B-2626-AC07-2768A1698C0F}"/>
              </a:ext>
            </a:extLst>
          </p:cNvPr>
          <p:cNvSpPr txBox="1"/>
          <p:nvPr/>
        </p:nvSpPr>
        <p:spPr>
          <a:xfrm>
            <a:off x="8026313" y="2690506"/>
            <a:ext cx="304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I/O Execution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8D7E0-77E9-EDD8-9E2D-CB771ED9B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74" y="4099644"/>
            <a:ext cx="3695704" cy="2706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657955-F7F4-6658-0572-DCB148555556}"/>
              </a:ext>
            </a:extLst>
          </p:cNvPr>
          <p:cNvSpPr txBox="1"/>
          <p:nvPr/>
        </p:nvSpPr>
        <p:spPr>
          <a:xfrm>
            <a:off x="1623585" y="6236470"/>
            <a:ext cx="110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56425-C1E8-590D-7B4B-C6F0B1B6BC8F}"/>
              </a:ext>
            </a:extLst>
          </p:cNvPr>
          <p:cNvSpPr txBox="1"/>
          <p:nvPr/>
        </p:nvSpPr>
        <p:spPr>
          <a:xfrm>
            <a:off x="2174741" y="4170329"/>
            <a:ext cx="217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Unsafe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4BE88-1D89-38F7-90F7-7E7AC2448D71}"/>
              </a:ext>
            </a:extLst>
          </p:cNvPr>
          <p:cNvSpPr txBox="1"/>
          <p:nvPr/>
        </p:nvSpPr>
        <p:spPr>
          <a:xfrm>
            <a:off x="5555179" y="3939496"/>
            <a:ext cx="2697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Step 2:</a:t>
            </a:r>
            <a:r>
              <a:rPr lang="en-US" sz="2400" dirty="0"/>
              <a:t> Check safety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5373FE2-DFD8-9770-FBA1-ECC3182E145F}"/>
              </a:ext>
            </a:extLst>
          </p:cNvPr>
          <p:cNvSpPr/>
          <p:nvPr/>
        </p:nvSpPr>
        <p:spPr>
          <a:xfrm>
            <a:off x="742122" y="5287617"/>
            <a:ext cx="2756452" cy="530087"/>
          </a:xfrm>
          <a:custGeom>
            <a:avLst/>
            <a:gdLst>
              <a:gd name="connsiteX0" fmla="*/ 0 w 2756452"/>
              <a:gd name="connsiteY0" fmla="*/ 0 h 530087"/>
              <a:gd name="connsiteX1" fmla="*/ 318052 w 2756452"/>
              <a:gd name="connsiteY1" fmla="*/ 0 h 530087"/>
              <a:gd name="connsiteX2" fmla="*/ 728869 w 2756452"/>
              <a:gd name="connsiteY2" fmla="*/ 13253 h 530087"/>
              <a:gd name="connsiteX3" fmla="*/ 834887 w 2756452"/>
              <a:gd name="connsiteY3" fmla="*/ 92766 h 530087"/>
              <a:gd name="connsiteX4" fmla="*/ 874643 w 2756452"/>
              <a:gd name="connsiteY4" fmla="*/ 132522 h 530087"/>
              <a:gd name="connsiteX5" fmla="*/ 914400 w 2756452"/>
              <a:gd name="connsiteY5" fmla="*/ 198783 h 530087"/>
              <a:gd name="connsiteX6" fmla="*/ 954156 w 2756452"/>
              <a:gd name="connsiteY6" fmla="*/ 278296 h 530087"/>
              <a:gd name="connsiteX7" fmla="*/ 993913 w 2756452"/>
              <a:gd name="connsiteY7" fmla="*/ 291548 h 530087"/>
              <a:gd name="connsiteX8" fmla="*/ 1099930 w 2756452"/>
              <a:gd name="connsiteY8" fmla="*/ 384313 h 530087"/>
              <a:gd name="connsiteX9" fmla="*/ 1126435 w 2756452"/>
              <a:gd name="connsiteY9" fmla="*/ 410818 h 530087"/>
              <a:gd name="connsiteX10" fmla="*/ 1166191 w 2756452"/>
              <a:gd name="connsiteY10" fmla="*/ 424070 h 530087"/>
              <a:gd name="connsiteX11" fmla="*/ 1205948 w 2756452"/>
              <a:gd name="connsiteY11" fmla="*/ 450574 h 530087"/>
              <a:gd name="connsiteX12" fmla="*/ 1285461 w 2756452"/>
              <a:gd name="connsiteY12" fmla="*/ 477079 h 530087"/>
              <a:gd name="connsiteX13" fmla="*/ 1378226 w 2756452"/>
              <a:gd name="connsiteY13" fmla="*/ 503583 h 530087"/>
              <a:gd name="connsiteX14" fmla="*/ 1470991 w 2756452"/>
              <a:gd name="connsiteY14" fmla="*/ 530087 h 530087"/>
              <a:gd name="connsiteX15" fmla="*/ 1643269 w 2756452"/>
              <a:gd name="connsiteY15" fmla="*/ 516835 h 530087"/>
              <a:gd name="connsiteX16" fmla="*/ 1722782 w 2756452"/>
              <a:gd name="connsiteY16" fmla="*/ 424070 h 530087"/>
              <a:gd name="connsiteX17" fmla="*/ 1736035 w 2756452"/>
              <a:gd name="connsiteY17" fmla="*/ 384313 h 530087"/>
              <a:gd name="connsiteX18" fmla="*/ 1762539 w 2756452"/>
              <a:gd name="connsiteY18" fmla="*/ 344557 h 530087"/>
              <a:gd name="connsiteX19" fmla="*/ 1789043 w 2756452"/>
              <a:gd name="connsiteY19" fmla="*/ 265044 h 530087"/>
              <a:gd name="connsiteX20" fmla="*/ 1842052 w 2756452"/>
              <a:gd name="connsiteY20" fmla="*/ 212035 h 530087"/>
              <a:gd name="connsiteX21" fmla="*/ 1855304 w 2756452"/>
              <a:gd name="connsiteY21" fmla="*/ 172279 h 530087"/>
              <a:gd name="connsiteX22" fmla="*/ 1934817 w 2756452"/>
              <a:gd name="connsiteY22" fmla="*/ 119270 h 530087"/>
              <a:gd name="connsiteX23" fmla="*/ 1974574 w 2756452"/>
              <a:gd name="connsiteY23" fmla="*/ 79513 h 530087"/>
              <a:gd name="connsiteX24" fmla="*/ 2027582 w 2756452"/>
              <a:gd name="connsiteY24" fmla="*/ 66261 h 530087"/>
              <a:gd name="connsiteX25" fmla="*/ 2517913 w 2756452"/>
              <a:gd name="connsiteY25" fmla="*/ 79513 h 530087"/>
              <a:gd name="connsiteX26" fmla="*/ 2584174 w 2756452"/>
              <a:gd name="connsiteY26" fmla="*/ 92766 h 530087"/>
              <a:gd name="connsiteX27" fmla="*/ 2756452 w 2756452"/>
              <a:gd name="connsiteY27" fmla="*/ 106018 h 53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56452" h="530087">
                <a:moveTo>
                  <a:pt x="0" y="0"/>
                </a:moveTo>
                <a:cubicBezTo>
                  <a:pt x="211084" y="30157"/>
                  <a:pt x="-44021" y="0"/>
                  <a:pt x="318052" y="0"/>
                </a:cubicBezTo>
                <a:cubicBezTo>
                  <a:pt x="455062" y="0"/>
                  <a:pt x="591930" y="8835"/>
                  <a:pt x="728869" y="13253"/>
                </a:cubicBezTo>
                <a:cubicBezTo>
                  <a:pt x="798259" y="36382"/>
                  <a:pt x="758748" y="16627"/>
                  <a:pt x="834887" y="92766"/>
                </a:cubicBezTo>
                <a:lnTo>
                  <a:pt x="874643" y="132522"/>
                </a:lnTo>
                <a:cubicBezTo>
                  <a:pt x="912184" y="245148"/>
                  <a:pt x="859826" y="107828"/>
                  <a:pt x="914400" y="198783"/>
                </a:cubicBezTo>
                <a:cubicBezTo>
                  <a:pt x="936561" y="235718"/>
                  <a:pt x="915488" y="247362"/>
                  <a:pt x="954156" y="278296"/>
                </a:cubicBezTo>
                <a:cubicBezTo>
                  <a:pt x="965064" y="287022"/>
                  <a:pt x="980661" y="287131"/>
                  <a:pt x="993913" y="291548"/>
                </a:cubicBezTo>
                <a:cubicBezTo>
                  <a:pt x="1157399" y="455034"/>
                  <a:pt x="990352" y="296650"/>
                  <a:pt x="1099930" y="384313"/>
                </a:cubicBezTo>
                <a:cubicBezTo>
                  <a:pt x="1109687" y="392118"/>
                  <a:pt x="1115721" y="404390"/>
                  <a:pt x="1126435" y="410818"/>
                </a:cubicBezTo>
                <a:cubicBezTo>
                  <a:pt x="1138413" y="418005"/>
                  <a:pt x="1153697" y="417823"/>
                  <a:pt x="1166191" y="424070"/>
                </a:cubicBezTo>
                <a:cubicBezTo>
                  <a:pt x="1180437" y="431193"/>
                  <a:pt x="1191394" y="444105"/>
                  <a:pt x="1205948" y="450574"/>
                </a:cubicBezTo>
                <a:cubicBezTo>
                  <a:pt x="1231478" y="461921"/>
                  <a:pt x="1258957" y="468244"/>
                  <a:pt x="1285461" y="477079"/>
                </a:cubicBezTo>
                <a:cubicBezTo>
                  <a:pt x="1380771" y="508849"/>
                  <a:pt x="1261760" y="470307"/>
                  <a:pt x="1378226" y="503583"/>
                </a:cubicBezTo>
                <a:cubicBezTo>
                  <a:pt x="1511309" y="541606"/>
                  <a:pt x="1305274" y="488659"/>
                  <a:pt x="1470991" y="530087"/>
                </a:cubicBezTo>
                <a:cubicBezTo>
                  <a:pt x="1528417" y="525670"/>
                  <a:pt x="1588014" y="533087"/>
                  <a:pt x="1643269" y="516835"/>
                </a:cubicBezTo>
                <a:cubicBezTo>
                  <a:pt x="1662383" y="511213"/>
                  <a:pt x="1711198" y="447237"/>
                  <a:pt x="1722782" y="424070"/>
                </a:cubicBezTo>
                <a:cubicBezTo>
                  <a:pt x="1729029" y="411576"/>
                  <a:pt x="1729788" y="396807"/>
                  <a:pt x="1736035" y="384313"/>
                </a:cubicBezTo>
                <a:cubicBezTo>
                  <a:pt x="1743158" y="370068"/>
                  <a:pt x="1753704" y="357809"/>
                  <a:pt x="1762539" y="344557"/>
                </a:cubicBezTo>
                <a:cubicBezTo>
                  <a:pt x="1771374" y="318053"/>
                  <a:pt x="1769288" y="284799"/>
                  <a:pt x="1789043" y="265044"/>
                </a:cubicBezTo>
                <a:lnTo>
                  <a:pt x="1842052" y="212035"/>
                </a:lnTo>
                <a:cubicBezTo>
                  <a:pt x="1846469" y="198783"/>
                  <a:pt x="1845427" y="182156"/>
                  <a:pt x="1855304" y="172279"/>
                </a:cubicBezTo>
                <a:cubicBezTo>
                  <a:pt x="1877828" y="149755"/>
                  <a:pt x="1912293" y="141794"/>
                  <a:pt x="1934817" y="119270"/>
                </a:cubicBezTo>
                <a:cubicBezTo>
                  <a:pt x="1948069" y="106018"/>
                  <a:pt x="1958302" y="88812"/>
                  <a:pt x="1974574" y="79513"/>
                </a:cubicBezTo>
                <a:cubicBezTo>
                  <a:pt x="1990387" y="70477"/>
                  <a:pt x="2009913" y="70678"/>
                  <a:pt x="2027582" y="66261"/>
                </a:cubicBezTo>
                <a:cubicBezTo>
                  <a:pt x="2191026" y="70678"/>
                  <a:pt x="2354595" y="71736"/>
                  <a:pt x="2517913" y="79513"/>
                </a:cubicBezTo>
                <a:cubicBezTo>
                  <a:pt x="2540412" y="80584"/>
                  <a:pt x="2561956" y="89063"/>
                  <a:pt x="2584174" y="92766"/>
                </a:cubicBezTo>
                <a:cubicBezTo>
                  <a:pt x="2686173" y="109766"/>
                  <a:pt x="2660132" y="106018"/>
                  <a:pt x="2756452" y="106018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AF247B3-69A3-9B61-A8DB-8EAA1B44DBB6}"/>
              </a:ext>
            </a:extLst>
          </p:cNvPr>
          <p:cNvSpPr/>
          <p:nvPr/>
        </p:nvSpPr>
        <p:spPr>
          <a:xfrm>
            <a:off x="755374" y="5217419"/>
            <a:ext cx="2716696" cy="653294"/>
          </a:xfrm>
          <a:custGeom>
            <a:avLst/>
            <a:gdLst>
              <a:gd name="connsiteX0" fmla="*/ 0 w 2716696"/>
              <a:gd name="connsiteY0" fmla="*/ 242477 h 653294"/>
              <a:gd name="connsiteX1" fmla="*/ 92765 w 2716696"/>
              <a:gd name="connsiteY1" fmla="*/ 202720 h 653294"/>
              <a:gd name="connsiteX2" fmla="*/ 132522 w 2716696"/>
              <a:gd name="connsiteY2" fmla="*/ 189468 h 653294"/>
              <a:gd name="connsiteX3" fmla="*/ 172278 w 2716696"/>
              <a:gd name="connsiteY3" fmla="*/ 162964 h 653294"/>
              <a:gd name="connsiteX4" fmla="*/ 198783 w 2716696"/>
              <a:gd name="connsiteY4" fmla="*/ 136459 h 653294"/>
              <a:gd name="connsiteX5" fmla="*/ 278296 w 2716696"/>
              <a:gd name="connsiteY5" fmla="*/ 109955 h 653294"/>
              <a:gd name="connsiteX6" fmla="*/ 371061 w 2716696"/>
              <a:gd name="connsiteY6" fmla="*/ 83451 h 653294"/>
              <a:gd name="connsiteX7" fmla="*/ 437322 w 2716696"/>
              <a:gd name="connsiteY7" fmla="*/ 70198 h 653294"/>
              <a:gd name="connsiteX8" fmla="*/ 675861 w 2716696"/>
              <a:gd name="connsiteY8" fmla="*/ 43694 h 653294"/>
              <a:gd name="connsiteX9" fmla="*/ 874643 w 2716696"/>
              <a:gd name="connsiteY9" fmla="*/ 30442 h 653294"/>
              <a:gd name="connsiteX10" fmla="*/ 914400 w 2716696"/>
              <a:gd name="connsiteY10" fmla="*/ 43694 h 653294"/>
              <a:gd name="connsiteX11" fmla="*/ 1020417 w 2716696"/>
              <a:gd name="connsiteY11" fmla="*/ 136459 h 653294"/>
              <a:gd name="connsiteX12" fmla="*/ 1046922 w 2716696"/>
              <a:gd name="connsiteY12" fmla="*/ 162964 h 653294"/>
              <a:gd name="connsiteX13" fmla="*/ 1073426 w 2716696"/>
              <a:gd name="connsiteY13" fmla="*/ 202720 h 653294"/>
              <a:gd name="connsiteX14" fmla="*/ 1152939 w 2716696"/>
              <a:gd name="connsiteY14" fmla="*/ 242477 h 653294"/>
              <a:gd name="connsiteX15" fmla="*/ 1192696 w 2716696"/>
              <a:gd name="connsiteY15" fmla="*/ 308738 h 653294"/>
              <a:gd name="connsiteX16" fmla="*/ 1258956 w 2716696"/>
              <a:gd name="connsiteY16" fmla="*/ 428007 h 653294"/>
              <a:gd name="connsiteX17" fmla="*/ 1298713 w 2716696"/>
              <a:gd name="connsiteY17" fmla="*/ 441259 h 653294"/>
              <a:gd name="connsiteX18" fmla="*/ 1351722 w 2716696"/>
              <a:gd name="connsiteY18" fmla="*/ 494268 h 653294"/>
              <a:gd name="connsiteX19" fmla="*/ 1391478 w 2716696"/>
              <a:gd name="connsiteY19" fmla="*/ 560529 h 653294"/>
              <a:gd name="connsiteX20" fmla="*/ 1497496 w 2716696"/>
              <a:gd name="connsiteY20" fmla="*/ 653294 h 653294"/>
              <a:gd name="connsiteX21" fmla="*/ 1616765 w 2716696"/>
              <a:gd name="connsiteY21" fmla="*/ 640042 h 653294"/>
              <a:gd name="connsiteX22" fmla="*/ 1696278 w 2716696"/>
              <a:gd name="connsiteY22" fmla="*/ 613538 h 653294"/>
              <a:gd name="connsiteX23" fmla="*/ 1789043 w 2716696"/>
              <a:gd name="connsiteY23" fmla="*/ 507520 h 653294"/>
              <a:gd name="connsiteX24" fmla="*/ 1802296 w 2716696"/>
              <a:gd name="connsiteY24" fmla="*/ 467764 h 653294"/>
              <a:gd name="connsiteX25" fmla="*/ 1842052 w 2716696"/>
              <a:gd name="connsiteY25" fmla="*/ 136459 h 653294"/>
              <a:gd name="connsiteX26" fmla="*/ 1855304 w 2716696"/>
              <a:gd name="connsiteY26" fmla="*/ 96703 h 653294"/>
              <a:gd name="connsiteX27" fmla="*/ 1868556 w 2716696"/>
              <a:gd name="connsiteY27" fmla="*/ 56946 h 653294"/>
              <a:gd name="connsiteX28" fmla="*/ 1908313 w 2716696"/>
              <a:gd name="connsiteY28" fmla="*/ 43694 h 653294"/>
              <a:gd name="connsiteX29" fmla="*/ 1948069 w 2716696"/>
              <a:gd name="connsiteY29" fmla="*/ 17190 h 653294"/>
              <a:gd name="connsiteX30" fmla="*/ 2186609 w 2716696"/>
              <a:gd name="connsiteY30" fmla="*/ 17190 h 653294"/>
              <a:gd name="connsiteX31" fmla="*/ 2398643 w 2716696"/>
              <a:gd name="connsiteY31" fmla="*/ 56946 h 653294"/>
              <a:gd name="connsiteX32" fmla="*/ 2478156 w 2716696"/>
              <a:gd name="connsiteY32" fmla="*/ 83451 h 653294"/>
              <a:gd name="connsiteX33" fmla="*/ 2584174 w 2716696"/>
              <a:gd name="connsiteY33" fmla="*/ 109955 h 653294"/>
              <a:gd name="connsiteX34" fmla="*/ 2637183 w 2716696"/>
              <a:gd name="connsiteY34" fmla="*/ 123207 h 653294"/>
              <a:gd name="connsiteX35" fmla="*/ 2716696 w 2716696"/>
              <a:gd name="connsiteY35" fmla="*/ 149711 h 65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16696" h="653294">
                <a:moveTo>
                  <a:pt x="0" y="242477"/>
                </a:moveTo>
                <a:cubicBezTo>
                  <a:pt x="30922" y="229225"/>
                  <a:pt x="61529" y="215214"/>
                  <a:pt x="92765" y="202720"/>
                </a:cubicBezTo>
                <a:cubicBezTo>
                  <a:pt x="105735" y="197532"/>
                  <a:pt x="120028" y="195715"/>
                  <a:pt x="132522" y="189468"/>
                </a:cubicBezTo>
                <a:cubicBezTo>
                  <a:pt x="146768" y="182345"/>
                  <a:pt x="159841" y="172913"/>
                  <a:pt x="172278" y="162964"/>
                </a:cubicBezTo>
                <a:cubicBezTo>
                  <a:pt x="182035" y="155159"/>
                  <a:pt x="187608" y="142047"/>
                  <a:pt x="198783" y="136459"/>
                </a:cubicBezTo>
                <a:cubicBezTo>
                  <a:pt x="223771" y="123965"/>
                  <a:pt x="251792" y="118790"/>
                  <a:pt x="278296" y="109955"/>
                </a:cubicBezTo>
                <a:cubicBezTo>
                  <a:pt x="322573" y="95196"/>
                  <a:pt x="321134" y="94546"/>
                  <a:pt x="371061" y="83451"/>
                </a:cubicBezTo>
                <a:cubicBezTo>
                  <a:pt x="393049" y="78565"/>
                  <a:pt x="414952" y="72830"/>
                  <a:pt x="437322" y="70198"/>
                </a:cubicBezTo>
                <a:cubicBezTo>
                  <a:pt x="753215" y="33033"/>
                  <a:pt x="478165" y="76643"/>
                  <a:pt x="675861" y="43694"/>
                </a:cubicBezTo>
                <a:cubicBezTo>
                  <a:pt x="793322" y="4541"/>
                  <a:pt x="727607" y="14105"/>
                  <a:pt x="874643" y="30442"/>
                </a:cubicBezTo>
                <a:cubicBezTo>
                  <a:pt x="887895" y="34859"/>
                  <a:pt x="901906" y="37447"/>
                  <a:pt x="914400" y="43694"/>
                </a:cubicBezTo>
                <a:cubicBezTo>
                  <a:pt x="958230" y="65609"/>
                  <a:pt x="985875" y="101917"/>
                  <a:pt x="1020417" y="136459"/>
                </a:cubicBezTo>
                <a:cubicBezTo>
                  <a:pt x="1029252" y="145294"/>
                  <a:pt x="1039991" y="152568"/>
                  <a:pt x="1046922" y="162964"/>
                </a:cubicBezTo>
                <a:cubicBezTo>
                  <a:pt x="1055757" y="176216"/>
                  <a:pt x="1062164" y="191458"/>
                  <a:pt x="1073426" y="202720"/>
                </a:cubicBezTo>
                <a:cubicBezTo>
                  <a:pt x="1099114" y="228408"/>
                  <a:pt x="1120606" y="231699"/>
                  <a:pt x="1152939" y="242477"/>
                </a:cubicBezTo>
                <a:cubicBezTo>
                  <a:pt x="1190479" y="355097"/>
                  <a:pt x="1138123" y="217784"/>
                  <a:pt x="1192696" y="308738"/>
                </a:cubicBezTo>
                <a:cubicBezTo>
                  <a:pt x="1216033" y="347633"/>
                  <a:pt x="1198172" y="407746"/>
                  <a:pt x="1258956" y="428007"/>
                </a:cubicBezTo>
                <a:lnTo>
                  <a:pt x="1298713" y="441259"/>
                </a:lnTo>
                <a:cubicBezTo>
                  <a:pt x="1316383" y="458929"/>
                  <a:pt x="1343820" y="470562"/>
                  <a:pt x="1351722" y="494268"/>
                </a:cubicBezTo>
                <a:cubicBezTo>
                  <a:pt x="1368925" y="545877"/>
                  <a:pt x="1355097" y="524146"/>
                  <a:pt x="1391478" y="560529"/>
                </a:cubicBezTo>
                <a:cubicBezTo>
                  <a:pt x="1426480" y="665533"/>
                  <a:pt x="1390425" y="635449"/>
                  <a:pt x="1497496" y="653294"/>
                </a:cubicBezTo>
                <a:cubicBezTo>
                  <a:pt x="1537252" y="648877"/>
                  <a:pt x="1577541" y="647887"/>
                  <a:pt x="1616765" y="640042"/>
                </a:cubicBezTo>
                <a:cubicBezTo>
                  <a:pt x="1644160" y="634563"/>
                  <a:pt x="1696278" y="613538"/>
                  <a:pt x="1696278" y="613538"/>
                </a:cubicBezTo>
                <a:cubicBezTo>
                  <a:pt x="1730827" y="578989"/>
                  <a:pt x="1767126" y="551354"/>
                  <a:pt x="1789043" y="507520"/>
                </a:cubicBezTo>
                <a:cubicBezTo>
                  <a:pt x="1795290" y="495026"/>
                  <a:pt x="1797878" y="481016"/>
                  <a:pt x="1802296" y="467764"/>
                </a:cubicBezTo>
                <a:cubicBezTo>
                  <a:pt x="1817016" y="188075"/>
                  <a:pt x="1788970" y="295705"/>
                  <a:pt x="1842052" y="136459"/>
                </a:cubicBezTo>
                <a:lnTo>
                  <a:pt x="1855304" y="96703"/>
                </a:lnTo>
                <a:cubicBezTo>
                  <a:pt x="1859721" y="83451"/>
                  <a:pt x="1855304" y="61363"/>
                  <a:pt x="1868556" y="56946"/>
                </a:cubicBezTo>
                <a:lnTo>
                  <a:pt x="1908313" y="43694"/>
                </a:lnTo>
                <a:cubicBezTo>
                  <a:pt x="1921565" y="34859"/>
                  <a:pt x="1933823" y="24313"/>
                  <a:pt x="1948069" y="17190"/>
                </a:cubicBezTo>
                <a:cubicBezTo>
                  <a:pt x="2020603" y="-19076"/>
                  <a:pt x="2117568" y="12587"/>
                  <a:pt x="2186609" y="17190"/>
                </a:cubicBezTo>
                <a:cubicBezTo>
                  <a:pt x="2308238" y="57732"/>
                  <a:pt x="2238323" y="40914"/>
                  <a:pt x="2398643" y="56946"/>
                </a:cubicBezTo>
                <a:cubicBezTo>
                  <a:pt x="2425147" y="65781"/>
                  <a:pt x="2450760" y="77972"/>
                  <a:pt x="2478156" y="83451"/>
                </a:cubicBezTo>
                <a:cubicBezTo>
                  <a:pt x="2612871" y="110394"/>
                  <a:pt x="2489090" y="82789"/>
                  <a:pt x="2584174" y="109955"/>
                </a:cubicBezTo>
                <a:cubicBezTo>
                  <a:pt x="2601687" y="114959"/>
                  <a:pt x="2619738" y="117973"/>
                  <a:pt x="2637183" y="123207"/>
                </a:cubicBezTo>
                <a:cubicBezTo>
                  <a:pt x="2663943" y="131235"/>
                  <a:pt x="2716696" y="149711"/>
                  <a:pt x="2716696" y="14971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AE12823-68E1-08B9-5637-986EF6F90B58}"/>
              </a:ext>
            </a:extLst>
          </p:cNvPr>
          <p:cNvSpPr/>
          <p:nvPr/>
        </p:nvSpPr>
        <p:spPr>
          <a:xfrm>
            <a:off x="755374" y="5141843"/>
            <a:ext cx="2729948" cy="569844"/>
          </a:xfrm>
          <a:custGeom>
            <a:avLst/>
            <a:gdLst>
              <a:gd name="connsiteX0" fmla="*/ 0 w 2729948"/>
              <a:gd name="connsiteY0" fmla="*/ 66261 h 569844"/>
              <a:gd name="connsiteX1" fmla="*/ 530087 w 2729948"/>
              <a:gd name="connsiteY1" fmla="*/ 66261 h 569844"/>
              <a:gd name="connsiteX2" fmla="*/ 609600 w 2729948"/>
              <a:gd name="connsiteY2" fmla="*/ 92766 h 569844"/>
              <a:gd name="connsiteX3" fmla="*/ 649356 w 2729948"/>
              <a:gd name="connsiteY3" fmla="*/ 119270 h 569844"/>
              <a:gd name="connsiteX4" fmla="*/ 689113 w 2729948"/>
              <a:gd name="connsiteY4" fmla="*/ 132522 h 569844"/>
              <a:gd name="connsiteX5" fmla="*/ 742122 w 2729948"/>
              <a:gd name="connsiteY5" fmla="*/ 185531 h 569844"/>
              <a:gd name="connsiteX6" fmla="*/ 781878 w 2729948"/>
              <a:gd name="connsiteY6" fmla="*/ 212035 h 569844"/>
              <a:gd name="connsiteX7" fmla="*/ 808383 w 2729948"/>
              <a:gd name="connsiteY7" fmla="*/ 238540 h 569844"/>
              <a:gd name="connsiteX8" fmla="*/ 848139 w 2729948"/>
              <a:gd name="connsiteY8" fmla="*/ 251792 h 569844"/>
              <a:gd name="connsiteX9" fmla="*/ 887896 w 2729948"/>
              <a:gd name="connsiteY9" fmla="*/ 278296 h 569844"/>
              <a:gd name="connsiteX10" fmla="*/ 967409 w 2729948"/>
              <a:gd name="connsiteY10" fmla="*/ 304800 h 569844"/>
              <a:gd name="connsiteX11" fmla="*/ 1033669 w 2729948"/>
              <a:gd name="connsiteY11" fmla="*/ 344557 h 569844"/>
              <a:gd name="connsiteX12" fmla="*/ 1086678 w 2729948"/>
              <a:gd name="connsiteY12" fmla="*/ 397566 h 569844"/>
              <a:gd name="connsiteX13" fmla="*/ 1166191 w 2729948"/>
              <a:gd name="connsiteY13" fmla="*/ 424070 h 569844"/>
              <a:gd name="connsiteX14" fmla="*/ 1205948 w 2729948"/>
              <a:gd name="connsiteY14" fmla="*/ 450574 h 569844"/>
              <a:gd name="connsiteX15" fmla="*/ 1325217 w 2729948"/>
              <a:gd name="connsiteY15" fmla="*/ 490331 h 569844"/>
              <a:gd name="connsiteX16" fmla="*/ 1364974 w 2729948"/>
              <a:gd name="connsiteY16" fmla="*/ 503583 h 569844"/>
              <a:gd name="connsiteX17" fmla="*/ 1484243 w 2729948"/>
              <a:gd name="connsiteY17" fmla="*/ 569844 h 569844"/>
              <a:gd name="connsiteX18" fmla="*/ 1563756 w 2729948"/>
              <a:gd name="connsiteY18" fmla="*/ 556592 h 569844"/>
              <a:gd name="connsiteX19" fmla="*/ 1643269 w 2729948"/>
              <a:gd name="connsiteY19" fmla="*/ 530087 h 569844"/>
              <a:gd name="connsiteX20" fmla="*/ 1683026 w 2729948"/>
              <a:gd name="connsiteY20" fmla="*/ 463827 h 569844"/>
              <a:gd name="connsiteX21" fmla="*/ 1709530 w 2729948"/>
              <a:gd name="connsiteY21" fmla="*/ 424070 h 569844"/>
              <a:gd name="connsiteX22" fmla="*/ 1749287 w 2729948"/>
              <a:gd name="connsiteY22" fmla="*/ 291548 h 569844"/>
              <a:gd name="connsiteX23" fmla="*/ 1775791 w 2729948"/>
              <a:gd name="connsiteY23" fmla="*/ 66261 h 569844"/>
              <a:gd name="connsiteX24" fmla="*/ 1881809 w 2729948"/>
              <a:gd name="connsiteY24" fmla="*/ 13253 h 569844"/>
              <a:gd name="connsiteX25" fmla="*/ 1921565 w 2729948"/>
              <a:gd name="connsiteY25" fmla="*/ 0 h 569844"/>
              <a:gd name="connsiteX26" fmla="*/ 2054087 w 2729948"/>
              <a:gd name="connsiteY26" fmla="*/ 13253 h 569844"/>
              <a:gd name="connsiteX27" fmla="*/ 2133600 w 2729948"/>
              <a:gd name="connsiteY27" fmla="*/ 39757 h 569844"/>
              <a:gd name="connsiteX28" fmla="*/ 2173356 w 2729948"/>
              <a:gd name="connsiteY28" fmla="*/ 66261 h 569844"/>
              <a:gd name="connsiteX29" fmla="*/ 2292626 w 2729948"/>
              <a:gd name="connsiteY29" fmla="*/ 106018 h 569844"/>
              <a:gd name="connsiteX30" fmla="*/ 2372139 w 2729948"/>
              <a:gd name="connsiteY30" fmla="*/ 132522 h 569844"/>
              <a:gd name="connsiteX31" fmla="*/ 2411896 w 2729948"/>
              <a:gd name="connsiteY31" fmla="*/ 145774 h 569844"/>
              <a:gd name="connsiteX32" fmla="*/ 2504661 w 2729948"/>
              <a:gd name="connsiteY32" fmla="*/ 172279 h 569844"/>
              <a:gd name="connsiteX33" fmla="*/ 2570922 w 2729948"/>
              <a:gd name="connsiteY33" fmla="*/ 225287 h 569844"/>
              <a:gd name="connsiteX34" fmla="*/ 2623930 w 2729948"/>
              <a:gd name="connsiteY34" fmla="*/ 304800 h 569844"/>
              <a:gd name="connsiteX35" fmla="*/ 2650435 w 2729948"/>
              <a:gd name="connsiteY35" fmla="*/ 331305 h 569844"/>
              <a:gd name="connsiteX36" fmla="*/ 2729948 w 2729948"/>
              <a:gd name="connsiteY36" fmla="*/ 357809 h 5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29948" h="569844">
                <a:moveTo>
                  <a:pt x="0" y="66261"/>
                </a:moveTo>
                <a:cubicBezTo>
                  <a:pt x="226550" y="47382"/>
                  <a:pt x="235734" y="40288"/>
                  <a:pt x="530087" y="66261"/>
                </a:cubicBezTo>
                <a:cubicBezTo>
                  <a:pt x="557917" y="68717"/>
                  <a:pt x="609600" y="92766"/>
                  <a:pt x="609600" y="92766"/>
                </a:cubicBezTo>
                <a:cubicBezTo>
                  <a:pt x="622852" y="101601"/>
                  <a:pt x="635110" y="112147"/>
                  <a:pt x="649356" y="119270"/>
                </a:cubicBezTo>
                <a:cubicBezTo>
                  <a:pt x="661850" y="125517"/>
                  <a:pt x="677746" y="124403"/>
                  <a:pt x="689113" y="132522"/>
                </a:cubicBezTo>
                <a:cubicBezTo>
                  <a:pt x="709447" y="147046"/>
                  <a:pt x="721330" y="171670"/>
                  <a:pt x="742122" y="185531"/>
                </a:cubicBezTo>
                <a:cubicBezTo>
                  <a:pt x="755374" y="194366"/>
                  <a:pt x="769441" y="202086"/>
                  <a:pt x="781878" y="212035"/>
                </a:cubicBezTo>
                <a:cubicBezTo>
                  <a:pt x="791635" y="219840"/>
                  <a:pt x="797669" y="232112"/>
                  <a:pt x="808383" y="238540"/>
                </a:cubicBezTo>
                <a:cubicBezTo>
                  <a:pt x="820361" y="245727"/>
                  <a:pt x="835645" y="245545"/>
                  <a:pt x="848139" y="251792"/>
                </a:cubicBezTo>
                <a:cubicBezTo>
                  <a:pt x="862385" y="258915"/>
                  <a:pt x="873342" y="271827"/>
                  <a:pt x="887896" y="278296"/>
                </a:cubicBezTo>
                <a:cubicBezTo>
                  <a:pt x="913426" y="289643"/>
                  <a:pt x="967409" y="304800"/>
                  <a:pt x="967409" y="304800"/>
                </a:cubicBezTo>
                <a:cubicBezTo>
                  <a:pt x="1065332" y="402727"/>
                  <a:pt x="913255" y="258547"/>
                  <a:pt x="1033669" y="344557"/>
                </a:cubicBezTo>
                <a:cubicBezTo>
                  <a:pt x="1054003" y="359081"/>
                  <a:pt x="1062972" y="389664"/>
                  <a:pt x="1086678" y="397566"/>
                </a:cubicBezTo>
                <a:cubicBezTo>
                  <a:pt x="1113182" y="406401"/>
                  <a:pt x="1142945" y="408573"/>
                  <a:pt x="1166191" y="424070"/>
                </a:cubicBezTo>
                <a:cubicBezTo>
                  <a:pt x="1179443" y="432905"/>
                  <a:pt x="1191394" y="444105"/>
                  <a:pt x="1205948" y="450574"/>
                </a:cubicBezTo>
                <a:cubicBezTo>
                  <a:pt x="1205953" y="450576"/>
                  <a:pt x="1305336" y="483704"/>
                  <a:pt x="1325217" y="490331"/>
                </a:cubicBezTo>
                <a:lnTo>
                  <a:pt x="1364974" y="503583"/>
                </a:lnTo>
                <a:cubicBezTo>
                  <a:pt x="1456110" y="564341"/>
                  <a:pt x="1414267" y="546519"/>
                  <a:pt x="1484243" y="569844"/>
                </a:cubicBezTo>
                <a:cubicBezTo>
                  <a:pt x="1510747" y="565427"/>
                  <a:pt x="1537688" y="563109"/>
                  <a:pt x="1563756" y="556592"/>
                </a:cubicBezTo>
                <a:cubicBezTo>
                  <a:pt x="1590860" y="549816"/>
                  <a:pt x="1643269" y="530087"/>
                  <a:pt x="1643269" y="530087"/>
                </a:cubicBezTo>
                <a:cubicBezTo>
                  <a:pt x="1695037" y="478320"/>
                  <a:pt x="1648621" y="532637"/>
                  <a:pt x="1683026" y="463827"/>
                </a:cubicBezTo>
                <a:cubicBezTo>
                  <a:pt x="1690149" y="449581"/>
                  <a:pt x="1703061" y="438624"/>
                  <a:pt x="1709530" y="424070"/>
                </a:cubicBezTo>
                <a:cubicBezTo>
                  <a:pt x="1727969" y="382583"/>
                  <a:pt x="1738272" y="335607"/>
                  <a:pt x="1749287" y="291548"/>
                </a:cubicBezTo>
                <a:cubicBezTo>
                  <a:pt x="1749520" y="288986"/>
                  <a:pt x="1763027" y="100297"/>
                  <a:pt x="1775791" y="66261"/>
                </a:cubicBezTo>
                <a:cubicBezTo>
                  <a:pt x="1789008" y="31017"/>
                  <a:pt x="1864330" y="19079"/>
                  <a:pt x="1881809" y="13253"/>
                </a:cubicBezTo>
                <a:lnTo>
                  <a:pt x="1921565" y="0"/>
                </a:lnTo>
                <a:cubicBezTo>
                  <a:pt x="1965739" y="4418"/>
                  <a:pt x="2010453" y="5072"/>
                  <a:pt x="2054087" y="13253"/>
                </a:cubicBezTo>
                <a:cubicBezTo>
                  <a:pt x="2081546" y="18402"/>
                  <a:pt x="2133600" y="39757"/>
                  <a:pt x="2133600" y="39757"/>
                </a:cubicBezTo>
                <a:cubicBezTo>
                  <a:pt x="2146852" y="48592"/>
                  <a:pt x="2158802" y="59792"/>
                  <a:pt x="2173356" y="66261"/>
                </a:cubicBezTo>
                <a:cubicBezTo>
                  <a:pt x="2173370" y="66267"/>
                  <a:pt x="2272741" y="99390"/>
                  <a:pt x="2292626" y="106018"/>
                </a:cubicBezTo>
                <a:lnTo>
                  <a:pt x="2372139" y="132522"/>
                </a:lnTo>
                <a:cubicBezTo>
                  <a:pt x="2385391" y="136939"/>
                  <a:pt x="2398344" y="142386"/>
                  <a:pt x="2411896" y="145774"/>
                </a:cubicBezTo>
                <a:cubicBezTo>
                  <a:pt x="2478456" y="162415"/>
                  <a:pt x="2447625" y="153268"/>
                  <a:pt x="2504661" y="172279"/>
                </a:cubicBezTo>
                <a:cubicBezTo>
                  <a:pt x="2530739" y="189664"/>
                  <a:pt x="2552040" y="200112"/>
                  <a:pt x="2570922" y="225287"/>
                </a:cubicBezTo>
                <a:cubicBezTo>
                  <a:pt x="2590035" y="250770"/>
                  <a:pt x="2601406" y="282276"/>
                  <a:pt x="2623930" y="304800"/>
                </a:cubicBezTo>
                <a:cubicBezTo>
                  <a:pt x="2632765" y="313635"/>
                  <a:pt x="2639260" y="325717"/>
                  <a:pt x="2650435" y="331305"/>
                </a:cubicBezTo>
                <a:cubicBezTo>
                  <a:pt x="2675423" y="343799"/>
                  <a:pt x="2729948" y="357809"/>
                  <a:pt x="2729948" y="357809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28343-CAD8-DBCA-BDF9-5C99B09600CD}"/>
              </a:ext>
            </a:extLst>
          </p:cNvPr>
          <p:cNvSpPr txBox="1"/>
          <p:nvPr/>
        </p:nvSpPr>
        <p:spPr>
          <a:xfrm>
            <a:off x="5306291" y="4772511"/>
            <a:ext cx="66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System Safe: </a:t>
            </a:r>
            <a:r>
              <a:rPr lang="en-US" sz="2400" dirty="0"/>
              <a:t>If all the random trajectories are safe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D133D-42A1-3348-31C9-6414826D98BF}"/>
              </a:ext>
            </a:extLst>
          </p:cNvPr>
          <p:cNvSpPr txBox="1"/>
          <p:nvPr/>
        </p:nvSpPr>
        <p:spPr>
          <a:xfrm>
            <a:off x="5306291" y="5250022"/>
            <a:ext cx="66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System Unsafe: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If an unsafe trajectory is found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EAFF81A-F6B7-97E5-FA41-9257510BB7E0}"/>
              </a:ext>
            </a:extLst>
          </p:cNvPr>
          <p:cNvSpPr/>
          <p:nvPr/>
        </p:nvSpPr>
        <p:spPr>
          <a:xfrm>
            <a:off x="748145" y="4572000"/>
            <a:ext cx="2673928" cy="1163782"/>
          </a:xfrm>
          <a:custGeom>
            <a:avLst/>
            <a:gdLst>
              <a:gd name="connsiteX0" fmla="*/ 0 w 2673928"/>
              <a:gd name="connsiteY0" fmla="*/ 900545 h 1163782"/>
              <a:gd name="connsiteX1" fmla="*/ 138546 w 2673928"/>
              <a:gd name="connsiteY1" fmla="*/ 831273 h 1163782"/>
              <a:gd name="connsiteX2" fmla="*/ 180110 w 2673928"/>
              <a:gd name="connsiteY2" fmla="*/ 789709 h 1163782"/>
              <a:gd name="connsiteX3" fmla="*/ 221673 w 2673928"/>
              <a:gd name="connsiteY3" fmla="*/ 762000 h 1163782"/>
              <a:gd name="connsiteX4" fmla="*/ 263237 w 2673928"/>
              <a:gd name="connsiteY4" fmla="*/ 720436 h 1163782"/>
              <a:gd name="connsiteX5" fmla="*/ 304800 w 2673928"/>
              <a:gd name="connsiteY5" fmla="*/ 706582 h 1163782"/>
              <a:gd name="connsiteX6" fmla="*/ 415637 w 2673928"/>
              <a:gd name="connsiteY6" fmla="*/ 651164 h 1163782"/>
              <a:gd name="connsiteX7" fmla="*/ 457200 w 2673928"/>
              <a:gd name="connsiteY7" fmla="*/ 637309 h 1163782"/>
              <a:gd name="connsiteX8" fmla="*/ 706582 w 2673928"/>
              <a:gd name="connsiteY8" fmla="*/ 651164 h 1163782"/>
              <a:gd name="connsiteX9" fmla="*/ 789710 w 2673928"/>
              <a:gd name="connsiteY9" fmla="*/ 678873 h 1163782"/>
              <a:gd name="connsiteX10" fmla="*/ 831273 w 2673928"/>
              <a:gd name="connsiteY10" fmla="*/ 720436 h 1163782"/>
              <a:gd name="connsiteX11" fmla="*/ 872837 w 2673928"/>
              <a:gd name="connsiteY11" fmla="*/ 734291 h 1163782"/>
              <a:gd name="connsiteX12" fmla="*/ 942110 w 2673928"/>
              <a:gd name="connsiteY12" fmla="*/ 789709 h 1163782"/>
              <a:gd name="connsiteX13" fmla="*/ 983673 w 2673928"/>
              <a:gd name="connsiteY13" fmla="*/ 831273 h 1163782"/>
              <a:gd name="connsiteX14" fmla="*/ 1066800 w 2673928"/>
              <a:gd name="connsiteY14" fmla="*/ 886691 h 1163782"/>
              <a:gd name="connsiteX15" fmla="*/ 1177637 w 2673928"/>
              <a:gd name="connsiteY15" fmla="*/ 969818 h 1163782"/>
              <a:gd name="connsiteX16" fmla="*/ 1260764 w 2673928"/>
              <a:gd name="connsiteY16" fmla="*/ 1011382 h 1163782"/>
              <a:gd name="connsiteX17" fmla="*/ 1371600 w 2673928"/>
              <a:gd name="connsiteY17" fmla="*/ 1094509 h 1163782"/>
              <a:gd name="connsiteX18" fmla="*/ 1440873 w 2673928"/>
              <a:gd name="connsiteY18" fmla="*/ 1149927 h 1163782"/>
              <a:gd name="connsiteX19" fmla="*/ 1537855 w 2673928"/>
              <a:gd name="connsiteY19" fmla="*/ 1163782 h 1163782"/>
              <a:gd name="connsiteX20" fmla="*/ 1676400 w 2673928"/>
              <a:gd name="connsiteY20" fmla="*/ 1149927 h 1163782"/>
              <a:gd name="connsiteX21" fmla="*/ 1731819 w 2673928"/>
              <a:gd name="connsiteY21" fmla="*/ 1066800 h 1163782"/>
              <a:gd name="connsiteX22" fmla="*/ 1745673 w 2673928"/>
              <a:gd name="connsiteY22" fmla="*/ 1025236 h 1163782"/>
              <a:gd name="connsiteX23" fmla="*/ 1801091 w 2673928"/>
              <a:gd name="connsiteY23" fmla="*/ 942109 h 1163782"/>
              <a:gd name="connsiteX24" fmla="*/ 1828800 w 2673928"/>
              <a:gd name="connsiteY24" fmla="*/ 858982 h 1163782"/>
              <a:gd name="connsiteX25" fmla="*/ 1842655 w 2673928"/>
              <a:gd name="connsiteY25" fmla="*/ 803564 h 1163782"/>
              <a:gd name="connsiteX26" fmla="*/ 1870364 w 2673928"/>
              <a:gd name="connsiteY26" fmla="*/ 678873 h 1163782"/>
              <a:gd name="connsiteX27" fmla="*/ 1911928 w 2673928"/>
              <a:gd name="connsiteY27" fmla="*/ 595745 h 1163782"/>
              <a:gd name="connsiteX28" fmla="*/ 2022764 w 2673928"/>
              <a:gd name="connsiteY28" fmla="*/ 554182 h 1163782"/>
              <a:gd name="connsiteX29" fmla="*/ 2064328 w 2673928"/>
              <a:gd name="connsiteY29" fmla="*/ 540327 h 1163782"/>
              <a:gd name="connsiteX30" fmla="*/ 2147455 w 2673928"/>
              <a:gd name="connsiteY30" fmla="*/ 415636 h 1163782"/>
              <a:gd name="connsiteX31" fmla="*/ 2175164 w 2673928"/>
              <a:gd name="connsiteY31" fmla="*/ 374073 h 1163782"/>
              <a:gd name="connsiteX32" fmla="*/ 2244437 w 2673928"/>
              <a:gd name="connsiteY32" fmla="*/ 290945 h 1163782"/>
              <a:gd name="connsiteX33" fmla="*/ 2286000 w 2673928"/>
              <a:gd name="connsiteY33" fmla="*/ 124691 h 1163782"/>
              <a:gd name="connsiteX34" fmla="*/ 2327564 w 2673928"/>
              <a:gd name="connsiteY34" fmla="*/ 41564 h 1163782"/>
              <a:gd name="connsiteX35" fmla="*/ 2424546 w 2673928"/>
              <a:gd name="connsiteY35" fmla="*/ 0 h 1163782"/>
              <a:gd name="connsiteX36" fmla="*/ 2493819 w 2673928"/>
              <a:gd name="connsiteY36" fmla="*/ 13855 h 1163782"/>
              <a:gd name="connsiteX37" fmla="*/ 2521528 w 2673928"/>
              <a:gd name="connsiteY37" fmla="*/ 55418 h 1163782"/>
              <a:gd name="connsiteX38" fmla="*/ 2549237 w 2673928"/>
              <a:gd name="connsiteY38" fmla="*/ 138545 h 1163782"/>
              <a:gd name="connsiteX39" fmla="*/ 2563091 w 2673928"/>
              <a:gd name="connsiteY39" fmla="*/ 180109 h 1163782"/>
              <a:gd name="connsiteX40" fmla="*/ 2576946 w 2673928"/>
              <a:gd name="connsiteY40" fmla="*/ 221673 h 1163782"/>
              <a:gd name="connsiteX41" fmla="*/ 2604655 w 2673928"/>
              <a:gd name="connsiteY41" fmla="*/ 360218 h 1163782"/>
              <a:gd name="connsiteX42" fmla="*/ 2646219 w 2673928"/>
              <a:gd name="connsiteY42" fmla="*/ 678873 h 1163782"/>
              <a:gd name="connsiteX43" fmla="*/ 2673928 w 2673928"/>
              <a:gd name="connsiteY43" fmla="*/ 706582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73928" h="1163782">
                <a:moveTo>
                  <a:pt x="0" y="900545"/>
                </a:moveTo>
                <a:cubicBezTo>
                  <a:pt x="50684" y="878824"/>
                  <a:pt x="96883" y="865992"/>
                  <a:pt x="138546" y="831273"/>
                </a:cubicBezTo>
                <a:cubicBezTo>
                  <a:pt x="153598" y="818730"/>
                  <a:pt x="165058" y="802252"/>
                  <a:pt x="180110" y="789709"/>
                </a:cubicBezTo>
                <a:cubicBezTo>
                  <a:pt x="192902" y="779049"/>
                  <a:pt x="208881" y="772660"/>
                  <a:pt x="221673" y="762000"/>
                </a:cubicBezTo>
                <a:cubicBezTo>
                  <a:pt x="236725" y="749457"/>
                  <a:pt x="246934" y="731304"/>
                  <a:pt x="263237" y="720436"/>
                </a:cubicBezTo>
                <a:cubicBezTo>
                  <a:pt x="275388" y="712335"/>
                  <a:pt x="290946" y="711200"/>
                  <a:pt x="304800" y="706582"/>
                </a:cubicBezTo>
                <a:cubicBezTo>
                  <a:pt x="353164" y="658220"/>
                  <a:pt x="320117" y="683004"/>
                  <a:pt x="415637" y="651164"/>
                </a:cubicBezTo>
                <a:lnTo>
                  <a:pt x="457200" y="637309"/>
                </a:lnTo>
                <a:cubicBezTo>
                  <a:pt x="540327" y="641927"/>
                  <a:pt x="623969" y="640837"/>
                  <a:pt x="706582" y="651164"/>
                </a:cubicBezTo>
                <a:cubicBezTo>
                  <a:pt x="735565" y="654787"/>
                  <a:pt x="789710" y="678873"/>
                  <a:pt x="789710" y="678873"/>
                </a:cubicBezTo>
                <a:cubicBezTo>
                  <a:pt x="803564" y="692727"/>
                  <a:pt x="814971" y="709568"/>
                  <a:pt x="831273" y="720436"/>
                </a:cubicBezTo>
                <a:cubicBezTo>
                  <a:pt x="843424" y="728537"/>
                  <a:pt x="861433" y="725168"/>
                  <a:pt x="872837" y="734291"/>
                </a:cubicBezTo>
                <a:cubicBezTo>
                  <a:pt x="962359" y="805910"/>
                  <a:pt x="837640" y="754887"/>
                  <a:pt x="942110" y="789709"/>
                </a:cubicBezTo>
                <a:cubicBezTo>
                  <a:pt x="955964" y="803564"/>
                  <a:pt x="968207" y="819244"/>
                  <a:pt x="983673" y="831273"/>
                </a:cubicBezTo>
                <a:cubicBezTo>
                  <a:pt x="1009960" y="851719"/>
                  <a:pt x="1043251" y="863143"/>
                  <a:pt x="1066800" y="886691"/>
                </a:cubicBezTo>
                <a:cubicBezTo>
                  <a:pt x="1118059" y="937948"/>
                  <a:pt x="1083641" y="907154"/>
                  <a:pt x="1177637" y="969818"/>
                </a:cubicBezTo>
                <a:cubicBezTo>
                  <a:pt x="1231352" y="1005628"/>
                  <a:pt x="1203403" y="992261"/>
                  <a:pt x="1260764" y="1011382"/>
                </a:cubicBezTo>
                <a:cubicBezTo>
                  <a:pt x="1340363" y="1090981"/>
                  <a:pt x="1299057" y="1070329"/>
                  <a:pt x="1371600" y="1094509"/>
                </a:cubicBezTo>
                <a:cubicBezTo>
                  <a:pt x="1389537" y="1112446"/>
                  <a:pt x="1415907" y="1142437"/>
                  <a:pt x="1440873" y="1149927"/>
                </a:cubicBezTo>
                <a:cubicBezTo>
                  <a:pt x="1472151" y="1159311"/>
                  <a:pt x="1505528" y="1159164"/>
                  <a:pt x="1537855" y="1163782"/>
                </a:cubicBezTo>
                <a:cubicBezTo>
                  <a:pt x="1584037" y="1159164"/>
                  <a:pt x="1634888" y="1170683"/>
                  <a:pt x="1676400" y="1149927"/>
                </a:cubicBezTo>
                <a:cubicBezTo>
                  <a:pt x="1706186" y="1135034"/>
                  <a:pt x="1731819" y="1066800"/>
                  <a:pt x="1731819" y="1066800"/>
                </a:cubicBezTo>
                <a:cubicBezTo>
                  <a:pt x="1736437" y="1052945"/>
                  <a:pt x="1738581" y="1038002"/>
                  <a:pt x="1745673" y="1025236"/>
                </a:cubicBezTo>
                <a:cubicBezTo>
                  <a:pt x="1761846" y="996125"/>
                  <a:pt x="1790560" y="973702"/>
                  <a:pt x="1801091" y="942109"/>
                </a:cubicBezTo>
                <a:cubicBezTo>
                  <a:pt x="1810327" y="914400"/>
                  <a:pt x="1821716" y="887318"/>
                  <a:pt x="1828800" y="858982"/>
                </a:cubicBezTo>
                <a:cubicBezTo>
                  <a:pt x="1833418" y="840509"/>
                  <a:pt x="1838524" y="822152"/>
                  <a:pt x="1842655" y="803564"/>
                </a:cubicBezTo>
                <a:cubicBezTo>
                  <a:pt x="1856937" y="739296"/>
                  <a:pt x="1853473" y="737992"/>
                  <a:pt x="1870364" y="678873"/>
                </a:cubicBezTo>
                <a:cubicBezTo>
                  <a:pt x="1879378" y="647323"/>
                  <a:pt x="1887641" y="620032"/>
                  <a:pt x="1911928" y="595745"/>
                </a:cubicBezTo>
                <a:cubicBezTo>
                  <a:pt x="1949939" y="557733"/>
                  <a:pt x="1969896" y="567399"/>
                  <a:pt x="2022764" y="554182"/>
                </a:cubicBezTo>
                <a:cubicBezTo>
                  <a:pt x="2036932" y="550640"/>
                  <a:pt x="2050473" y="544945"/>
                  <a:pt x="2064328" y="540327"/>
                </a:cubicBezTo>
                <a:lnTo>
                  <a:pt x="2147455" y="415636"/>
                </a:lnTo>
                <a:cubicBezTo>
                  <a:pt x="2156691" y="401782"/>
                  <a:pt x="2163390" y="385847"/>
                  <a:pt x="2175164" y="374073"/>
                </a:cubicBezTo>
                <a:cubicBezTo>
                  <a:pt x="2228502" y="320735"/>
                  <a:pt x="2205860" y="348812"/>
                  <a:pt x="2244437" y="290945"/>
                </a:cubicBezTo>
                <a:cubicBezTo>
                  <a:pt x="2263092" y="179009"/>
                  <a:pt x="2249408" y="234466"/>
                  <a:pt x="2286000" y="124691"/>
                </a:cubicBezTo>
                <a:cubicBezTo>
                  <a:pt x="2297268" y="90887"/>
                  <a:pt x="2300707" y="68421"/>
                  <a:pt x="2327564" y="41564"/>
                </a:cubicBezTo>
                <a:cubicBezTo>
                  <a:pt x="2359457" y="9672"/>
                  <a:pt x="2382151" y="10599"/>
                  <a:pt x="2424546" y="0"/>
                </a:cubicBezTo>
                <a:cubicBezTo>
                  <a:pt x="2447637" y="4618"/>
                  <a:pt x="2473373" y="2172"/>
                  <a:pt x="2493819" y="13855"/>
                </a:cubicBezTo>
                <a:cubicBezTo>
                  <a:pt x="2508276" y="22116"/>
                  <a:pt x="2514765" y="40202"/>
                  <a:pt x="2521528" y="55418"/>
                </a:cubicBezTo>
                <a:cubicBezTo>
                  <a:pt x="2533390" y="82108"/>
                  <a:pt x="2540001" y="110836"/>
                  <a:pt x="2549237" y="138545"/>
                </a:cubicBezTo>
                <a:lnTo>
                  <a:pt x="2563091" y="180109"/>
                </a:lnTo>
                <a:cubicBezTo>
                  <a:pt x="2567709" y="193964"/>
                  <a:pt x="2574082" y="207352"/>
                  <a:pt x="2576946" y="221673"/>
                </a:cubicBezTo>
                <a:lnTo>
                  <a:pt x="2604655" y="360218"/>
                </a:lnTo>
                <a:cubicBezTo>
                  <a:pt x="2613491" y="536923"/>
                  <a:pt x="2568266" y="581431"/>
                  <a:pt x="2646219" y="678873"/>
                </a:cubicBezTo>
                <a:cubicBezTo>
                  <a:pt x="2654379" y="689073"/>
                  <a:pt x="2664692" y="697346"/>
                  <a:pt x="2673928" y="706582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FBCA28-9E2D-6377-5F51-3822D27248F1}"/>
              </a:ext>
            </a:extLst>
          </p:cNvPr>
          <p:cNvSpPr txBox="1"/>
          <p:nvPr/>
        </p:nvSpPr>
        <p:spPr>
          <a:xfrm>
            <a:off x="4253791" y="6155645"/>
            <a:ext cx="7938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Concrete counterexample/behavior violating safety property 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707EC40-8C94-A9B6-51D3-272F991E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9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5E340-E7C7-7CC9-4400-280C8B821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7ACEFF80-991B-7655-1FC3-B71C09CA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34" y="869092"/>
            <a:ext cx="2958358" cy="19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5219C-73EE-FE7F-9CCF-27D7AA6D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Main Idea</a:t>
            </a:r>
          </a:p>
        </p:txBody>
      </p:sp>
      <p:pic>
        <p:nvPicPr>
          <p:cNvPr id="2050" name="Picture 2" descr="33+ Thousand 3d Airplane Icon Royalty-Free Images, Stock Photos &amp; Pictures  | Shutterstock">
            <a:extLst>
              <a:ext uri="{FF2B5EF4-FFF2-40B4-BE49-F238E27FC236}">
                <a16:creationId xmlns:a16="http://schemas.microsoft.com/office/drawing/2014/main" id="{896E8E19-D7BC-E681-2BC8-75072B77B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7774" r="8549" b="29695"/>
          <a:stretch>
            <a:fillRect/>
          </a:stretch>
        </p:blipFill>
        <p:spPr bwMode="auto">
          <a:xfrm>
            <a:off x="838199" y="1436328"/>
            <a:ext cx="3750366" cy="14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987649BA-10B1-045C-4DA1-FCB89F20B615}"/>
              </a:ext>
            </a:extLst>
          </p:cNvPr>
          <p:cNvSpPr/>
          <p:nvPr/>
        </p:nvSpPr>
        <p:spPr>
          <a:xfrm>
            <a:off x="740099" y="2908430"/>
            <a:ext cx="3235553" cy="1111826"/>
          </a:xfrm>
          <a:prstGeom prst="downArrow">
            <a:avLst>
              <a:gd name="adj1" fmla="val 45904"/>
              <a:gd name="adj2" fmla="val 63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090A2-5DA3-D0F5-2C6D-956B9A261D1D}"/>
              </a:ext>
            </a:extLst>
          </p:cNvPr>
          <p:cNvSpPr txBox="1"/>
          <p:nvPr/>
        </p:nvSpPr>
        <p:spPr>
          <a:xfrm>
            <a:off x="8026313" y="2690506"/>
            <a:ext cx="304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I/O Execution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DD2EA-E7F8-C55D-DB38-73482A5BA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74" y="4099644"/>
            <a:ext cx="3695704" cy="2706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0FB55D-6B5A-6313-962A-C482656C7189}"/>
              </a:ext>
            </a:extLst>
          </p:cNvPr>
          <p:cNvSpPr txBox="1"/>
          <p:nvPr/>
        </p:nvSpPr>
        <p:spPr>
          <a:xfrm>
            <a:off x="1623585" y="6236470"/>
            <a:ext cx="110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C1945-C70A-AEB0-4751-8AD1DD79D477}"/>
              </a:ext>
            </a:extLst>
          </p:cNvPr>
          <p:cNvSpPr txBox="1"/>
          <p:nvPr/>
        </p:nvSpPr>
        <p:spPr>
          <a:xfrm>
            <a:off x="2174741" y="4170329"/>
            <a:ext cx="217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Unsafe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FE5207-59CC-CE60-36F8-276659F2B555}"/>
              </a:ext>
            </a:extLst>
          </p:cNvPr>
          <p:cNvSpPr txBox="1"/>
          <p:nvPr/>
        </p:nvSpPr>
        <p:spPr>
          <a:xfrm>
            <a:off x="5640583" y="3152171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But!</a:t>
            </a:r>
            <a:endParaRPr lang="en-US" sz="320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48762F3-C77E-856F-361B-4F5DB13674D7}"/>
              </a:ext>
            </a:extLst>
          </p:cNvPr>
          <p:cNvSpPr/>
          <p:nvPr/>
        </p:nvSpPr>
        <p:spPr>
          <a:xfrm>
            <a:off x="742122" y="5287617"/>
            <a:ext cx="2756452" cy="530087"/>
          </a:xfrm>
          <a:custGeom>
            <a:avLst/>
            <a:gdLst>
              <a:gd name="connsiteX0" fmla="*/ 0 w 2756452"/>
              <a:gd name="connsiteY0" fmla="*/ 0 h 530087"/>
              <a:gd name="connsiteX1" fmla="*/ 318052 w 2756452"/>
              <a:gd name="connsiteY1" fmla="*/ 0 h 530087"/>
              <a:gd name="connsiteX2" fmla="*/ 728869 w 2756452"/>
              <a:gd name="connsiteY2" fmla="*/ 13253 h 530087"/>
              <a:gd name="connsiteX3" fmla="*/ 834887 w 2756452"/>
              <a:gd name="connsiteY3" fmla="*/ 92766 h 530087"/>
              <a:gd name="connsiteX4" fmla="*/ 874643 w 2756452"/>
              <a:gd name="connsiteY4" fmla="*/ 132522 h 530087"/>
              <a:gd name="connsiteX5" fmla="*/ 914400 w 2756452"/>
              <a:gd name="connsiteY5" fmla="*/ 198783 h 530087"/>
              <a:gd name="connsiteX6" fmla="*/ 954156 w 2756452"/>
              <a:gd name="connsiteY6" fmla="*/ 278296 h 530087"/>
              <a:gd name="connsiteX7" fmla="*/ 993913 w 2756452"/>
              <a:gd name="connsiteY7" fmla="*/ 291548 h 530087"/>
              <a:gd name="connsiteX8" fmla="*/ 1099930 w 2756452"/>
              <a:gd name="connsiteY8" fmla="*/ 384313 h 530087"/>
              <a:gd name="connsiteX9" fmla="*/ 1126435 w 2756452"/>
              <a:gd name="connsiteY9" fmla="*/ 410818 h 530087"/>
              <a:gd name="connsiteX10" fmla="*/ 1166191 w 2756452"/>
              <a:gd name="connsiteY10" fmla="*/ 424070 h 530087"/>
              <a:gd name="connsiteX11" fmla="*/ 1205948 w 2756452"/>
              <a:gd name="connsiteY11" fmla="*/ 450574 h 530087"/>
              <a:gd name="connsiteX12" fmla="*/ 1285461 w 2756452"/>
              <a:gd name="connsiteY12" fmla="*/ 477079 h 530087"/>
              <a:gd name="connsiteX13" fmla="*/ 1378226 w 2756452"/>
              <a:gd name="connsiteY13" fmla="*/ 503583 h 530087"/>
              <a:gd name="connsiteX14" fmla="*/ 1470991 w 2756452"/>
              <a:gd name="connsiteY14" fmla="*/ 530087 h 530087"/>
              <a:gd name="connsiteX15" fmla="*/ 1643269 w 2756452"/>
              <a:gd name="connsiteY15" fmla="*/ 516835 h 530087"/>
              <a:gd name="connsiteX16" fmla="*/ 1722782 w 2756452"/>
              <a:gd name="connsiteY16" fmla="*/ 424070 h 530087"/>
              <a:gd name="connsiteX17" fmla="*/ 1736035 w 2756452"/>
              <a:gd name="connsiteY17" fmla="*/ 384313 h 530087"/>
              <a:gd name="connsiteX18" fmla="*/ 1762539 w 2756452"/>
              <a:gd name="connsiteY18" fmla="*/ 344557 h 530087"/>
              <a:gd name="connsiteX19" fmla="*/ 1789043 w 2756452"/>
              <a:gd name="connsiteY19" fmla="*/ 265044 h 530087"/>
              <a:gd name="connsiteX20" fmla="*/ 1842052 w 2756452"/>
              <a:gd name="connsiteY20" fmla="*/ 212035 h 530087"/>
              <a:gd name="connsiteX21" fmla="*/ 1855304 w 2756452"/>
              <a:gd name="connsiteY21" fmla="*/ 172279 h 530087"/>
              <a:gd name="connsiteX22" fmla="*/ 1934817 w 2756452"/>
              <a:gd name="connsiteY22" fmla="*/ 119270 h 530087"/>
              <a:gd name="connsiteX23" fmla="*/ 1974574 w 2756452"/>
              <a:gd name="connsiteY23" fmla="*/ 79513 h 530087"/>
              <a:gd name="connsiteX24" fmla="*/ 2027582 w 2756452"/>
              <a:gd name="connsiteY24" fmla="*/ 66261 h 530087"/>
              <a:gd name="connsiteX25" fmla="*/ 2517913 w 2756452"/>
              <a:gd name="connsiteY25" fmla="*/ 79513 h 530087"/>
              <a:gd name="connsiteX26" fmla="*/ 2584174 w 2756452"/>
              <a:gd name="connsiteY26" fmla="*/ 92766 h 530087"/>
              <a:gd name="connsiteX27" fmla="*/ 2756452 w 2756452"/>
              <a:gd name="connsiteY27" fmla="*/ 106018 h 53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56452" h="530087">
                <a:moveTo>
                  <a:pt x="0" y="0"/>
                </a:moveTo>
                <a:cubicBezTo>
                  <a:pt x="211084" y="30157"/>
                  <a:pt x="-44021" y="0"/>
                  <a:pt x="318052" y="0"/>
                </a:cubicBezTo>
                <a:cubicBezTo>
                  <a:pt x="455062" y="0"/>
                  <a:pt x="591930" y="8835"/>
                  <a:pt x="728869" y="13253"/>
                </a:cubicBezTo>
                <a:cubicBezTo>
                  <a:pt x="798259" y="36382"/>
                  <a:pt x="758748" y="16627"/>
                  <a:pt x="834887" y="92766"/>
                </a:cubicBezTo>
                <a:lnTo>
                  <a:pt x="874643" y="132522"/>
                </a:lnTo>
                <a:cubicBezTo>
                  <a:pt x="912184" y="245148"/>
                  <a:pt x="859826" y="107828"/>
                  <a:pt x="914400" y="198783"/>
                </a:cubicBezTo>
                <a:cubicBezTo>
                  <a:pt x="936561" y="235718"/>
                  <a:pt x="915488" y="247362"/>
                  <a:pt x="954156" y="278296"/>
                </a:cubicBezTo>
                <a:cubicBezTo>
                  <a:pt x="965064" y="287022"/>
                  <a:pt x="980661" y="287131"/>
                  <a:pt x="993913" y="291548"/>
                </a:cubicBezTo>
                <a:cubicBezTo>
                  <a:pt x="1157399" y="455034"/>
                  <a:pt x="990352" y="296650"/>
                  <a:pt x="1099930" y="384313"/>
                </a:cubicBezTo>
                <a:cubicBezTo>
                  <a:pt x="1109687" y="392118"/>
                  <a:pt x="1115721" y="404390"/>
                  <a:pt x="1126435" y="410818"/>
                </a:cubicBezTo>
                <a:cubicBezTo>
                  <a:pt x="1138413" y="418005"/>
                  <a:pt x="1153697" y="417823"/>
                  <a:pt x="1166191" y="424070"/>
                </a:cubicBezTo>
                <a:cubicBezTo>
                  <a:pt x="1180437" y="431193"/>
                  <a:pt x="1191394" y="444105"/>
                  <a:pt x="1205948" y="450574"/>
                </a:cubicBezTo>
                <a:cubicBezTo>
                  <a:pt x="1231478" y="461921"/>
                  <a:pt x="1258957" y="468244"/>
                  <a:pt x="1285461" y="477079"/>
                </a:cubicBezTo>
                <a:cubicBezTo>
                  <a:pt x="1380771" y="508849"/>
                  <a:pt x="1261760" y="470307"/>
                  <a:pt x="1378226" y="503583"/>
                </a:cubicBezTo>
                <a:cubicBezTo>
                  <a:pt x="1511309" y="541606"/>
                  <a:pt x="1305274" y="488659"/>
                  <a:pt x="1470991" y="530087"/>
                </a:cubicBezTo>
                <a:cubicBezTo>
                  <a:pt x="1528417" y="525670"/>
                  <a:pt x="1588014" y="533087"/>
                  <a:pt x="1643269" y="516835"/>
                </a:cubicBezTo>
                <a:cubicBezTo>
                  <a:pt x="1662383" y="511213"/>
                  <a:pt x="1711198" y="447237"/>
                  <a:pt x="1722782" y="424070"/>
                </a:cubicBezTo>
                <a:cubicBezTo>
                  <a:pt x="1729029" y="411576"/>
                  <a:pt x="1729788" y="396807"/>
                  <a:pt x="1736035" y="384313"/>
                </a:cubicBezTo>
                <a:cubicBezTo>
                  <a:pt x="1743158" y="370068"/>
                  <a:pt x="1753704" y="357809"/>
                  <a:pt x="1762539" y="344557"/>
                </a:cubicBezTo>
                <a:cubicBezTo>
                  <a:pt x="1771374" y="318053"/>
                  <a:pt x="1769288" y="284799"/>
                  <a:pt x="1789043" y="265044"/>
                </a:cubicBezTo>
                <a:lnTo>
                  <a:pt x="1842052" y="212035"/>
                </a:lnTo>
                <a:cubicBezTo>
                  <a:pt x="1846469" y="198783"/>
                  <a:pt x="1845427" y="182156"/>
                  <a:pt x="1855304" y="172279"/>
                </a:cubicBezTo>
                <a:cubicBezTo>
                  <a:pt x="1877828" y="149755"/>
                  <a:pt x="1912293" y="141794"/>
                  <a:pt x="1934817" y="119270"/>
                </a:cubicBezTo>
                <a:cubicBezTo>
                  <a:pt x="1948069" y="106018"/>
                  <a:pt x="1958302" y="88812"/>
                  <a:pt x="1974574" y="79513"/>
                </a:cubicBezTo>
                <a:cubicBezTo>
                  <a:pt x="1990387" y="70477"/>
                  <a:pt x="2009913" y="70678"/>
                  <a:pt x="2027582" y="66261"/>
                </a:cubicBezTo>
                <a:cubicBezTo>
                  <a:pt x="2191026" y="70678"/>
                  <a:pt x="2354595" y="71736"/>
                  <a:pt x="2517913" y="79513"/>
                </a:cubicBezTo>
                <a:cubicBezTo>
                  <a:pt x="2540412" y="80584"/>
                  <a:pt x="2561956" y="89063"/>
                  <a:pt x="2584174" y="92766"/>
                </a:cubicBezTo>
                <a:cubicBezTo>
                  <a:pt x="2686173" y="109766"/>
                  <a:pt x="2660132" y="106018"/>
                  <a:pt x="2756452" y="106018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7F2A840-00BD-2FC8-5E2F-1FCE46C8D71B}"/>
              </a:ext>
            </a:extLst>
          </p:cNvPr>
          <p:cNvSpPr/>
          <p:nvPr/>
        </p:nvSpPr>
        <p:spPr>
          <a:xfrm>
            <a:off x="755374" y="5217419"/>
            <a:ext cx="2716696" cy="653294"/>
          </a:xfrm>
          <a:custGeom>
            <a:avLst/>
            <a:gdLst>
              <a:gd name="connsiteX0" fmla="*/ 0 w 2716696"/>
              <a:gd name="connsiteY0" fmla="*/ 242477 h 653294"/>
              <a:gd name="connsiteX1" fmla="*/ 92765 w 2716696"/>
              <a:gd name="connsiteY1" fmla="*/ 202720 h 653294"/>
              <a:gd name="connsiteX2" fmla="*/ 132522 w 2716696"/>
              <a:gd name="connsiteY2" fmla="*/ 189468 h 653294"/>
              <a:gd name="connsiteX3" fmla="*/ 172278 w 2716696"/>
              <a:gd name="connsiteY3" fmla="*/ 162964 h 653294"/>
              <a:gd name="connsiteX4" fmla="*/ 198783 w 2716696"/>
              <a:gd name="connsiteY4" fmla="*/ 136459 h 653294"/>
              <a:gd name="connsiteX5" fmla="*/ 278296 w 2716696"/>
              <a:gd name="connsiteY5" fmla="*/ 109955 h 653294"/>
              <a:gd name="connsiteX6" fmla="*/ 371061 w 2716696"/>
              <a:gd name="connsiteY6" fmla="*/ 83451 h 653294"/>
              <a:gd name="connsiteX7" fmla="*/ 437322 w 2716696"/>
              <a:gd name="connsiteY7" fmla="*/ 70198 h 653294"/>
              <a:gd name="connsiteX8" fmla="*/ 675861 w 2716696"/>
              <a:gd name="connsiteY8" fmla="*/ 43694 h 653294"/>
              <a:gd name="connsiteX9" fmla="*/ 874643 w 2716696"/>
              <a:gd name="connsiteY9" fmla="*/ 30442 h 653294"/>
              <a:gd name="connsiteX10" fmla="*/ 914400 w 2716696"/>
              <a:gd name="connsiteY10" fmla="*/ 43694 h 653294"/>
              <a:gd name="connsiteX11" fmla="*/ 1020417 w 2716696"/>
              <a:gd name="connsiteY11" fmla="*/ 136459 h 653294"/>
              <a:gd name="connsiteX12" fmla="*/ 1046922 w 2716696"/>
              <a:gd name="connsiteY12" fmla="*/ 162964 h 653294"/>
              <a:gd name="connsiteX13" fmla="*/ 1073426 w 2716696"/>
              <a:gd name="connsiteY13" fmla="*/ 202720 h 653294"/>
              <a:gd name="connsiteX14" fmla="*/ 1152939 w 2716696"/>
              <a:gd name="connsiteY14" fmla="*/ 242477 h 653294"/>
              <a:gd name="connsiteX15" fmla="*/ 1192696 w 2716696"/>
              <a:gd name="connsiteY15" fmla="*/ 308738 h 653294"/>
              <a:gd name="connsiteX16" fmla="*/ 1258956 w 2716696"/>
              <a:gd name="connsiteY16" fmla="*/ 428007 h 653294"/>
              <a:gd name="connsiteX17" fmla="*/ 1298713 w 2716696"/>
              <a:gd name="connsiteY17" fmla="*/ 441259 h 653294"/>
              <a:gd name="connsiteX18" fmla="*/ 1351722 w 2716696"/>
              <a:gd name="connsiteY18" fmla="*/ 494268 h 653294"/>
              <a:gd name="connsiteX19" fmla="*/ 1391478 w 2716696"/>
              <a:gd name="connsiteY19" fmla="*/ 560529 h 653294"/>
              <a:gd name="connsiteX20" fmla="*/ 1497496 w 2716696"/>
              <a:gd name="connsiteY20" fmla="*/ 653294 h 653294"/>
              <a:gd name="connsiteX21" fmla="*/ 1616765 w 2716696"/>
              <a:gd name="connsiteY21" fmla="*/ 640042 h 653294"/>
              <a:gd name="connsiteX22" fmla="*/ 1696278 w 2716696"/>
              <a:gd name="connsiteY22" fmla="*/ 613538 h 653294"/>
              <a:gd name="connsiteX23" fmla="*/ 1789043 w 2716696"/>
              <a:gd name="connsiteY23" fmla="*/ 507520 h 653294"/>
              <a:gd name="connsiteX24" fmla="*/ 1802296 w 2716696"/>
              <a:gd name="connsiteY24" fmla="*/ 467764 h 653294"/>
              <a:gd name="connsiteX25" fmla="*/ 1842052 w 2716696"/>
              <a:gd name="connsiteY25" fmla="*/ 136459 h 653294"/>
              <a:gd name="connsiteX26" fmla="*/ 1855304 w 2716696"/>
              <a:gd name="connsiteY26" fmla="*/ 96703 h 653294"/>
              <a:gd name="connsiteX27" fmla="*/ 1868556 w 2716696"/>
              <a:gd name="connsiteY27" fmla="*/ 56946 h 653294"/>
              <a:gd name="connsiteX28" fmla="*/ 1908313 w 2716696"/>
              <a:gd name="connsiteY28" fmla="*/ 43694 h 653294"/>
              <a:gd name="connsiteX29" fmla="*/ 1948069 w 2716696"/>
              <a:gd name="connsiteY29" fmla="*/ 17190 h 653294"/>
              <a:gd name="connsiteX30" fmla="*/ 2186609 w 2716696"/>
              <a:gd name="connsiteY30" fmla="*/ 17190 h 653294"/>
              <a:gd name="connsiteX31" fmla="*/ 2398643 w 2716696"/>
              <a:gd name="connsiteY31" fmla="*/ 56946 h 653294"/>
              <a:gd name="connsiteX32" fmla="*/ 2478156 w 2716696"/>
              <a:gd name="connsiteY32" fmla="*/ 83451 h 653294"/>
              <a:gd name="connsiteX33" fmla="*/ 2584174 w 2716696"/>
              <a:gd name="connsiteY33" fmla="*/ 109955 h 653294"/>
              <a:gd name="connsiteX34" fmla="*/ 2637183 w 2716696"/>
              <a:gd name="connsiteY34" fmla="*/ 123207 h 653294"/>
              <a:gd name="connsiteX35" fmla="*/ 2716696 w 2716696"/>
              <a:gd name="connsiteY35" fmla="*/ 149711 h 65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16696" h="653294">
                <a:moveTo>
                  <a:pt x="0" y="242477"/>
                </a:moveTo>
                <a:cubicBezTo>
                  <a:pt x="30922" y="229225"/>
                  <a:pt x="61529" y="215214"/>
                  <a:pt x="92765" y="202720"/>
                </a:cubicBezTo>
                <a:cubicBezTo>
                  <a:pt x="105735" y="197532"/>
                  <a:pt x="120028" y="195715"/>
                  <a:pt x="132522" y="189468"/>
                </a:cubicBezTo>
                <a:cubicBezTo>
                  <a:pt x="146768" y="182345"/>
                  <a:pt x="159841" y="172913"/>
                  <a:pt x="172278" y="162964"/>
                </a:cubicBezTo>
                <a:cubicBezTo>
                  <a:pt x="182035" y="155159"/>
                  <a:pt x="187608" y="142047"/>
                  <a:pt x="198783" y="136459"/>
                </a:cubicBezTo>
                <a:cubicBezTo>
                  <a:pt x="223771" y="123965"/>
                  <a:pt x="251792" y="118790"/>
                  <a:pt x="278296" y="109955"/>
                </a:cubicBezTo>
                <a:cubicBezTo>
                  <a:pt x="322573" y="95196"/>
                  <a:pt x="321134" y="94546"/>
                  <a:pt x="371061" y="83451"/>
                </a:cubicBezTo>
                <a:cubicBezTo>
                  <a:pt x="393049" y="78565"/>
                  <a:pt x="414952" y="72830"/>
                  <a:pt x="437322" y="70198"/>
                </a:cubicBezTo>
                <a:cubicBezTo>
                  <a:pt x="753215" y="33033"/>
                  <a:pt x="478165" y="76643"/>
                  <a:pt x="675861" y="43694"/>
                </a:cubicBezTo>
                <a:cubicBezTo>
                  <a:pt x="793322" y="4541"/>
                  <a:pt x="727607" y="14105"/>
                  <a:pt x="874643" y="30442"/>
                </a:cubicBezTo>
                <a:cubicBezTo>
                  <a:pt x="887895" y="34859"/>
                  <a:pt x="901906" y="37447"/>
                  <a:pt x="914400" y="43694"/>
                </a:cubicBezTo>
                <a:cubicBezTo>
                  <a:pt x="958230" y="65609"/>
                  <a:pt x="985875" y="101917"/>
                  <a:pt x="1020417" y="136459"/>
                </a:cubicBezTo>
                <a:cubicBezTo>
                  <a:pt x="1029252" y="145294"/>
                  <a:pt x="1039991" y="152568"/>
                  <a:pt x="1046922" y="162964"/>
                </a:cubicBezTo>
                <a:cubicBezTo>
                  <a:pt x="1055757" y="176216"/>
                  <a:pt x="1062164" y="191458"/>
                  <a:pt x="1073426" y="202720"/>
                </a:cubicBezTo>
                <a:cubicBezTo>
                  <a:pt x="1099114" y="228408"/>
                  <a:pt x="1120606" y="231699"/>
                  <a:pt x="1152939" y="242477"/>
                </a:cubicBezTo>
                <a:cubicBezTo>
                  <a:pt x="1190479" y="355097"/>
                  <a:pt x="1138123" y="217784"/>
                  <a:pt x="1192696" y="308738"/>
                </a:cubicBezTo>
                <a:cubicBezTo>
                  <a:pt x="1216033" y="347633"/>
                  <a:pt x="1198172" y="407746"/>
                  <a:pt x="1258956" y="428007"/>
                </a:cubicBezTo>
                <a:lnTo>
                  <a:pt x="1298713" y="441259"/>
                </a:lnTo>
                <a:cubicBezTo>
                  <a:pt x="1316383" y="458929"/>
                  <a:pt x="1343820" y="470562"/>
                  <a:pt x="1351722" y="494268"/>
                </a:cubicBezTo>
                <a:cubicBezTo>
                  <a:pt x="1368925" y="545877"/>
                  <a:pt x="1355097" y="524146"/>
                  <a:pt x="1391478" y="560529"/>
                </a:cubicBezTo>
                <a:cubicBezTo>
                  <a:pt x="1426480" y="665533"/>
                  <a:pt x="1390425" y="635449"/>
                  <a:pt x="1497496" y="653294"/>
                </a:cubicBezTo>
                <a:cubicBezTo>
                  <a:pt x="1537252" y="648877"/>
                  <a:pt x="1577541" y="647887"/>
                  <a:pt x="1616765" y="640042"/>
                </a:cubicBezTo>
                <a:cubicBezTo>
                  <a:pt x="1644160" y="634563"/>
                  <a:pt x="1696278" y="613538"/>
                  <a:pt x="1696278" y="613538"/>
                </a:cubicBezTo>
                <a:cubicBezTo>
                  <a:pt x="1730827" y="578989"/>
                  <a:pt x="1767126" y="551354"/>
                  <a:pt x="1789043" y="507520"/>
                </a:cubicBezTo>
                <a:cubicBezTo>
                  <a:pt x="1795290" y="495026"/>
                  <a:pt x="1797878" y="481016"/>
                  <a:pt x="1802296" y="467764"/>
                </a:cubicBezTo>
                <a:cubicBezTo>
                  <a:pt x="1817016" y="188075"/>
                  <a:pt x="1788970" y="295705"/>
                  <a:pt x="1842052" y="136459"/>
                </a:cubicBezTo>
                <a:lnTo>
                  <a:pt x="1855304" y="96703"/>
                </a:lnTo>
                <a:cubicBezTo>
                  <a:pt x="1859721" y="83451"/>
                  <a:pt x="1855304" y="61363"/>
                  <a:pt x="1868556" y="56946"/>
                </a:cubicBezTo>
                <a:lnTo>
                  <a:pt x="1908313" y="43694"/>
                </a:lnTo>
                <a:cubicBezTo>
                  <a:pt x="1921565" y="34859"/>
                  <a:pt x="1933823" y="24313"/>
                  <a:pt x="1948069" y="17190"/>
                </a:cubicBezTo>
                <a:cubicBezTo>
                  <a:pt x="2020603" y="-19076"/>
                  <a:pt x="2117568" y="12587"/>
                  <a:pt x="2186609" y="17190"/>
                </a:cubicBezTo>
                <a:cubicBezTo>
                  <a:pt x="2308238" y="57732"/>
                  <a:pt x="2238323" y="40914"/>
                  <a:pt x="2398643" y="56946"/>
                </a:cubicBezTo>
                <a:cubicBezTo>
                  <a:pt x="2425147" y="65781"/>
                  <a:pt x="2450760" y="77972"/>
                  <a:pt x="2478156" y="83451"/>
                </a:cubicBezTo>
                <a:cubicBezTo>
                  <a:pt x="2612871" y="110394"/>
                  <a:pt x="2489090" y="82789"/>
                  <a:pt x="2584174" y="109955"/>
                </a:cubicBezTo>
                <a:cubicBezTo>
                  <a:pt x="2601687" y="114959"/>
                  <a:pt x="2619738" y="117973"/>
                  <a:pt x="2637183" y="123207"/>
                </a:cubicBezTo>
                <a:cubicBezTo>
                  <a:pt x="2663943" y="131235"/>
                  <a:pt x="2716696" y="149711"/>
                  <a:pt x="2716696" y="14971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D7F1A59-791F-8F2C-1626-C9AF00A2D721}"/>
              </a:ext>
            </a:extLst>
          </p:cNvPr>
          <p:cNvSpPr/>
          <p:nvPr/>
        </p:nvSpPr>
        <p:spPr>
          <a:xfrm>
            <a:off x="755374" y="5141843"/>
            <a:ext cx="2729948" cy="569844"/>
          </a:xfrm>
          <a:custGeom>
            <a:avLst/>
            <a:gdLst>
              <a:gd name="connsiteX0" fmla="*/ 0 w 2729948"/>
              <a:gd name="connsiteY0" fmla="*/ 66261 h 569844"/>
              <a:gd name="connsiteX1" fmla="*/ 530087 w 2729948"/>
              <a:gd name="connsiteY1" fmla="*/ 66261 h 569844"/>
              <a:gd name="connsiteX2" fmla="*/ 609600 w 2729948"/>
              <a:gd name="connsiteY2" fmla="*/ 92766 h 569844"/>
              <a:gd name="connsiteX3" fmla="*/ 649356 w 2729948"/>
              <a:gd name="connsiteY3" fmla="*/ 119270 h 569844"/>
              <a:gd name="connsiteX4" fmla="*/ 689113 w 2729948"/>
              <a:gd name="connsiteY4" fmla="*/ 132522 h 569844"/>
              <a:gd name="connsiteX5" fmla="*/ 742122 w 2729948"/>
              <a:gd name="connsiteY5" fmla="*/ 185531 h 569844"/>
              <a:gd name="connsiteX6" fmla="*/ 781878 w 2729948"/>
              <a:gd name="connsiteY6" fmla="*/ 212035 h 569844"/>
              <a:gd name="connsiteX7" fmla="*/ 808383 w 2729948"/>
              <a:gd name="connsiteY7" fmla="*/ 238540 h 569844"/>
              <a:gd name="connsiteX8" fmla="*/ 848139 w 2729948"/>
              <a:gd name="connsiteY8" fmla="*/ 251792 h 569844"/>
              <a:gd name="connsiteX9" fmla="*/ 887896 w 2729948"/>
              <a:gd name="connsiteY9" fmla="*/ 278296 h 569844"/>
              <a:gd name="connsiteX10" fmla="*/ 967409 w 2729948"/>
              <a:gd name="connsiteY10" fmla="*/ 304800 h 569844"/>
              <a:gd name="connsiteX11" fmla="*/ 1033669 w 2729948"/>
              <a:gd name="connsiteY11" fmla="*/ 344557 h 569844"/>
              <a:gd name="connsiteX12" fmla="*/ 1086678 w 2729948"/>
              <a:gd name="connsiteY12" fmla="*/ 397566 h 569844"/>
              <a:gd name="connsiteX13" fmla="*/ 1166191 w 2729948"/>
              <a:gd name="connsiteY13" fmla="*/ 424070 h 569844"/>
              <a:gd name="connsiteX14" fmla="*/ 1205948 w 2729948"/>
              <a:gd name="connsiteY14" fmla="*/ 450574 h 569844"/>
              <a:gd name="connsiteX15" fmla="*/ 1325217 w 2729948"/>
              <a:gd name="connsiteY15" fmla="*/ 490331 h 569844"/>
              <a:gd name="connsiteX16" fmla="*/ 1364974 w 2729948"/>
              <a:gd name="connsiteY16" fmla="*/ 503583 h 569844"/>
              <a:gd name="connsiteX17" fmla="*/ 1484243 w 2729948"/>
              <a:gd name="connsiteY17" fmla="*/ 569844 h 569844"/>
              <a:gd name="connsiteX18" fmla="*/ 1563756 w 2729948"/>
              <a:gd name="connsiteY18" fmla="*/ 556592 h 569844"/>
              <a:gd name="connsiteX19" fmla="*/ 1643269 w 2729948"/>
              <a:gd name="connsiteY19" fmla="*/ 530087 h 569844"/>
              <a:gd name="connsiteX20" fmla="*/ 1683026 w 2729948"/>
              <a:gd name="connsiteY20" fmla="*/ 463827 h 569844"/>
              <a:gd name="connsiteX21" fmla="*/ 1709530 w 2729948"/>
              <a:gd name="connsiteY21" fmla="*/ 424070 h 569844"/>
              <a:gd name="connsiteX22" fmla="*/ 1749287 w 2729948"/>
              <a:gd name="connsiteY22" fmla="*/ 291548 h 569844"/>
              <a:gd name="connsiteX23" fmla="*/ 1775791 w 2729948"/>
              <a:gd name="connsiteY23" fmla="*/ 66261 h 569844"/>
              <a:gd name="connsiteX24" fmla="*/ 1881809 w 2729948"/>
              <a:gd name="connsiteY24" fmla="*/ 13253 h 569844"/>
              <a:gd name="connsiteX25" fmla="*/ 1921565 w 2729948"/>
              <a:gd name="connsiteY25" fmla="*/ 0 h 569844"/>
              <a:gd name="connsiteX26" fmla="*/ 2054087 w 2729948"/>
              <a:gd name="connsiteY26" fmla="*/ 13253 h 569844"/>
              <a:gd name="connsiteX27" fmla="*/ 2133600 w 2729948"/>
              <a:gd name="connsiteY27" fmla="*/ 39757 h 569844"/>
              <a:gd name="connsiteX28" fmla="*/ 2173356 w 2729948"/>
              <a:gd name="connsiteY28" fmla="*/ 66261 h 569844"/>
              <a:gd name="connsiteX29" fmla="*/ 2292626 w 2729948"/>
              <a:gd name="connsiteY29" fmla="*/ 106018 h 569844"/>
              <a:gd name="connsiteX30" fmla="*/ 2372139 w 2729948"/>
              <a:gd name="connsiteY30" fmla="*/ 132522 h 569844"/>
              <a:gd name="connsiteX31" fmla="*/ 2411896 w 2729948"/>
              <a:gd name="connsiteY31" fmla="*/ 145774 h 569844"/>
              <a:gd name="connsiteX32" fmla="*/ 2504661 w 2729948"/>
              <a:gd name="connsiteY32" fmla="*/ 172279 h 569844"/>
              <a:gd name="connsiteX33" fmla="*/ 2570922 w 2729948"/>
              <a:gd name="connsiteY33" fmla="*/ 225287 h 569844"/>
              <a:gd name="connsiteX34" fmla="*/ 2623930 w 2729948"/>
              <a:gd name="connsiteY34" fmla="*/ 304800 h 569844"/>
              <a:gd name="connsiteX35" fmla="*/ 2650435 w 2729948"/>
              <a:gd name="connsiteY35" fmla="*/ 331305 h 569844"/>
              <a:gd name="connsiteX36" fmla="*/ 2729948 w 2729948"/>
              <a:gd name="connsiteY36" fmla="*/ 357809 h 5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29948" h="569844">
                <a:moveTo>
                  <a:pt x="0" y="66261"/>
                </a:moveTo>
                <a:cubicBezTo>
                  <a:pt x="226550" y="47382"/>
                  <a:pt x="235734" y="40288"/>
                  <a:pt x="530087" y="66261"/>
                </a:cubicBezTo>
                <a:cubicBezTo>
                  <a:pt x="557917" y="68717"/>
                  <a:pt x="609600" y="92766"/>
                  <a:pt x="609600" y="92766"/>
                </a:cubicBezTo>
                <a:cubicBezTo>
                  <a:pt x="622852" y="101601"/>
                  <a:pt x="635110" y="112147"/>
                  <a:pt x="649356" y="119270"/>
                </a:cubicBezTo>
                <a:cubicBezTo>
                  <a:pt x="661850" y="125517"/>
                  <a:pt x="677746" y="124403"/>
                  <a:pt x="689113" y="132522"/>
                </a:cubicBezTo>
                <a:cubicBezTo>
                  <a:pt x="709447" y="147046"/>
                  <a:pt x="721330" y="171670"/>
                  <a:pt x="742122" y="185531"/>
                </a:cubicBezTo>
                <a:cubicBezTo>
                  <a:pt x="755374" y="194366"/>
                  <a:pt x="769441" y="202086"/>
                  <a:pt x="781878" y="212035"/>
                </a:cubicBezTo>
                <a:cubicBezTo>
                  <a:pt x="791635" y="219840"/>
                  <a:pt x="797669" y="232112"/>
                  <a:pt x="808383" y="238540"/>
                </a:cubicBezTo>
                <a:cubicBezTo>
                  <a:pt x="820361" y="245727"/>
                  <a:pt x="835645" y="245545"/>
                  <a:pt x="848139" y="251792"/>
                </a:cubicBezTo>
                <a:cubicBezTo>
                  <a:pt x="862385" y="258915"/>
                  <a:pt x="873342" y="271827"/>
                  <a:pt x="887896" y="278296"/>
                </a:cubicBezTo>
                <a:cubicBezTo>
                  <a:pt x="913426" y="289643"/>
                  <a:pt x="967409" y="304800"/>
                  <a:pt x="967409" y="304800"/>
                </a:cubicBezTo>
                <a:cubicBezTo>
                  <a:pt x="1065332" y="402727"/>
                  <a:pt x="913255" y="258547"/>
                  <a:pt x="1033669" y="344557"/>
                </a:cubicBezTo>
                <a:cubicBezTo>
                  <a:pt x="1054003" y="359081"/>
                  <a:pt x="1062972" y="389664"/>
                  <a:pt x="1086678" y="397566"/>
                </a:cubicBezTo>
                <a:cubicBezTo>
                  <a:pt x="1113182" y="406401"/>
                  <a:pt x="1142945" y="408573"/>
                  <a:pt x="1166191" y="424070"/>
                </a:cubicBezTo>
                <a:cubicBezTo>
                  <a:pt x="1179443" y="432905"/>
                  <a:pt x="1191394" y="444105"/>
                  <a:pt x="1205948" y="450574"/>
                </a:cubicBezTo>
                <a:cubicBezTo>
                  <a:pt x="1205953" y="450576"/>
                  <a:pt x="1305336" y="483704"/>
                  <a:pt x="1325217" y="490331"/>
                </a:cubicBezTo>
                <a:lnTo>
                  <a:pt x="1364974" y="503583"/>
                </a:lnTo>
                <a:cubicBezTo>
                  <a:pt x="1456110" y="564341"/>
                  <a:pt x="1414267" y="546519"/>
                  <a:pt x="1484243" y="569844"/>
                </a:cubicBezTo>
                <a:cubicBezTo>
                  <a:pt x="1510747" y="565427"/>
                  <a:pt x="1537688" y="563109"/>
                  <a:pt x="1563756" y="556592"/>
                </a:cubicBezTo>
                <a:cubicBezTo>
                  <a:pt x="1590860" y="549816"/>
                  <a:pt x="1643269" y="530087"/>
                  <a:pt x="1643269" y="530087"/>
                </a:cubicBezTo>
                <a:cubicBezTo>
                  <a:pt x="1695037" y="478320"/>
                  <a:pt x="1648621" y="532637"/>
                  <a:pt x="1683026" y="463827"/>
                </a:cubicBezTo>
                <a:cubicBezTo>
                  <a:pt x="1690149" y="449581"/>
                  <a:pt x="1703061" y="438624"/>
                  <a:pt x="1709530" y="424070"/>
                </a:cubicBezTo>
                <a:cubicBezTo>
                  <a:pt x="1727969" y="382583"/>
                  <a:pt x="1738272" y="335607"/>
                  <a:pt x="1749287" y="291548"/>
                </a:cubicBezTo>
                <a:cubicBezTo>
                  <a:pt x="1749520" y="288986"/>
                  <a:pt x="1763027" y="100297"/>
                  <a:pt x="1775791" y="66261"/>
                </a:cubicBezTo>
                <a:cubicBezTo>
                  <a:pt x="1789008" y="31017"/>
                  <a:pt x="1864330" y="19079"/>
                  <a:pt x="1881809" y="13253"/>
                </a:cubicBezTo>
                <a:lnTo>
                  <a:pt x="1921565" y="0"/>
                </a:lnTo>
                <a:cubicBezTo>
                  <a:pt x="1965739" y="4418"/>
                  <a:pt x="2010453" y="5072"/>
                  <a:pt x="2054087" y="13253"/>
                </a:cubicBezTo>
                <a:cubicBezTo>
                  <a:pt x="2081546" y="18402"/>
                  <a:pt x="2133600" y="39757"/>
                  <a:pt x="2133600" y="39757"/>
                </a:cubicBezTo>
                <a:cubicBezTo>
                  <a:pt x="2146852" y="48592"/>
                  <a:pt x="2158802" y="59792"/>
                  <a:pt x="2173356" y="66261"/>
                </a:cubicBezTo>
                <a:cubicBezTo>
                  <a:pt x="2173370" y="66267"/>
                  <a:pt x="2272741" y="99390"/>
                  <a:pt x="2292626" y="106018"/>
                </a:cubicBezTo>
                <a:lnTo>
                  <a:pt x="2372139" y="132522"/>
                </a:lnTo>
                <a:cubicBezTo>
                  <a:pt x="2385391" y="136939"/>
                  <a:pt x="2398344" y="142386"/>
                  <a:pt x="2411896" y="145774"/>
                </a:cubicBezTo>
                <a:cubicBezTo>
                  <a:pt x="2478456" y="162415"/>
                  <a:pt x="2447625" y="153268"/>
                  <a:pt x="2504661" y="172279"/>
                </a:cubicBezTo>
                <a:cubicBezTo>
                  <a:pt x="2530739" y="189664"/>
                  <a:pt x="2552040" y="200112"/>
                  <a:pt x="2570922" y="225287"/>
                </a:cubicBezTo>
                <a:cubicBezTo>
                  <a:pt x="2590035" y="250770"/>
                  <a:pt x="2601406" y="282276"/>
                  <a:pt x="2623930" y="304800"/>
                </a:cubicBezTo>
                <a:cubicBezTo>
                  <a:pt x="2632765" y="313635"/>
                  <a:pt x="2639260" y="325717"/>
                  <a:pt x="2650435" y="331305"/>
                </a:cubicBezTo>
                <a:cubicBezTo>
                  <a:pt x="2675423" y="343799"/>
                  <a:pt x="2729948" y="357809"/>
                  <a:pt x="2729948" y="357809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54F17-7F39-3D49-7869-8A7B710C1C57}"/>
              </a:ext>
            </a:extLst>
          </p:cNvPr>
          <p:cNvSpPr txBox="1"/>
          <p:nvPr/>
        </p:nvSpPr>
        <p:spPr>
          <a:xfrm>
            <a:off x="4266989" y="3864702"/>
            <a:ext cx="751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many such random trajectories do we need to </a:t>
            </a:r>
            <a:r>
              <a:rPr lang="en-US" sz="2400" dirty="0">
                <a:solidFill>
                  <a:schemeClr val="accent1"/>
                </a:solidFill>
              </a:rPr>
              <a:t>check</a:t>
            </a:r>
            <a:r>
              <a:rPr lang="en-US" sz="24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CD902-6C06-B500-D6D0-DD57AC39538B}"/>
              </a:ext>
            </a:extLst>
          </p:cNvPr>
          <p:cNvSpPr txBox="1"/>
          <p:nvPr/>
        </p:nvSpPr>
        <p:spPr>
          <a:xfrm>
            <a:off x="5167165" y="4297948"/>
            <a:ext cx="665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Clearly, there are </a:t>
            </a:r>
            <a:r>
              <a:rPr lang="en-US" i="1" dirty="0">
                <a:solidFill>
                  <a:schemeClr val="accent1"/>
                </a:solidFill>
              </a:rPr>
              <a:t>infinitely</a:t>
            </a:r>
            <a:r>
              <a:rPr lang="en-US" i="1" dirty="0"/>
              <a:t> many such trajectories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F892FC6-3885-8A7B-D368-3DD7AE4DCE8E}"/>
              </a:ext>
            </a:extLst>
          </p:cNvPr>
          <p:cNvSpPr/>
          <p:nvPr/>
        </p:nvSpPr>
        <p:spPr>
          <a:xfrm>
            <a:off x="748145" y="4572000"/>
            <a:ext cx="2673928" cy="1163782"/>
          </a:xfrm>
          <a:custGeom>
            <a:avLst/>
            <a:gdLst>
              <a:gd name="connsiteX0" fmla="*/ 0 w 2673928"/>
              <a:gd name="connsiteY0" fmla="*/ 900545 h 1163782"/>
              <a:gd name="connsiteX1" fmla="*/ 138546 w 2673928"/>
              <a:gd name="connsiteY1" fmla="*/ 831273 h 1163782"/>
              <a:gd name="connsiteX2" fmla="*/ 180110 w 2673928"/>
              <a:gd name="connsiteY2" fmla="*/ 789709 h 1163782"/>
              <a:gd name="connsiteX3" fmla="*/ 221673 w 2673928"/>
              <a:gd name="connsiteY3" fmla="*/ 762000 h 1163782"/>
              <a:gd name="connsiteX4" fmla="*/ 263237 w 2673928"/>
              <a:gd name="connsiteY4" fmla="*/ 720436 h 1163782"/>
              <a:gd name="connsiteX5" fmla="*/ 304800 w 2673928"/>
              <a:gd name="connsiteY5" fmla="*/ 706582 h 1163782"/>
              <a:gd name="connsiteX6" fmla="*/ 415637 w 2673928"/>
              <a:gd name="connsiteY6" fmla="*/ 651164 h 1163782"/>
              <a:gd name="connsiteX7" fmla="*/ 457200 w 2673928"/>
              <a:gd name="connsiteY7" fmla="*/ 637309 h 1163782"/>
              <a:gd name="connsiteX8" fmla="*/ 706582 w 2673928"/>
              <a:gd name="connsiteY8" fmla="*/ 651164 h 1163782"/>
              <a:gd name="connsiteX9" fmla="*/ 789710 w 2673928"/>
              <a:gd name="connsiteY9" fmla="*/ 678873 h 1163782"/>
              <a:gd name="connsiteX10" fmla="*/ 831273 w 2673928"/>
              <a:gd name="connsiteY10" fmla="*/ 720436 h 1163782"/>
              <a:gd name="connsiteX11" fmla="*/ 872837 w 2673928"/>
              <a:gd name="connsiteY11" fmla="*/ 734291 h 1163782"/>
              <a:gd name="connsiteX12" fmla="*/ 942110 w 2673928"/>
              <a:gd name="connsiteY12" fmla="*/ 789709 h 1163782"/>
              <a:gd name="connsiteX13" fmla="*/ 983673 w 2673928"/>
              <a:gd name="connsiteY13" fmla="*/ 831273 h 1163782"/>
              <a:gd name="connsiteX14" fmla="*/ 1066800 w 2673928"/>
              <a:gd name="connsiteY14" fmla="*/ 886691 h 1163782"/>
              <a:gd name="connsiteX15" fmla="*/ 1177637 w 2673928"/>
              <a:gd name="connsiteY15" fmla="*/ 969818 h 1163782"/>
              <a:gd name="connsiteX16" fmla="*/ 1260764 w 2673928"/>
              <a:gd name="connsiteY16" fmla="*/ 1011382 h 1163782"/>
              <a:gd name="connsiteX17" fmla="*/ 1371600 w 2673928"/>
              <a:gd name="connsiteY17" fmla="*/ 1094509 h 1163782"/>
              <a:gd name="connsiteX18" fmla="*/ 1440873 w 2673928"/>
              <a:gd name="connsiteY18" fmla="*/ 1149927 h 1163782"/>
              <a:gd name="connsiteX19" fmla="*/ 1537855 w 2673928"/>
              <a:gd name="connsiteY19" fmla="*/ 1163782 h 1163782"/>
              <a:gd name="connsiteX20" fmla="*/ 1676400 w 2673928"/>
              <a:gd name="connsiteY20" fmla="*/ 1149927 h 1163782"/>
              <a:gd name="connsiteX21" fmla="*/ 1731819 w 2673928"/>
              <a:gd name="connsiteY21" fmla="*/ 1066800 h 1163782"/>
              <a:gd name="connsiteX22" fmla="*/ 1745673 w 2673928"/>
              <a:gd name="connsiteY22" fmla="*/ 1025236 h 1163782"/>
              <a:gd name="connsiteX23" fmla="*/ 1801091 w 2673928"/>
              <a:gd name="connsiteY23" fmla="*/ 942109 h 1163782"/>
              <a:gd name="connsiteX24" fmla="*/ 1828800 w 2673928"/>
              <a:gd name="connsiteY24" fmla="*/ 858982 h 1163782"/>
              <a:gd name="connsiteX25" fmla="*/ 1842655 w 2673928"/>
              <a:gd name="connsiteY25" fmla="*/ 803564 h 1163782"/>
              <a:gd name="connsiteX26" fmla="*/ 1870364 w 2673928"/>
              <a:gd name="connsiteY26" fmla="*/ 678873 h 1163782"/>
              <a:gd name="connsiteX27" fmla="*/ 1911928 w 2673928"/>
              <a:gd name="connsiteY27" fmla="*/ 595745 h 1163782"/>
              <a:gd name="connsiteX28" fmla="*/ 2022764 w 2673928"/>
              <a:gd name="connsiteY28" fmla="*/ 554182 h 1163782"/>
              <a:gd name="connsiteX29" fmla="*/ 2064328 w 2673928"/>
              <a:gd name="connsiteY29" fmla="*/ 540327 h 1163782"/>
              <a:gd name="connsiteX30" fmla="*/ 2147455 w 2673928"/>
              <a:gd name="connsiteY30" fmla="*/ 415636 h 1163782"/>
              <a:gd name="connsiteX31" fmla="*/ 2175164 w 2673928"/>
              <a:gd name="connsiteY31" fmla="*/ 374073 h 1163782"/>
              <a:gd name="connsiteX32" fmla="*/ 2244437 w 2673928"/>
              <a:gd name="connsiteY32" fmla="*/ 290945 h 1163782"/>
              <a:gd name="connsiteX33" fmla="*/ 2286000 w 2673928"/>
              <a:gd name="connsiteY33" fmla="*/ 124691 h 1163782"/>
              <a:gd name="connsiteX34" fmla="*/ 2327564 w 2673928"/>
              <a:gd name="connsiteY34" fmla="*/ 41564 h 1163782"/>
              <a:gd name="connsiteX35" fmla="*/ 2424546 w 2673928"/>
              <a:gd name="connsiteY35" fmla="*/ 0 h 1163782"/>
              <a:gd name="connsiteX36" fmla="*/ 2493819 w 2673928"/>
              <a:gd name="connsiteY36" fmla="*/ 13855 h 1163782"/>
              <a:gd name="connsiteX37" fmla="*/ 2521528 w 2673928"/>
              <a:gd name="connsiteY37" fmla="*/ 55418 h 1163782"/>
              <a:gd name="connsiteX38" fmla="*/ 2549237 w 2673928"/>
              <a:gd name="connsiteY38" fmla="*/ 138545 h 1163782"/>
              <a:gd name="connsiteX39" fmla="*/ 2563091 w 2673928"/>
              <a:gd name="connsiteY39" fmla="*/ 180109 h 1163782"/>
              <a:gd name="connsiteX40" fmla="*/ 2576946 w 2673928"/>
              <a:gd name="connsiteY40" fmla="*/ 221673 h 1163782"/>
              <a:gd name="connsiteX41" fmla="*/ 2604655 w 2673928"/>
              <a:gd name="connsiteY41" fmla="*/ 360218 h 1163782"/>
              <a:gd name="connsiteX42" fmla="*/ 2646219 w 2673928"/>
              <a:gd name="connsiteY42" fmla="*/ 678873 h 1163782"/>
              <a:gd name="connsiteX43" fmla="*/ 2673928 w 2673928"/>
              <a:gd name="connsiteY43" fmla="*/ 706582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73928" h="1163782">
                <a:moveTo>
                  <a:pt x="0" y="900545"/>
                </a:moveTo>
                <a:cubicBezTo>
                  <a:pt x="50684" y="878824"/>
                  <a:pt x="96883" y="865992"/>
                  <a:pt x="138546" y="831273"/>
                </a:cubicBezTo>
                <a:cubicBezTo>
                  <a:pt x="153598" y="818730"/>
                  <a:pt x="165058" y="802252"/>
                  <a:pt x="180110" y="789709"/>
                </a:cubicBezTo>
                <a:cubicBezTo>
                  <a:pt x="192902" y="779049"/>
                  <a:pt x="208881" y="772660"/>
                  <a:pt x="221673" y="762000"/>
                </a:cubicBezTo>
                <a:cubicBezTo>
                  <a:pt x="236725" y="749457"/>
                  <a:pt x="246934" y="731304"/>
                  <a:pt x="263237" y="720436"/>
                </a:cubicBezTo>
                <a:cubicBezTo>
                  <a:pt x="275388" y="712335"/>
                  <a:pt x="290946" y="711200"/>
                  <a:pt x="304800" y="706582"/>
                </a:cubicBezTo>
                <a:cubicBezTo>
                  <a:pt x="353164" y="658220"/>
                  <a:pt x="320117" y="683004"/>
                  <a:pt x="415637" y="651164"/>
                </a:cubicBezTo>
                <a:lnTo>
                  <a:pt x="457200" y="637309"/>
                </a:lnTo>
                <a:cubicBezTo>
                  <a:pt x="540327" y="641927"/>
                  <a:pt x="623969" y="640837"/>
                  <a:pt x="706582" y="651164"/>
                </a:cubicBezTo>
                <a:cubicBezTo>
                  <a:pt x="735565" y="654787"/>
                  <a:pt x="789710" y="678873"/>
                  <a:pt x="789710" y="678873"/>
                </a:cubicBezTo>
                <a:cubicBezTo>
                  <a:pt x="803564" y="692727"/>
                  <a:pt x="814971" y="709568"/>
                  <a:pt x="831273" y="720436"/>
                </a:cubicBezTo>
                <a:cubicBezTo>
                  <a:pt x="843424" y="728537"/>
                  <a:pt x="861433" y="725168"/>
                  <a:pt x="872837" y="734291"/>
                </a:cubicBezTo>
                <a:cubicBezTo>
                  <a:pt x="962359" y="805910"/>
                  <a:pt x="837640" y="754887"/>
                  <a:pt x="942110" y="789709"/>
                </a:cubicBezTo>
                <a:cubicBezTo>
                  <a:pt x="955964" y="803564"/>
                  <a:pt x="968207" y="819244"/>
                  <a:pt x="983673" y="831273"/>
                </a:cubicBezTo>
                <a:cubicBezTo>
                  <a:pt x="1009960" y="851719"/>
                  <a:pt x="1043251" y="863143"/>
                  <a:pt x="1066800" y="886691"/>
                </a:cubicBezTo>
                <a:cubicBezTo>
                  <a:pt x="1118059" y="937948"/>
                  <a:pt x="1083641" y="907154"/>
                  <a:pt x="1177637" y="969818"/>
                </a:cubicBezTo>
                <a:cubicBezTo>
                  <a:pt x="1231352" y="1005628"/>
                  <a:pt x="1203403" y="992261"/>
                  <a:pt x="1260764" y="1011382"/>
                </a:cubicBezTo>
                <a:cubicBezTo>
                  <a:pt x="1340363" y="1090981"/>
                  <a:pt x="1299057" y="1070329"/>
                  <a:pt x="1371600" y="1094509"/>
                </a:cubicBezTo>
                <a:cubicBezTo>
                  <a:pt x="1389537" y="1112446"/>
                  <a:pt x="1415907" y="1142437"/>
                  <a:pt x="1440873" y="1149927"/>
                </a:cubicBezTo>
                <a:cubicBezTo>
                  <a:pt x="1472151" y="1159311"/>
                  <a:pt x="1505528" y="1159164"/>
                  <a:pt x="1537855" y="1163782"/>
                </a:cubicBezTo>
                <a:cubicBezTo>
                  <a:pt x="1584037" y="1159164"/>
                  <a:pt x="1634888" y="1170683"/>
                  <a:pt x="1676400" y="1149927"/>
                </a:cubicBezTo>
                <a:cubicBezTo>
                  <a:pt x="1706186" y="1135034"/>
                  <a:pt x="1731819" y="1066800"/>
                  <a:pt x="1731819" y="1066800"/>
                </a:cubicBezTo>
                <a:cubicBezTo>
                  <a:pt x="1736437" y="1052945"/>
                  <a:pt x="1738581" y="1038002"/>
                  <a:pt x="1745673" y="1025236"/>
                </a:cubicBezTo>
                <a:cubicBezTo>
                  <a:pt x="1761846" y="996125"/>
                  <a:pt x="1790560" y="973702"/>
                  <a:pt x="1801091" y="942109"/>
                </a:cubicBezTo>
                <a:cubicBezTo>
                  <a:pt x="1810327" y="914400"/>
                  <a:pt x="1821716" y="887318"/>
                  <a:pt x="1828800" y="858982"/>
                </a:cubicBezTo>
                <a:cubicBezTo>
                  <a:pt x="1833418" y="840509"/>
                  <a:pt x="1838524" y="822152"/>
                  <a:pt x="1842655" y="803564"/>
                </a:cubicBezTo>
                <a:cubicBezTo>
                  <a:pt x="1856937" y="739296"/>
                  <a:pt x="1853473" y="737992"/>
                  <a:pt x="1870364" y="678873"/>
                </a:cubicBezTo>
                <a:cubicBezTo>
                  <a:pt x="1879378" y="647323"/>
                  <a:pt x="1887641" y="620032"/>
                  <a:pt x="1911928" y="595745"/>
                </a:cubicBezTo>
                <a:cubicBezTo>
                  <a:pt x="1949939" y="557733"/>
                  <a:pt x="1969896" y="567399"/>
                  <a:pt x="2022764" y="554182"/>
                </a:cubicBezTo>
                <a:cubicBezTo>
                  <a:pt x="2036932" y="550640"/>
                  <a:pt x="2050473" y="544945"/>
                  <a:pt x="2064328" y="540327"/>
                </a:cubicBezTo>
                <a:lnTo>
                  <a:pt x="2147455" y="415636"/>
                </a:lnTo>
                <a:cubicBezTo>
                  <a:pt x="2156691" y="401782"/>
                  <a:pt x="2163390" y="385847"/>
                  <a:pt x="2175164" y="374073"/>
                </a:cubicBezTo>
                <a:cubicBezTo>
                  <a:pt x="2228502" y="320735"/>
                  <a:pt x="2205860" y="348812"/>
                  <a:pt x="2244437" y="290945"/>
                </a:cubicBezTo>
                <a:cubicBezTo>
                  <a:pt x="2263092" y="179009"/>
                  <a:pt x="2249408" y="234466"/>
                  <a:pt x="2286000" y="124691"/>
                </a:cubicBezTo>
                <a:cubicBezTo>
                  <a:pt x="2297268" y="90887"/>
                  <a:pt x="2300707" y="68421"/>
                  <a:pt x="2327564" y="41564"/>
                </a:cubicBezTo>
                <a:cubicBezTo>
                  <a:pt x="2359457" y="9672"/>
                  <a:pt x="2382151" y="10599"/>
                  <a:pt x="2424546" y="0"/>
                </a:cubicBezTo>
                <a:cubicBezTo>
                  <a:pt x="2447637" y="4618"/>
                  <a:pt x="2473373" y="2172"/>
                  <a:pt x="2493819" y="13855"/>
                </a:cubicBezTo>
                <a:cubicBezTo>
                  <a:pt x="2508276" y="22116"/>
                  <a:pt x="2514765" y="40202"/>
                  <a:pt x="2521528" y="55418"/>
                </a:cubicBezTo>
                <a:cubicBezTo>
                  <a:pt x="2533390" y="82108"/>
                  <a:pt x="2540001" y="110836"/>
                  <a:pt x="2549237" y="138545"/>
                </a:cubicBezTo>
                <a:lnTo>
                  <a:pt x="2563091" y="180109"/>
                </a:lnTo>
                <a:cubicBezTo>
                  <a:pt x="2567709" y="193964"/>
                  <a:pt x="2574082" y="207352"/>
                  <a:pt x="2576946" y="221673"/>
                </a:cubicBezTo>
                <a:lnTo>
                  <a:pt x="2604655" y="360218"/>
                </a:lnTo>
                <a:cubicBezTo>
                  <a:pt x="2613491" y="536923"/>
                  <a:pt x="2568266" y="581431"/>
                  <a:pt x="2646219" y="678873"/>
                </a:cubicBezTo>
                <a:cubicBezTo>
                  <a:pt x="2654379" y="689073"/>
                  <a:pt x="2664692" y="697346"/>
                  <a:pt x="2673928" y="706582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A6DC89-FD5C-661C-7150-C85F2A9CB832}"/>
                  </a:ext>
                </a:extLst>
              </p:cNvPr>
              <p:cNvSpPr txBox="1"/>
              <p:nvPr/>
            </p:nvSpPr>
            <p:spPr>
              <a:xfrm>
                <a:off x="4740561" y="4585343"/>
                <a:ext cx="3326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u="sng" dirty="0">
                    <a:solidFill>
                      <a:schemeClr val="accent1"/>
                    </a:solidFill>
                  </a:rPr>
                  <a:t>Ans:</a:t>
                </a:r>
                <a:r>
                  <a:rPr lang="en-US" sz="2400" b="1" i="1" dirty="0">
                    <a:solidFill>
                      <a:schemeClr val="accent1"/>
                    </a:solidFill>
                  </a:rPr>
                  <a:t> Only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400" b="1" i="1" dirty="0">
                    <a:solidFill>
                      <a:schemeClr val="accent1"/>
                    </a:solidFill>
                  </a:rPr>
                  <a:t> trajectories!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A6DC89-FD5C-661C-7150-C85F2A9CB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61" y="4585343"/>
                <a:ext cx="3326423" cy="461665"/>
              </a:xfrm>
              <a:prstGeom prst="rect">
                <a:avLst/>
              </a:prstGeom>
              <a:blipFill>
                <a:blip r:embed="rId6"/>
                <a:stretch>
                  <a:fillRect l="-3042" t="-5263" r="-190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B4B6D13-6A71-FD67-8374-64ABAC5EC008}"/>
              </a:ext>
            </a:extLst>
          </p:cNvPr>
          <p:cNvSpPr txBox="1"/>
          <p:nvPr/>
        </p:nvSpPr>
        <p:spPr>
          <a:xfrm>
            <a:off x="4320188" y="5441358"/>
            <a:ext cx="229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Still Sound?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07E7B8-D0B9-3B2A-B851-215AFAFD2095}"/>
              </a:ext>
            </a:extLst>
          </p:cNvPr>
          <p:cNvSpPr txBox="1"/>
          <p:nvPr/>
        </p:nvSpPr>
        <p:spPr>
          <a:xfrm>
            <a:off x="5891640" y="5452762"/>
            <a:ext cx="520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Yes, with high probabilistic guarantees!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985F33-031A-5D3A-F3F8-71FBD0EA903F}"/>
              </a:ext>
            </a:extLst>
          </p:cNvPr>
          <p:cNvSpPr txBox="1"/>
          <p:nvPr/>
        </p:nvSpPr>
        <p:spPr>
          <a:xfrm>
            <a:off x="5167165" y="5841540"/>
            <a:ext cx="665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Safe for practical purposes, suitable for complex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C95AE0-422D-A1C7-8453-4C5E361B9FAF}"/>
                  </a:ext>
                </a:extLst>
              </p:cNvPr>
              <p:cNvSpPr txBox="1"/>
              <p:nvPr/>
            </p:nvSpPr>
            <p:spPr>
              <a:xfrm>
                <a:off x="5541818" y="4983992"/>
                <a:ext cx="46165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i="1" dirty="0"/>
                  <a:t> computed using statistical hypothesis testing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C95AE0-422D-A1C7-8453-4C5E361B9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18" y="4983992"/>
                <a:ext cx="4616595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CB9BF1A-2922-D216-E3BB-17A15C4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  <p:bldP spid="17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15C65-52D8-9548-E6AB-5F6DCC44C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26F7D972-011B-2A7E-1644-6AF436A5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34" y="869092"/>
            <a:ext cx="2958358" cy="19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AED4D-E635-F8A0-DE71-3303F48D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Main Idea</a:t>
            </a:r>
          </a:p>
        </p:txBody>
      </p:sp>
      <p:pic>
        <p:nvPicPr>
          <p:cNvPr id="2050" name="Picture 2" descr="33+ Thousand 3d Airplane Icon Royalty-Free Images, Stock Photos &amp; Pictures  | Shutterstock">
            <a:extLst>
              <a:ext uri="{FF2B5EF4-FFF2-40B4-BE49-F238E27FC236}">
                <a16:creationId xmlns:a16="http://schemas.microsoft.com/office/drawing/2014/main" id="{26A9CB9C-5B82-C6BF-06A3-6CFA10E2D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7774" r="8549" b="29695"/>
          <a:stretch>
            <a:fillRect/>
          </a:stretch>
        </p:blipFill>
        <p:spPr bwMode="auto">
          <a:xfrm>
            <a:off x="838199" y="1436328"/>
            <a:ext cx="3750366" cy="14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566CA62C-6360-CC55-8F8D-20EE96997D71}"/>
              </a:ext>
            </a:extLst>
          </p:cNvPr>
          <p:cNvSpPr/>
          <p:nvPr/>
        </p:nvSpPr>
        <p:spPr>
          <a:xfrm>
            <a:off x="740099" y="2908430"/>
            <a:ext cx="3235553" cy="1111826"/>
          </a:xfrm>
          <a:prstGeom prst="downArrow">
            <a:avLst>
              <a:gd name="adj1" fmla="val 45904"/>
              <a:gd name="adj2" fmla="val 63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942BF-D5EB-69FF-1EA4-313053108E2C}"/>
              </a:ext>
            </a:extLst>
          </p:cNvPr>
          <p:cNvSpPr txBox="1"/>
          <p:nvPr/>
        </p:nvSpPr>
        <p:spPr>
          <a:xfrm>
            <a:off x="8026313" y="2690506"/>
            <a:ext cx="304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I/O Execution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4A258-9007-C4CC-D5FF-42D6468C8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74" y="4099644"/>
            <a:ext cx="3695704" cy="2706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A090C0-0B81-CA08-33D2-FA4FDDAEDCFE}"/>
              </a:ext>
            </a:extLst>
          </p:cNvPr>
          <p:cNvSpPr txBox="1"/>
          <p:nvPr/>
        </p:nvSpPr>
        <p:spPr>
          <a:xfrm>
            <a:off x="1623585" y="6236470"/>
            <a:ext cx="110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0CD1E-1858-ACC8-463F-2A57B65A1CB7}"/>
              </a:ext>
            </a:extLst>
          </p:cNvPr>
          <p:cNvSpPr txBox="1"/>
          <p:nvPr/>
        </p:nvSpPr>
        <p:spPr>
          <a:xfrm>
            <a:off x="2174741" y="4170329"/>
            <a:ext cx="217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Unsafe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F2AC9-F802-1DE1-BBAC-A508869AE32B}"/>
              </a:ext>
            </a:extLst>
          </p:cNvPr>
          <p:cNvSpPr txBox="1"/>
          <p:nvPr/>
        </p:nvSpPr>
        <p:spPr>
          <a:xfrm>
            <a:off x="5086402" y="3464343"/>
            <a:ext cx="3495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Driving Philosophy!</a:t>
            </a:r>
            <a:endParaRPr lang="en-US" sz="320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1704765-E230-A63E-ED54-6A8902CFAA35}"/>
              </a:ext>
            </a:extLst>
          </p:cNvPr>
          <p:cNvSpPr/>
          <p:nvPr/>
        </p:nvSpPr>
        <p:spPr>
          <a:xfrm>
            <a:off x="742122" y="5287617"/>
            <a:ext cx="2756452" cy="530087"/>
          </a:xfrm>
          <a:custGeom>
            <a:avLst/>
            <a:gdLst>
              <a:gd name="connsiteX0" fmla="*/ 0 w 2756452"/>
              <a:gd name="connsiteY0" fmla="*/ 0 h 530087"/>
              <a:gd name="connsiteX1" fmla="*/ 318052 w 2756452"/>
              <a:gd name="connsiteY1" fmla="*/ 0 h 530087"/>
              <a:gd name="connsiteX2" fmla="*/ 728869 w 2756452"/>
              <a:gd name="connsiteY2" fmla="*/ 13253 h 530087"/>
              <a:gd name="connsiteX3" fmla="*/ 834887 w 2756452"/>
              <a:gd name="connsiteY3" fmla="*/ 92766 h 530087"/>
              <a:gd name="connsiteX4" fmla="*/ 874643 w 2756452"/>
              <a:gd name="connsiteY4" fmla="*/ 132522 h 530087"/>
              <a:gd name="connsiteX5" fmla="*/ 914400 w 2756452"/>
              <a:gd name="connsiteY5" fmla="*/ 198783 h 530087"/>
              <a:gd name="connsiteX6" fmla="*/ 954156 w 2756452"/>
              <a:gd name="connsiteY6" fmla="*/ 278296 h 530087"/>
              <a:gd name="connsiteX7" fmla="*/ 993913 w 2756452"/>
              <a:gd name="connsiteY7" fmla="*/ 291548 h 530087"/>
              <a:gd name="connsiteX8" fmla="*/ 1099930 w 2756452"/>
              <a:gd name="connsiteY8" fmla="*/ 384313 h 530087"/>
              <a:gd name="connsiteX9" fmla="*/ 1126435 w 2756452"/>
              <a:gd name="connsiteY9" fmla="*/ 410818 h 530087"/>
              <a:gd name="connsiteX10" fmla="*/ 1166191 w 2756452"/>
              <a:gd name="connsiteY10" fmla="*/ 424070 h 530087"/>
              <a:gd name="connsiteX11" fmla="*/ 1205948 w 2756452"/>
              <a:gd name="connsiteY11" fmla="*/ 450574 h 530087"/>
              <a:gd name="connsiteX12" fmla="*/ 1285461 w 2756452"/>
              <a:gd name="connsiteY12" fmla="*/ 477079 h 530087"/>
              <a:gd name="connsiteX13" fmla="*/ 1378226 w 2756452"/>
              <a:gd name="connsiteY13" fmla="*/ 503583 h 530087"/>
              <a:gd name="connsiteX14" fmla="*/ 1470991 w 2756452"/>
              <a:gd name="connsiteY14" fmla="*/ 530087 h 530087"/>
              <a:gd name="connsiteX15" fmla="*/ 1643269 w 2756452"/>
              <a:gd name="connsiteY15" fmla="*/ 516835 h 530087"/>
              <a:gd name="connsiteX16" fmla="*/ 1722782 w 2756452"/>
              <a:gd name="connsiteY16" fmla="*/ 424070 h 530087"/>
              <a:gd name="connsiteX17" fmla="*/ 1736035 w 2756452"/>
              <a:gd name="connsiteY17" fmla="*/ 384313 h 530087"/>
              <a:gd name="connsiteX18" fmla="*/ 1762539 w 2756452"/>
              <a:gd name="connsiteY18" fmla="*/ 344557 h 530087"/>
              <a:gd name="connsiteX19" fmla="*/ 1789043 w 2756452"/>
              <a:gd name="connsiteY19" fmla="*/ 265044 h 530087"/>
              <a:gd name="connsiteX20" fmla="*/ 1842052 w 2756452"/>
              <a:gd name="connsiteY20" fmla="*/ 212035 h 530087"/>
              <a:gd name="connsiteX21" fmla="*/ 1855304 w 2756452"/>
              <a:gd name="connsiteY21" fmla="*/ 172279 h 530087"/>
              <a:gd name="connsiteX22" fmla="*/ 1934817 w 2756452"/>
              <a:gd name="connsiteY22" fmla="*/ 119270 h 530087"/>
              <a:gd name="connsiteX23" fmla="*/ 1974574 w 2756452"/>
              <a:gd name="connsiteY23" fmla="*/ 79513 h 530087"/>
              <a:gd name="connsiteX24" fmla="*/ 2027582 w 2756452"/>
              <a:gd name="connsiteY24" fmla="*/ 66261 h 530087"/>
              <a:gd name="connsiteX25" fmla="*/ 2517913 w 2756452"/>
              <a:gd name="connsiteY25" fmla="*/ 79513 h 530087"/>
              <a:gd name="connsiteX26" fmla="*/ 2584174 w 2756452"/>
              <a:gd name="connsiteY26" fmla="*/ 92766 h 530087"/>
              <a:gd name="connsiteX27" fmla="*/ 2756452 w 2756452"/>
              <a:gd name="connsiteY27" fmla="*/ 106018 h 53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56452" h="530087">
                <a:moveTo>
                  <a:pt x="0" y="0"/>
                </a:moveTo>
                <a:cubicBezTo>
                  <a:pt x="211084" y="30157"/>
                  <a:pt x="-44021" y="0"/>
                  <a:pt x="318052" y="0"/>
                </a:cubicBezTo>
                <a:cubicBezTo>
                  <a:pt x="455062" y="0"/>
                  <a:pt x="591930" y="8835"/>
                  <a:pt x="728869" y="13253"/>
                </a:cubicBezTo>
                <a:cubicBezTo>
                  <a:pt x="798259" y="36382"/>
                  <a:pt x="758748" y="16627"/>
                  <a:pt x="834887" y="92766"/>
                </a:cubicBezTo>
                <a:lnTo>
                  <a:pt x="874643" y="132522"/>
                </a:lnTo>
                <a:cubicBezTo>
                  <a:pt x="912184" y="245148"/>
                  <a:pt x="859826" y="107828"/>
                  <a:pt x="914400" y="198783"/>
                </a:cubicBezTo>
                <a:cubicBezTo>
                  <a:pt x="936561" y="235718"/>
                  <a:pt x="915488" y="247362"/>
                  <a:pt x="954156" y="278296"/>
                </a:cubicBezTo>
                <a:cubicBezTo>
                  <a:pt x="965064" y="287022"/>
                  <a:pt x="980661" y="287131"/>
                  <a:pt x="993913" y="291548"/>
                </a:cubicBezTo>
                <a:cubicBezTo>
                  <a:pt x="1157399" y="455034"/>
                  <a:pt x="990352" y="296650"/>
                  <a:pt x="1099930" y="384313"/>
                </a:cubicBezTo>
                <a:cubicBezTo>
                  <a:pt x="1109687" y="392118"/>
                  <a:pt x="1115721" y="404390"/>
                  <a:pt x="1126435" y="410818"/>
                </a:cubicBezTo>
                <a:cubicBezTo>
                  <a:pt x="1138413" y="418005"/>
                  <a:pt x="1153697" y="417823"/>
                  <a:pt x="1166191" y="424070"/>
                </a:cubicBezTo>
                <a:cubicBezTo>
                  <a:pt x="1180437" y="431193"/>
                  <a:pt x="1191394" y="444105"/>
                  <a:pt x="1205948" y="450574"/>
                </a:cubicBezTo>
                <a:cubicBezTo>
                  <a:pt x="1231478" y="461921"/>
                  <a:pt x="1258957" y="468244"/>
                  <a:pt x="1285461" y="477079"/>
                </a:cubicBezTo>
                <a:cubicBezTo>
                  <a:pt x="1380771" y="508849"/>
                  <a:pt x="1261760" y="470307"/>
                  <a:pt x="1378226" y="503583"/>
                </a:cubicBezTo>
                <a:cubicBezTo>
                  <a:pt x="1511309" y="541606"/>
                  <a:pt x="1305274" y="488659"/>
                  <a:pt x="1470991" y="530087"/>
                </a:cubicBezTo>
                <a:cubicBezTo>
                  <a:pt x="1528417" y="525670"/>
                  <a:pt x="1588014" y="533087"/>
                  <a:pt x="1643269" y="516835"/>
                </a:cubicBezTo>
                <a:cubicBezTo>
                  <a:pt x="1662383" y="511213"/>
                  <a:pt x="1711198" y="447237"/>
                  <a:pt x="1722782" y="424070"/>
                </a:cubicBezTo>
                <a:cubicBezTo>
                  <a:pt x="1729029" y="411576"/>
                  <a:pt x="1729788" y="396807"/>
                  <a:pt x="1736035" y="384313"/>
                </a:cubicBezTo>
                <a:cubicBezTo>
                  <a:pt x="1743158" y="370068"/>
                  <a:pt x="1753704" y="357809"/>
                  <a:pt x="1762539" y="344557"/>
                </a:cubicBezTo>
                <a:cubicBezTo>
                  <a:pt x="1771374" y="318053"/>
                  <a:pt x="1769288" y="284799"/>
                  <a:pt x="1789043" y="265044"/>
                </a:cubicBezTo>
                <a:lnTo>
                  <a:pt x="1842052" y="212035"/>
                </a:lnTo>
                <a:cubicBezTo>
                  <a:pt x="1846469" y="198783"/>
                  <a:pt x="1845427" y="182156"/>
                  <a:pt x="1855304" y="172279"/>
                </a:cubicBezTo>
                <a:cubicBezTo>
                  <a:pt x="1877828" y="149755"/>
                  <a:pt x="1912293" y="141794"/>
                  <a:pt x="1934817" y="119270"/>
                </a:cubicBezTo>
                <a:cubicBezTo>
                  <a:pt x="1948069" y="106018"/>
                  <a:pt x="1958302" y="88812"/>
                  <a:pt x="1974574" y="79513"/>
                </a:cubicBezTo>
                <a:cubicBezTo>
                  <a:pt x="1990387" y="70477"/>
                  <a:pt x="2009913" y="70678"/>
                  <a:pt x="2027582" y="66261"/>
                </a:cubicBezTo>
                <a:cubicBezTo>
                  <a:pt x="2191026" y="70678"/>
                  <a:pt x="2354595" y="71736"/>
                  <a:pt x="2517913" y="79513"/>
                </a:cubicBezTo>
                <a:cubicBezTo>
                  <a:pt x="2540412" y="80584"/>
                  <a:pt x="2561956" y="89063"/>
                  <a:pt x="2584174" y="92766"/>
                </a:cubicBezTo>
                <a:cubicBezTo>
                  <a:pt x="2686173" y="109766"/>
                  <a:pt x="2660132" y="106018"/>
                  <a:pt x="2756452" y="106018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483BA10-1CEF-3A99-90E4-15121AB7A93C}"/>
              </a:ext>
            </a:extLst>
          </p:cNvPr>
          <p:cNvSpPr/>
          <p:nvPr/>
        </p:nvSpPr>
        <p:spPr>
          <a:xfrm>
            <a:off x="755374" y="5217419"/>
            <a:ext cx="2716696" cy="653294"/>
          </a:xfrm>
          <a:custGeom>
            <a:avLst/>
            <a:gdLst>
              <a:gd name="connsiteX0" fmla="*/ 0 w 2716696"/>
              <a:gd name="connsiteY0" fmla="*/ 242477 h 653294"/>
              <a:gd name="connsiteX1" fmla="*/ 92765 w 2716696"/>
              <a:gd name="connsiteY1" fmla="*/ 202720 h 653294"/>
              <a:gd name="connsiteX2" fmla="*/ 132522 w 2716696"/>
              <a:gd name="connsiteY2" fmla="*/ 189468 h 653294"/>
              <a:gd name="connsiteX3" fmla="*/ 172278 w 2716696"/>
              <a:gd name="connsiteY3" fmla="*/ 162964 h 653294"/>
              <a:gd name="connsiteX4" fmla="*/ 198783 w 2716696"/>
              <a:gd name="connsiteY4" fmla="*/ 136459 h 653294"/>
              <a:gd name="connsiteX5" fmla="*/ 278296 w 2716696"/>
              <a:gd name="connsiteY5" fmla="*/ 109955 h 653294"/>
              <a:gd name="connsiteX6" fmla="*/ 371061 w 2716696"/>
              <a:gd name="connsiteY6" fmla="*/ 83451 h 653294"/>
              <a:gd name="connsiteX7" fmla="*/ 437322 w 2716696"/>
              <a:gd name="connsiteY7" fmla="*/ 70198 h 653294"/>
              <a:gd name="connsiteX8" fmla="*/ 675861 w 2716696"/>
              <a:gd name="connsiteY8" fmla="*/ 43694 h 653294"/>
              <a:gd name="connsiteX9" fmla="*/ 874643 w 2716696"/>
              <a:gd name="connsiteY9" fmla="*/ 30442 h 653294"/>
              <a:gd name="connsiteX10" fmla="*/ 914400 w 2716696"/>
              <a:gd name="connsiteY10" fmla="*/ 43694 h 653294"/>
              <a:gd name="connsiteX11" fmla="*/ 1020417 w 2716696"/>
              <a:gd name="connsiteY11" fmla="*/ 136459 h 653294"/>
              <a:gd name="connsiteX12" fmla="*/ 1046922 w 2716696"/>
              <a:gd name="connsiteY12" fmla="*/ 162964 h 653294"/>
              <a:gd name="connsiteX13" fmla="*/ 1073426 w 2716696"/>
              <a:gd name="connsiteY13" fmla="*/ 202720 h 653294"/>
              <a:gd name="connsiteX14" fmla="*/ 1152939 w 2716696"/>
              <a:gd name="connsiteY14" fmla="*/ 242477 h 653294"/>
              <a:gd name="connsiteX15" fmla="*/ 1192696 w 2716696"/>
              <a:gd name="connsiteY15" fmla="*/ 308738 h 653294"/>
              <a:gd name="connsiteX16" fmla="*/ 1258956 w 2716696"/>
              <a:gd name="connsiteY16" fmla="*/ 428007 h 653294"/>
              <a:gd name="connsiteX17" fmla="*/ 1298713 w 2716696"/>
              <a:gd name="connsiteY17" fmla="*/ 441259 h 653294"/>
              <a:gd name="connsiteX18" fmla="*/ 1351722 w 2716696"/>
              <a:gd name="connsiteY18" fmla="*/ 494268 h 653294"/>
              <a:gd name="connsiteX19" fmla="*/ 1391478 w 2716696"/>
              <a:gd name="connsiteY19" fmla="*/ 560529 h 653294"/>
              <a:gd name="connsiteX20" fmla="*/ 1497496 w 2716696"/>
              <a:gd name="connsiteY20" fmla="*/ 653294 h 653294"/>
              <a:gd name="connsiteX21" fmla="*/ 1616765 w 2716696"/>
              <a:gd name="connsiteY21" fmla="*/ 640042 h 653294"/>
              <a:gd name="connsiteX22" fmla="*/ 1696278 w 2716696"/>
              <a:gd name="connsiteY22" fmla="*/ 613538 h 653294"/>
              <a:gd name="connsiteX23" fmla="*/ 1789043 w 2716696"/>
              <a:gd name="connsiteY23" fmla="*/ 507520 h 653294"/>
              <a:gd name="connsiteX24" fmla="*/ 1802296 w 2716696"/>
              <a:gd name="connsiteY24" fmla="*/ 467764 h 653294"/>
              <a:gd name="connsiteX25" fmla="*/ 1842052 w 2716696"/>
              <a:gd name="connsiteY25" fmla="*/ 136459 h 653294"/>
              <a:gd name="connsiteX26" fmla="*/ 1855304 w 2716696"/>
              <a:gd name="connsiteY26" fmla="*/ 96703 h 653294"/>
              <a:gd name="connsiteX27" fmla="*/ 1868556 w 2716696"/>
              <a:gd name="connsiteY27" fmla="*/ 56946 h 653294"/>
              <a:gd name="connsiteX28" fmla="*/ 1908313 w 2716696"/>
              <a:gd name="connsiteY28" fmla="*/ 43694 h 653294"/>
              <a:gd name="connsiteX29" fmla="*/ 1948069 w 2716696"/>
              <a:gd name="connsiteY29" fmla="*/ 17190 h 653294"/>
              <a:gd name="connsiteX30" fmla="*/ 2186609 w 2716696"/>
              <a:gd name="connsiteY30" fmla="*/ 17190 h 653294"/>
              <a:gd name="connsiteX31" fmla="*/ 2398643 w 2716696"/>
              <a:gd name="connsiteY31" fmla="*/ 56946 h 653294"/>
              <a:gd name="connsiteX32" fmla="*/ 2478156 w 2716696"/>
              <a:gd name="connsiteY32" fmla="*/ 83451 h 653294"/>
              <a:gd name="connsiteX33" fmla="*/ 2584174 w 2716696"/>
              <a:gd name="connsiteY33" fmla="*/ 109955 h 653294"/>
              <a:gd name="connsiteX34" fmla="*/ 2637183 w 2716696"/>
              <a:gd name="connsiteY34" fmla="*/ 123207 h 653294"/>
              <a:gd name="connsiteX35" fmla="*/ 2716696 w 2716696"/>
              <a:gd name="connsiteY35" fmla="*/ 149711 h 65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16696" h="653294">
                <a:moveTo>
                  <a:pt x="0" y="242477"/>
                </a:moveTo>
                <a:cubicBezTo>
                  <a:pt x="30922" y="229225"/>
                  <a:pt x="61529" y="215214"/>
                  <a:pt x="92765" y="202720"/>
                </a:cubicBezTo>
                <a:cubicBezTo>
                  <a:pt x="105735" y="197532"/>
                  <a:pt x="120028" y="195715"/>
                  <a:pt x="132522" y="189468"/>
                </a:cubicBezTo>
                <a:cubicBezTo>
                  <a:pt x="146768" y="182345"/>
                  <a:pt x="159841" y="172913"/>
                  <a:pt x="172278" y="162964"/>
                </a:cubicBezTo>
                <a:cubicBezTo>
                  <a:pt x="182035" y="155159"/>
                  <a:pt x="187608" y="142047"/>
                  <a:pt x="198783" y="136459"/>
                </a:cubicBezTo>
                <a:cubicBezTo>
                  <a:pt x="223771" y="123965"/>
                  <a:pt x="251792" y="118790"/>
                  <a:pt x="278296" y="109955"/>
                </a:cubicBezTo>
                <a:cubicBezTo>
                  <a:pt x="322573" y="95196"/>
                  <a:pt x="321134" y="94546"/>
                  <a:pt x="371061" y="83451"/>
                </a:cubicBezTo>
                <a:cubicBezTo>
                  <a:pt x="393049" y="78565"/>
                  <a:pt x="414952" y="72830"/>
                  <a:pt x="437322" y="70198"/>
                </a:cubicBezTo>
                <a:cubicBezTo>
                  <a:pt x="753215" y="33033"/>
                  <a:pt x="478165" y="76643"/>
                  <a:pt x="675861" y="43694"/>
                </a:cubicBezTo>
                <a:cubicBezTo>
                  <a:pt x="793322" y="4541"/>
                  <a:pt x="727607" y="14105"/>
                  <a:pt x="874643" y="30442"/>
                </a:cubicBezTo>
                <a:cubicBezTo>
                  <a:pt x="887895" y="34859"/>
                  <a:pt x="901906" y="37447"/>
                  <a:pt x="914400" y="43694"/>
                </a:cubicBezTo>
                <a:cubicBezTo>
                  <a:pt x="958230" y="65609"/>
                  <a:pt x="985875" y="101917"/>
                  <a:pt x="1020417" y="136459"/>
                </a:cubicBezTo>
                <a:cubicBezTo>
                  <a:pt x="1029252" y="145294"/>
                  <a:pt x="1039991" y="152568"/>
                  <a:pt x="1046922" y="162964"/>
                </a:cubicBezTo>
                <a:cubicBezTo>
                  <a:pt x="1055757" y="176216"/>
                  <a:pt x="1062164" y="191458"/>
                  <a:pt x="1073426" y="202720"/>
                </a:cubicBezTo>
                <a:cubicBezTo>
                  <a:pt x="1099114" y="228408"/>
                  <a:pt x="1120606" y="231699"/>
                  <a:pt x="1152939" y="242477"/>
                </a:cubicBezTo>
                <a:cubicBezTo>
                  <a:pt x="1190479" y="355097"/>
                  <a:pt x="1138123" y="217784"/>
                  <a:pt x="1192696" y="308738"/>
                </a:cubicBezTo>
                <a:cubicBezTo>
                  <a:pt x="1216033" y="347633"/>
                  <a:pt x="1198172" y="407746"/>
                  <a:pt x="1258956" y="428007"/>
                </a:cubicBezTo>
                <a:lnTo>
                  <a:pt x="1298713" y="441259"/>
                </a:lnTo>
                <a:cubicBezTo>
                  <a:pt x="1316383" y="458929"/>
                  <a:pt x="1343820" y="470562"/>
                  <a:pt x="1351722" y="494268"/>
                </a:cubicBezTo>
                <a:cubicBezTo>
                  <a:pt x="1368925" y="545877"/>
                  <a:pt x="1355097" y="524146"/>
                  <a:pt x="1391478" y="560529"/>
                </a:cubicBezTo>
                <a:cubicBezTo>
                  <a:pt x="1426480" y="665533"/>
                  <a:pt x="1390425" y="635449"/>
                  <a:pt x="1497496" y="653294"/>
                </a:cubicBezTo>
                <a:cubicBezTo>
                  <a:pt x="1537252" y="648877"/>
                  <a:pt x="1577541" y="647887"/>
                  <a:pt x="1616765" y="640042"/>
                </a:cubicBezTo>
                <a:cubicBezTo>
                  <a:pt x="1644160" y="634563"/>
                  <a:pt x="1696278" y="613538"/>
                  <a:pt x="1696278" y="613538"/>
                </a:cubicBezTo>
                <a:cubicBezTo>
                  <a:pt x="1730827" y="578989"/>
                  <a:pt x="1767126" y="551354"/>
                  <a:pt x="1789043" y="507520"/>
                </a:cubicBezTo>
                <a:cubicBezTo>
                  <a:pt x="1795290" y="495026"/>
                  <a:pt x="1797878" y="481016"/>
                  <a:pt x="1802296" y="467764"/>
                </a:cubicBezTo>
                <a:cubicBezTo>
                  <a:pt x="1817016" y="188075"/>
                  <a:pt x="1788970" y="295705"/>
                  <a:pt x="1842052" y="136459"/>
                </a:cubicBezTo>
                <a:lnTo>
                  <a:pt x="1855304" y="96703"/>
                </a:lnTo>
                <a:cubicBezTo>
                  <a:pt x="1859721" y="83451"/>
                  <a:pt x="1855304" y="61363"/>
                  <a:pt x="1868556" y="56946"/>
                </a:cubicBezTo>
                <a:lnTo>
                  <a:pt x="1908313" y="43694"/>
                </a:lnTo>
                <a:cubicBezTo>
                  <a:pt x="1921565" y="34859"/>
                  <a:pt x="1933823" y="24313"/>
                  <a:pt x="1948069" y="17190"/>
                </a:cubicBezTo>
                <a:cubicBezTo>
                  <a:pt x="2020603" y="-19076"/>
                  <a:pt x="2117568" y="12587"/>
                  <a:pt x="2186609" y="17190"/>
                </a:cubicBezTo>
                <a:cubicBezTo>
                  <a:pt x="2308238" y="57732"/>
                  <a:pt x="2238323" y="40914"/>
                  <a:pt x="2398643" y="56946"/>
                </a:cubicBezTo>
                <a:cubicBezTo>
                  <a:pt x="2425147" y="65781"/>
                  <a:pt x="2450760" y="77972"/>
                  <a:pt x="2478156" y="83451"/>
                </a:cubicBezTo>
                <a:cubicBezTo>
                  <a:pt x="2612871" y="110394"/>
                  <a:pt x="2489090" y="82789"/>
                  <a:pt x="2584174" y="109955"/>
                </a:cubicBezTo>
                <a:cubicBezTo>
                  <a:pt x="2601687" y="114959"/>
                  <a:pt x="2619738" y="117973"/>
                  <a:pt x="2637183" y="123207"/>
                </a:cubicBezTo>
                <a:cubicBezTo>
                  <a:pt x="2663943" y="131235"/>
                  <a:pt x="2716696" y="149711"/>
                  <a:pt x="2716696" y="14971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5F0086C-505C-20BC-020E-ECA31344BA6E}"/>
              </a:ext>
            </a:extLst>
          </p:cNvPr>
          <p:cNvSpPr/>
          <p:nvPr/>
        </p:nvSpPr>
        <p:spPr>
          <a:xfrm>
            <a:off x="755374" y="5141843"/>
            <a:ext cx="2729948" cy="569844"/>
          </a:xfrm>
          <a:custGeom>
            <a:avLst/>
            <a:gdLst>
              <a:gd name="connsiteX0" fmla="*/ 0 w 2729948"/>
              <a:gd name="connsiteY0" fmla="*/ 66261 h 569844"/>
              <a:gd name="connsiteX1" fmla="*/ 530087 w 2729948"/>
              <a:gd name="connsiteY1" fmla="*/ 66261 h 569844"/>
              <a:gd name="connsiteX2" fmla="*/ 609600 w 2729948"/>
              <a:gd name="connsiteY2" fmla="*/ 92766 h 569844"/>
              <a:gd name="connsiteX3" fmla="*/ 649356 w 2729948"/>
              <a:gd name="connsiteY3" fmla="*/ 119270 h 569844"/>
              <a:gd name="connsiteX4" fmla="*/ 689113 w 2729948"/>
              <a:gd name="connsiteY4" fmla="*/ 132522 h 569844"/>
              <a:gd name="connsiteX5" fmla="*/ 742122 w 2729948"/>
              <a:gd name="connsiteY5" fmla="*/ 185531 h 569844"/>
              <a:gd name="connsiteX6" fmla="*/ 781878 w 2729948"/>
              <a:gd name="connsiteY6" fmla="*/ 212035 h 569844"/>
              <a:gd name="connsiteX7" fmla="*/ 808383 w 2729948"/>
              <a:gd name="connsiteY7" fmla="*/ 238540 h 569844"/>
              <a:gd name="connsiteX8" fmla="*/ 848139 w 2729948"/>
              <a:gd name="connsiteY8" fmla="*/ 251792 h 569844"/>
              <a:gd name="connsiteX9" fmla="*/ 887896 w 2729948"/>
              <a:gd name="connsiteY9" fmla="*/ 278296 h 569844"/>
              <a:gd name="connsiteX10" fmla="*/ 967409 w 2729948"/>
              <a:gd name="connsiteY10" fmla="*/ 304800 h 569844"/>
              <a:gd name="connsiteX11" fmla="*/ 1033669 w 2729948"/>
              <a:gd name="connsiteY11" fmla="*/ 344557 h 569844"/>
              <a:gd name="connsiteX12" fmla="*/ 1086678 w 2729948"/>
              <a:gd name="connsiteY12" fmla="*/ 397566 h 569844"/>
              <a:gd name="connsiteX13" fmla="*/ 1166191 w 2729948"/>
              <a:gd name="connsiteY13" fmla="*/ 424070 h 569844"/>
              <a:gd name="connsiteX14" fmla="*/ 1205948 w 2729948"/>
              <a:gd name="connsiteY14" fmla="*/ 450574 h 569844"/>
              <a:gd name="connsiteX15" fmla="*/ 1325217 w 2729948"/>
              <a:gd name="connsiteY15" fmla="*/ 490331 h 569844"/>
              <a:gd name="connsiteX16" fmla="*/ 1364974 w 2729948"/>
              <a:gd name="connsiteY16" fmla="*/ 503583 h 569844"/>
              <a:gd name="connsiteX17" fmla="*/ 1484243 w 2729948"/>
              <a:gd name="connsiteY17" fmla="*/ 569844 h 569844"/>
              <a:gd name="connsiteX18" fmla="*/ 1563756 w 2729948"/>
              <a:gd name="connsiteY18" fmla="*/ 556592 h 569844"/>
              <a:gd name="connsiteX19" fmla="*/ 1643269 w 2729948"/>
              <a:gd name="connsiteY19" fmla="*/ 530087 h 569844"/>
              <a:gd name="connsiteX20" fmla="*/ 1683026 w 2729948"/>
              <a:gd name="connsiteY20" fmla="*/ 463827 h 569844"/>
              <a:gd name="connsiteX21" fmla="*/ 1709530 w 2729948"/>
              <a:gd name="connsiteY21" fmla="*/ 424070 h 569844"/>
              <a:gd name="connsiteX22" fmla="*/ 1749287 w 2729948"/>
              <a:gd name="connsiteY22" fmla="*/ 291548 h 569844"/>
              <a:gd name="connsiteX23" fmla="*/ 1775791 w 2729948"/>
              <a:gd name="connsiteY23" fmla="*/ 66261 h 569844"/>
              <a:gd name="connsiteX24" fmla="*/ 1881809 w 2729948"/>
              <a:gd name="connsiteY24" fmla="*/ 13253 h 569844"/>
              <a:gd name="connsiteX25" fmla="*/ 1921565 w 2729948"/>
              <a:gd name="connsiteY25" fmla="*/ 0 h 569844"/>
              <a:gd name="connsiteX26" fmla="*/ 2054087 w 2729948"/>
              <a:gd name="connsiteY26" fmla="*/ 13253 h 569844"/>
              <a:gd name="connsiteX27" fmla="*/ 2133600 w 2729948"/>
              <a:gd name="connsiteY27" fmla="*/ 39757 h 569844"/>
              <a:gd name="connsiteX28" fmla="*/ 2173356 w 2729948"/>
              <a:gd name="connsiteY28" fmla="*/ 66261 h 569844"/>
              <a:gd name="connsiteX29" fmla="*/ 2292626 w 2729948"/>
              <a:gd name="connsiteY29" fmla="*/ 106018 h 569844"/>
              <a:gd name="connsiteX30" fmla="*/ 2372139 w 2729948"/>
              <a:gd name="connsiteY30" fmla="*/ 132522 h 569844"/>
              <a:gd name="connsiteX31" fmla="*/ 2411896 w 2729948"/>
              <a:gd name="connsiteY31" fmla="*/ 145774 h 569844"/>
              <a:gd name="connsiteX32" fmla="*/ 2504661 w 2729948"/>
              <a:gd name="connsiteY32" fmla="*/ 172279 h 569844"/>
              <a:gd name="connsiteX33" fmla="*/ 2570922 w 2729948"/>
              <a:gd name="connsiteY33" fmla="*/ 225287 h 569844"/>
              <a:gd name="connsiteX34" fmla="*/ 2623930 w 2729948"/>
              <a:gd name="connsiteY34" fmla="*/ 304800 h 569844"/>
              <a:gd name="connsiteX35" fmla="*/ 2650435 w 2729948"/>
              <a:gd name="connsiteY35" fmla="*/ 331305 h 569844"/>
              <a:gd name="connsiteX36" fmla="*/ 2729948 w 2729948"/>
              <a:gd name="connsiteY36" fmla="*/ 357809 h 5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29948" h="569844">
                <a:moveTo>
                  <a:pt x="0" y="66261"/>
                </a:moveTo>
                <a:cubicBezTo>
                  <a:pt x="226550" y="47382"/>
                  <a:pt x="235734" y="40288"/>
                  <a:pt x="530087" y="66261"/>
                </a:cubicBezTo>
                <a:cubicBezTo>
                  <a:pt x="557917" y="68717"/>
                  <a:pt x="609600" y="92766"/>
                  <a:pt x="609600" y="92766"/>
                </a:cubicBezTo>
                <a:cubicBezTo>
                  <a:pt x="622852" y="101601"/>
                  <a:pt x="635110" y="112147"/>
                  <a:pt x="649356" y="119270"/>
                </a:cubicBezTo>
                <a:cubicBezTo>
                  <a:pt x="661850" y="125517"/>
                  <a:pt x="677746" y="124403"/>
                  <a:pt x="689113" y="132522"/>
                </a:cubicBezTo>
                <a:cubicBezTo>
                  <a:pt x="709447" y="147046"/>
                  <a:pt x="721330" y="171670"/>
                  <a:pt x="742122" y="185531"/>
                </a:cubicBezTo>
                <a:cubicBezTo>
                  <a:pt x="755374" y="194366"/>
                  <a:pt x="769441" y="202086"/>
                  <a:pt x="781878" y="212035"/>
                </a:cubicBezTo>
                <a:cubicBezTo>
                  <a:pt x="791635" y="219840"/>
                  <a:pt x="797669" y="232112"/>
                  <a:pt x="808383" y="238540"/>
                </a:cubicBezTo>
                <a:cubicBezTo>
                  <a:pt x="820361" y="245727"/>
                  <a:pt x="835645" y="245545"/>
                  <a:pt x="848139" y="251792"/>
                </a:cubicBezTo>
                <a:cubicBezTo>
                  <a:pt x="862385" y="258915"/>
                  <a:pt x="873342" y="271827"/>
                  <a:pt x="887896" y="278296"/>
                </a:cubicBezTo>
                <a:cubicBezTo>
                  <a:pt x="913426" y="289643"/>
                  <a:pt x="967409" y="304800"/>
                  <a:pt x="967409" y="304800"/>
                </a:cubicBezTo>
                <a:cubicBezTo>
                  <a:pt x="1065332" y="402727"/>
                  <a:pt x="913255" y="258547"/>
                  <a:pt x="1033669" y="344557"/>
                </a:cubicBezTo>
                <a:cubicBezTo>
                  <a:pt x="1054003" y="359081"/>
                  <a:pt x="1062972" y="389664"/>
                  <a:pt x="1086678" y="397566"/>
                </a:cubicBezTo>
                <a:cubicBezTo>
                  <a:pt x="1113182" y="406401"/>
                  <a:pt x="1142945" y="408573"/>
                  <a:pt x="1166191" y="424070"/>
                </a:cubicBezTo>
                <a:cubicBezTo>
                  <a:pt x="1179443" y="432905"/>
                  <a:pt x="1191394" y="444105"/>
                  <a:pt x="1205948" y="450574"/>
                </a:cubicBezTo>
                <a:cubicBezTo>
                  <a:pt x="1205953" y="450576"/>
                  <a:pt x="1305336" y="483704"/>
                  <a:pt x="1325217" y="490331"/>
                </a:cubicBezTo>
                <a:lnTo>
                  <a:pt x="1364974" y="503583"/>
                </a:lnTo>
                <a:cubicBezTo>
                  <a:pt x="1456110" y="564341"/>
                  <a:pt x="1414267" y="546519"/>
                  <a:pt x="1484243" y="569844"/>
                </a:cubicBezTo>
                <a:cubicBezTo>
                  <a:pt x="1510747" y="565427"/>
                  <a:pt x="1537688" y="563109"/>
                  <a:pt x="1563756" y="556592"/>
                </a:cubicBezTo>
                <a:cubicBezTo>
                  <a:pt x="1590860" y="549816"/>
                  <a:pt x="1643269" y="530087"/>
                  <a:pt x="1643269" y="530087"/>
                </a:cubicBezTo>
                <a:cubicBezTo>
                  <a:pt x="1695037" y="478320"/>
                  <a:pt x="1648621" y="532637"/>
                  <a:pt x="1683026" y="463827"/>
                </a:cubicBezTo>
                <a:cubicBezTo>
                  <a:pt x="1690149" y="449581"/>
                  <a:pt x="1703061" y="438624"/>
                  <a:pt x="1709530" y="424070"/>
                </a:cubicBezTo>
                <a:cubicBezTo>
                  <a:pt x="1727969" y="382583"/>
                  <a:pt x="1738272" y="335607"/>
                  <a:pt x="1749287" y="291548"/>
                </a:cubicBezTo>
                <a:cubicBezTo>
                  <a:pt x="1749520" y="288986"/>
                  <a:pt x="1763027" y="100297"/>
                  <a:pt x="1775791" y="66261"/>
                </a:cubicBezTo>
                <a:cubicBezTo>
                  <a:pt x="1789008" y="31017"/>
                  <a:pt x="1864330" y="19079"/>
                  <a:pt x="1881809" y="13253"/>
                </a:cubicBezTo>
                <a:lnTo>
                  <a:pt x="1921565" y="0"/>
                </a:lnTo>
                <a:cubicBezTo>
                  <a:pt x="1965739" y="4418"/>
                  <a:pt x="2010453" y="5072"/>
                  <a:pt x="2054087" y="13253"/>
                </a:cubicBezTo>
                <a:cubicBezTo>
                  <a:pt x="2081546" y="18402"/>
                  <a:pt x="2133600" y="39757"/>
                  <a:pt x="2133600" y="39757"/>
                </a:cubicBezTo>
                <a:cubicBezTo>
                  <a:pt x="2146852" y="48592"/>
                  <a:pt x="2158802" y="59792"/>
                  <a:pt x="2173356" y="66261"/>
                </a:cubicBezTo>
                <a:cubicBezTo>
                  <a:pt x="2173370" y="66267"/>
                  <a:pt x="2272741" y="99390"/>
                  <a:pt x="2292626" y="106018"/>
                </a:cubicBezTo>
                <a:lnTo>
                  <a:pt x="2372139" y="132522"/>
                </a:lnTo>
                <a:cubicBezTo>
                  <a:pt x="2385391" y="136939"/>
                  <a:pt x="2398344" y="142386"/>
                  <a:pt x="2411896" y="145774"/>
                </a:cubicBezTo>
                <a:cubicBezTo>
                  <a:pt x="2478456" y="162415"/>
                  <a:pt x="2447625" y="153268"/>
                  <a:pt x="2504661" y="172279"/>
                </a:cubicBezTo>
                <a:cubicBezTo>
                  <a:pt x="2530739" y="189664"/>
                  <a:pt x="2552040" y="200112"/>
                  <a:pt x="2570922" y="225287"/>
                </a:cubicBezTo>
                <a:cubicBezTo>
                  <a:pt x="2590035" y="250770"/>
                  <a:pt x="2601406" y="282276"/>
                  <a:pt x="2623930" y="304800"/>
                </a:cubicBezTo>
                <a:cubicBezTo>
                  <a:pt x="2632765" y="313635"/>
                  <a:pt x="2639260" y="325717"/>
                  <a:pt x="2650435" y="331305"/>
                </a:cubicBezTo>
                <a:cubicBezTo>
                  <a:pt x="2675423" y="343799"/>
                  <a:pt x="2729948" y="357809"/>
                  <a:pt x="2729948" y="357809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E857399-2A20-A898-1684-84E205848505}"/>
              </a:ext>
            </a:extLst>
          </p:cNvPr>
          <p:cNvSpPr/>
          <p:nvPr/>
        </p:nvSpPr>
        <p:spPr>
          <a:xfrm>
            <a:off x="748145" y="4572000"/>
            <a:ext cx="2673928" cy="1163782"/>
          </a:xfrm>
          <a:custGeom>
            <a:avLst/>
            <a:gdLst>
              <a:gd name="connsiteX0" fmla="*/ 0 w 2673928"/>
              <a:gd name="connsiteY0" fmla="*/ 900545 h 1163782"/>
              <a:gd name="connsiteX1" fmla="*/ 138546 w 2673928"/>
              <a:gd name="connsiteY1" fmla="*/ 831273 h 1163782"/>
              <a:gd name="connsiteX2" fmla="*/ 180110 w 2673928"/>
              <a:gd name="connsiteY2" fmla="*/ 789709 h 1163782"/>
              <a:gd name="connsiteX3" fmla="*/ 221673 w 2673928"/>
              <a:gd name="connsiteY3" fmla="*/ 762000 h 1163782"/>
              <a:gd name="connsiteX4" fmla="*/ 263237 w 2673928"/>
              <a:gd name="connsiteY4" fmla="*/ 720436 h 1163782"/>
              <a:gd name="connsiteX5" fmla="*/ 304800 w 2673928"/>
              <a:gd name="connsiteY5" fmla="*/ 706582 h 1163782"/>
              <a:gd name="connsiteX6" fmla="*/ 415637 w 2673928"/>
              <a:gd name="connsiteY6" fmla="*/ 651164 h 1163782"/>
              <a:gd name="connsiteX7" fmla="*/ 457200 w 2673928"/>
              <a:gd name="connsiteY7" fmla="*/ 637309 h 1163782"/>
              <a:gd name="connsiteX8" fmla="*/ 706582 w 2673928"/>
              <a:gd name="connsiteY8" fmla="*/ 651164 h 1163782"/>
              <a:gd name="connsiteX9" fmla="*/ 789710 w 2673928"/>
              <a:gd name="connsiteY9" fmla="*/ 678873 h 1163782"/>
              <a:gd name="connsiteX10" fmla="*/ 831273 w 2673928"/>
              <a:gd name="connsiteY10" fmla="*/ 720436 h 1163782"/>
              <a:gd name="connsiteX11" fmla="*/ 872837 w 2673928"/>
              <a:gd name="connsiteY11" fmla="*/ 734291 h 1163782"/>
              <a:gd name="connsiteX12" fmla="*/ 942110 w 2673928"/>
              <a:gd name="connsiteY12" fmla="*/ 789709 h 1163782"/>
              <a:gd name="connsiteX13" fmla="*/ 983673 w 2673928"/>
              <a:gd name="connsiteY13" fmla="*/ 831273 h 1163782"/>
              <a:gd name="connsiteX14" fmla="*/ 1066800 w 2673928"/>
              <a:gd name="connsiteY14" fmla="*/ 886691 h 1163782"/>
              <a:gd name="connsiteX15" fmla="*/ 1177637 w 2673928"/>
              <a:gd name="connsiteY15" fmla="*/ 969818 h 1163782"/>
              <a:gd name="connsiteX16" fmla="*/ 1260764 w 2673928"/>
              <a:gd name="connsiteY16" fmla="*/ 1011382 h 1163782"/>
              <a:gd name="connsiteX17" fmla="*/ 1371600 w 2673928"/>
              <a:gd name="connsiteY17" fmla="*/ 1094509 h 1163782"/>
              <a:gd name="connsiteX18" fmla="*/ 1440873 w 2673928"/>
              <a:gd name="connsiteY18" fmla="*/ 1149927 h 1163782"/>
              <a:gd name="connsiteX19" fmla="*/ 1537855 w 2673928"/>
              <a:gd name="connsiteY19" fmla="*/ 1163782 h 1163782"/>
              <a:gd name="connsiteX20" fmla="*/ 1676400 w 2673928"/>
              <a:gd name="connsiteY20" fmla="*/ 1149927 h 1163782"/>
              <a:gd name="connsiteX21" fmla="*/ 1731819 w 2673928"/>
              <a:gd name="connsiteY21" fmla="*/ 1066800 h 1163782"/>
              <a:gd name="connsiteX22" fmla="*/ 1745673 w 2673928"/>
              <a:gd name="connsiteY22" fmla="*/ 1025236 h 1163782"/>
              <a:gd name="connsiteX23" fmla="*/ 1801091 w 2673928"/>
              <a:gd name="connsiteY23" fmla="*/ 942109 h 1163782"/>
              <a:gd name="connsiteX24" fmla="*/ 1828800 w 2673928"/>
              <a:gd name="connsiteY24" fmla="*/ 858982 h 1163782"/>
              <a:gd name="connsiteX25" fmla="*/ 1842655 w 2673928"/>
              <a:gd name="connsiteY25" fmla="*/ 803564 h 1163782"/>
              <a:gd name="connsiteX26" fmla="*/ 1870364 w 2673928"/>
              <a:gd name="connsiteY26" fmla="*/ 678873 h 1163782"/>
              <a:gd name="connsiteX27" fmla="*/ 1911928 w 2673928"/>
              <a:gd name="connsiteY27" fmla="*/ 595745 h 1163782"/>
              <a:gd name="connsiteX28" fmla="*/ 2022764 w 2673928"/>
              <a:gd name="connsiteY28" fmla="*/ 554182 h 1163782"/>
              <a:gd name="connsiteX29" fmla="*/ 2064328 w 2673928"/>
              <a:gd name="connsiteY29" fmla="*/ 540327 h 1163782"/>
              <a:gd name="connsiteX30" fmla="*/ 2147455 w 2673928"/>
              <a:gd name="connsiteY30" fmla="*/ 415636 h 1163782"/>
              <a:gd name="connsiteX31" fmla="*/ 2175164 w 2673928"/>
              <a:gd name="connsiteY31" fmla="*/ 374073 h 1163782"/>
              <a:gd name="connsiteX32" fmla="*/ 2244437 w 2673928"/>
              <a:gd name="connsiteY32" fmla="*/ 290945 h 1163782"/>
              <a:gd name="connsiteX33" fmla="*/ 2286000 w 2673928"/>
              <a:gd name="connsiteY33" fmla="*/ 124691 h 1163782"/>
              <a:gd name="connsiteX34" fmla="*/ 2327564 w 2673928"/>
              <a:gd name="connsiteY34" fmla="*/ 41564 h 1163782"/>
              <a:gd name="connsiteX35" fmla="*/ 2424546 w 2673928"/>
              <a:gd name="connsiteY35" fmla="*/ 0 h 1163782"/>
              <a:gd name="connsiteX36" fmla="*/ 2493819 w 2673928"/>
              <a:gd name="connsiteY36" fmla="*/ 13855 h 1163782"/>
              <a:gd name="connsiteX37" fmla="*/ 2521528 w 2673928"/>
              <a:gd name="connsiteY37" fmla="*/ 55418 h 1163782"/>
              <a:gd name="connsiteX38" fmla="*/ 2549237 w 2673928"/>
              <a:gd name="connsiteY38" fmla="*/ 138545 h 1163782"/>
              <a:gd name="connsiteX39" fmla="*/ 2563091 w 2673928"/>
              <a:gd name="connsiteY39" fmla="*/ 180109 h 1163782"/>
              <a:gd name="connsiteX40" fmla="*/ 2576946 w 2673928"/>
              <a:gd name="connsiteY40" fmla="*/ 221673 h 1163782"/>
              <a:gd name="connsiteX41" fmla="*/ 2604655 w 2673928"/>
              <a:gd name="connsiteY41" fmla="*/ 360218 h 1163782"/>
              <a:gd name="connsiteX42" fmla="*/ 2646219 w 2673928"/>
              <a:gd name="connsiteY42" fmla="*/ 678873 h 1163782"/>
              <a:gd name="connsiteX43" fmla="*/ 2673928 w 2673928"/>
              <a:gd name="connsiteY43" fmla="*/ 706582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73928" h="1163782">
                <a:moveTo>
                  <a:pt x="0" y="900545"/>
                </a:moveTo>
                <a:cubicBezTo>
                  <a:pt x="50684" y="878824"/>
                  <a:pt x="96883" y="865992"/>
                  <a:pt x="138546" y="831273"/>
                </a:cubicBezTo>
                <a:cubicBezTo>
                  <a:pt x="153598" y="818730"/>
                  <a:pt x="165058" y="802252"/>
                  <a:pt x="180110" y="789709"/>
                </a:cubicBezTo>
                <a:cubicBezTo>
                  <a:pt x="192902" y="779049"/>
                  <a:pt x="208881" y="772660"/>
                  <a:pt x="221673" y="762000"/>
                </a:cubicBezTo>
                <a:cubicBezTo>
                  <a:pt x="236725" y="749457"/>
                  <a:pt x="246934" y="731304"/>
                  <a:pt x="263237" y="720436"/>
                </a:cubicBezTo>
                <a:cubicBezTo>
                  <a:pt x="275388" y="712335"/>
                  <a:pt x="290946" y="711200"/>
                  <a:pt x="304800" y="706582"/>
                </a:cubicBezTo>
                <a:cubicBezTo>
                  <a:pt x="353164" y="658220"/>
                  <a:pt x="320117" y="683004"/>
                  <a:pt x="415637" y="651164"/>
                </a:cubicBezTo>
                <a:lnTo>
                  <a:pt x="457200" y="637309"/>
                </a:lnTo>
                <a:cubicBezTo>
                  <a:pt x="540327" y="641927"/>
                  <a:pt x="623969" y="640837"/>
                  <a:pt x="706582" y="651164"/>
                </a:cubicBezTo>
                <a:cubicBezTo>
                  <a:pt x="735565" y="654787"/>
                  <a:pt x="789710" y="678873"/>
                  <a:pt x="789710" y="678873"/>
                </a:cubicBezTo>
                <a:cubicBezTo>
                  <a:pt x="803564" y="692727"/>
                  <a:pt x="814971" y="709568"/>
                  <a:pt x="831273" y="720436"/>
                </a:cubicBezTo>
                <a:cubicBezTo>
                  <a:pt x="843424" y="728537"/>
                  <a:pt x="861433" y="725168"/>
                  <a:pt x="872837" y="734291"/>
                </a:cubicBezTo>
                <a:cubicBezTo>
                  <a:pt x="962359" y="805910"/>
                  <a:pt x="837640" y="754887"/>
                  <a:pt x="942110" y="789709"/>
                </a:cubicBezTo>
                <a:cubicBezTo>
                  <a:pt x="955964" y="803564"/>
                  <a:pt x="968207" y="819244"/>
                  <a:pt x="983673" y="831273"/>
                </a:cubicBezTo>
                <a:cubicBezTo>
                  <a:pt x="1009960" y="851719"/>
                  <a:pt x="1043251" y="863143"/>
                  <a:pt x="1066800" y="886691"/>
                </a:cubicBezTo>
                <a:cubicBezTo>
                  <a:pt x="1118059" y="937948"/>
                  <a:pt x="1083641" y="907154"/>
                  <a:pt x="1177637" y="969818"/>
                </a:cubicBezTo>
                <a:cubicBezTo>
                  <a:pt x="1231352" y="1005628"/>
                  <a:pt x="1203403" y="992261"/>
                  <a:pt x="1260764" y="1011382"/>
                </a:cubicBezTo>
                <a:cubicBezTo>
                  <a:pt x="1340363" y="1090981"/>
                  <a:pt x="1299057" y="1070329"/>
                  <a:pt x="1371600" y="1094509"/>
                </a:cubicBezTo>
                <a:cubicBezTo>
                  <a:pt x="1389537" y="1112446"/>
                  <a:pt x="1415907" y="1142437"/>
                  <a:pt x="1440873" y="1149927"/>
                </a:cubicBezTo>
                <a:cubicBezTo>
                  <a:pt x="1472151" y="1159311"/>
                  <a:pt x="1505528" y="1159164"/>
                  <a:pt x="1537855" y="1163782"/>
                </a:cubicBezTo>
                <a:cubicBezTo>
                  <a:pt x="1584037" y="1159164"/>
                  <a:pt x="1634888" y="1170683"/>
                  <a:pt x="1676400" y="1149927"/>
                </a:cubicBezTo>
                <a:cubicBezTo>
                  <a:pt x="1706186" y="1135034"/>
                  <a:pt x="1731819" y="1066800"/>
                  <a:pt x="1731819" y="1066800"/>
                </a:cubicBezTo>
                <a:cubicBezTo>
                  <a:pt x="1736437" y="1052945"/>
                  <a:pt x="1738581" y="1038002"/>
                  <a:pt x="1745673" y="1025236"/>
                </a:cubicBezTo>
                <a:cubicBezTo>
                  <a:pt x="1761846" y="996125"/>
                  <a:pt x="1790560" y="973702"/>
                  <a:pt x="1801091" y="942109"/>
                </a:cubicBezTo>
                <a:cubicBezTo>
                  <a:pt x="1810327" y="914400"/>
                  <a:pt x="1821716" y="887318"/>
                  <a:pt x="1828800" y="858982"/>
                </a:cubicBezTo>
                <a:cubicBezTo>
                  <a:pt x="1833418" y="840509"/>
                  <a:pt x="1838524" y="822152"/>
                  <a:pt x="1842655" y="803564"/>
                </a:cubicBezTo>
                <a:cubicBezTo>
                  <a:pt x="1856937" y="739296"/>
                  <a:pt x="1853473" y="737992"/>
                  <a:pt x="1870364" y="678873"/>
                </a:cubicBezTo>
                <a:cubicBezTo>
                  <a:pt x="1879378" y="647323"/>
                  <a:pt x="1887641" y="620032"/>
                  <a:pt x="1911928" y="595745"/>
                </a:cubicBezTo>
                <a:cubicBezTo>
                  <a:pt x="1949939" y="557733"/>
                  <a:pt x="1969896" y="567399"/>
                  <a:pt x="2022764" y="554182"/>
                </a:cubicBezTo>
                <a:cubicBezTo>
                  <a:pt x="2036932" y="550640"/>
                  <a:pt x="2050473" y="544945"/>
                  <a:pt x="2064328" y="540327"/>
                </a:cubicBezTo>
                <a:lnTo>
                  <a:pt x="2147455" y="415636"/>
                </a:lnTo>
                <a:cubicBezTo>
                  <a:pt x="2156691" y="401782"/>
                  <a:pt x="2163390" y="385847"/>
                  <a:pt x="2175164" y="374073"/>
                </a:cubicBezTo>
                <a:cubicBezTo>
                  <a:pt x="2228502" y="320735"/>
                  <a:pt x="2205860" y="348812"/>
                  <a:pt x="2244437" y="290945"/>
                </a:cubicBezTo>
                <a:cubicBezTo>
                  <a:pt x="2263092" y="179009"/>
                  <a:pt x="2249408" y="234466"/>
                  <a:pt x="2286000" y="124691"/>
                </a:cubicBezTo>
                <a:cubicBezTo>
                  <a:pt x="2297268" y="90887"/>
                  <a:pt x="2300707" y="68421"/>
                  <a:pt x="2327564" y="41564"/>
                </a:cubicBezTo>
                <a:cubicBezTo>
                  <a:pt x="2359457" y="9672"/>
                  <a:pt x="2382151" y="10599"/>
                  <a:pt x="2424546" y="0"/>
                </a:cubicBezTo>
                <a:cubicBezTo>
                  <a:pt x="2447637" y="4618"/>
                  <a:pt x="2473373" y="2172"/>
                  <a:pt x="2493819" y="13855"/>
                </a:cubicBezTo>
                <a:cubicBezTo>
                  <a:pt x="2508276" y="22116"/>
                  <a:pt x="2514765" y="40202"/>
                  <a:pt x="2521528" y="55418"/>
                </a:cubicBezTo>
                <a:cubicBezTo>
                  <a:pt x="2533390" y="82108"/>
                  <a:pt x="2540001" y="110836"/>
                  <a:pt x="2549237" y="138545"/>
                </a:cubicBezTo>
                <a:lnTo>
                  <a:pt x="2563091" y="180109"/>
                </a:lnTo>
                <a:cubicBezTo>
                  <a:pt x="2567709" y="193964"/>
                  <a:pt x="2574082" y="207352"/>
                  <a:pt x="2576946" y="221673"/>
                </a:cubicBezTo>
                <a:lnTo>
                  <a:pt x="2604655" y="360218"/>
                </a:lnTo>
                <a:cubicBezTo>
                  <a:pt x="2613491" y="536923"/>
                  <a:pt x="2568266" y="581431"/>
                  <a:pt x="2646219" y="678873"/>
                </a:cubicBezTo>
                <a:cubicBezTo>
                  <a:pt x="2654379" y="689073"/>
                  <a:pt x="2664692" y="697346"/>
                  <a:pt x="2673928" y="706582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708A46-F924-00F0-4E50-4628279AB237}"/>
              </a:ext>
            </a:extLst>
          </p:cNvPr>
          <p:cNvSpPr txBox="1"/>
          <p:nvPr/>
        </p:nvSpPr>
        <p:spPr>
          <a:xfrm>
            <a:off x="4588565" y="4149582"/>
            <a:ext cx="528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Make Autonomous Systems </a:t>
            </a:r>
            <a:r>
              <a:rPr lang="en-US" sz="2400" b="1" i="1" dirty="0">
                <a:solidFill>
                  <a:schemeClr val="accent1"/>
                </a:solidFill>
              </a:rPr>
              <a:t>Trustworthy</a:t>
            </a:r>
            <a:r>
              <a:rPr lang="en-US" sz="2400" i="1" dirty="0"/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3FD135-DC58-ACB8-0F47-CCC9D3498AC7}"/>
              </a:ext>
            </a:extLst>
          </p:cNvPr>
          <p:cNvSpPr txBox="1"/>
          <p:nvPr/>
        </p:nvSpPr>
        <p:spPr>
          <a:xfrm>
            <a:off x="5542572" y="4570439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Safe for practical purposes with a high level of confidence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45ECAB-1220-F27D-D465-AB96C8B12307}"/>
              </a:ext>
            </a:extLst>
          </p:cNvPr>
          <p:cNvSpPr txBox="1"/>
          <p:nvPr/>
        </p:nvSpPr>
        <p:spPr>
          <a:xfrm>
            <a:off x="4588564" y="5090995"/>
            <a:ext cx="422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Trades of </a:t>
            </a:r>
            <a:r>
              <a:rPr lang="en-US" sz="2400" b="1" i="1" dirty="0">
                <a:solidFill>
                  <a:schemeClr val="accent1"/>
                </a:solidFill>
              </a:rPr>
              <a:t>Formal Guarantees</a:t>
            </a:r>
            <a:r>
              <a:rPr lang="en-US" sz="2400" i="1" dirty="0"/>
              <a:t>, with </a:t>
            </a:r>
            <a:r>
              <a:rPr lang="en-US" sz="2400" b="1" i="1" dirty="0">
                <a:solidFill>
                  <a:schemeClr val="accent1"/>
                </a:solidFill>
              </a:rPr>
              <a:t>Statistical Guarantees.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A0D1-5556-CFDC-4D52-AB67A3FC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6D4F7-A613-54DA-3C3D-71A63CC29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686444F7-09EB-D8DE-329E-61C64A7A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34" y="869092"/>
            <a:ext cx="2958358" cy="19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9A801-FE98-DF45-1CE7-947ED409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Main Idea</a:t>
            </a:r>
          </a:p>
        </p:txBody>
      </p:sp>
      <p:pic>
        <p:nvPicPr>
          <p:cNvPr id="2050" name="Picture 2" descr="33+ Thousand 3d Airplane Icon Royalty-Free Images, Stock Photos &amp; Pictures  | Shutterstock">
            <a:extLst>
              <a:ext uri="{FF2B5EF4-FFF2-40B4-BE49-F238E27FC236}">
                <a16:creationId xmlns:a16="http://schemas.microsoft.com/office/drawing/2014/main" id="{E6BAAA3C-9603-ACDD-B738-96B9049F0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7774" r="8549" b="29695"/>
          <a:stretch>
            <a:fillRect/>
          </a:stretch>
        </p:blipFill>
        <p:spPr bwMode="auto">
          <a:xfrm>
            <a:off x="838199" y="1436328"/>
            <a:ext cx="3750366" cy="14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D65DF785-97CE-253A-6639-DEA9703F0E92}"/>
              </a:ext>
            </a:extLst>
          </p:cNvPr>
          <p:cNvSpPr/>
          <p:nvPr/>
        </p:nvSpPr>
        <p:spPr>
          <a:xfrm>
            <a:off x="740099" y="2908430"/>
            <a:ext cx="3235553" cy="1111826"/>
          </a:xfrm>
          <a:prstGeom prst="downArrow">
            <a:avLst>
              <a:gd name="adj1" fmla="val 45904"/>
              <a:gd name="adj2" fmla="val 63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BBE91-BFD6-B3D2-B0DC-94EAAC9C51D0}"/>
              </a:ext>
            </a:extLst>
          </p:cNvPr>
          <p:cNvSpPr txBox="1"/>
          <p:nvPr/>
        </p:nvSpPr>
        <p:spPr>
          <a:xfrm>
            <a:off x="8026313" y="2690506"/>
            <a:ext cx="304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I/O Execution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5FCC0-89E3-E754-B225-CD717A7A4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74" y="4099644"/>
            <a:ext cx="3695704" cy="2706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DBC1E6-46CD-6DF8-80C9-4D6F777471EE}"/>
              </a:ext>
            </a:extLst>
          </p:cNvPr>
          <p:cNvSpPr txBox="1"/>
          <p:nvPr/>
        </p:nvSpPr>
        <p:spPr>
          <a:xfrm>
            <a:off x="1623585" y="6236470"/>
            <a:ext cx="110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8A4A2-F0FA-39E6-D662-D391D9DAFF35}"/>
              </a:ext>
            </a:extLst>
          </p:cNvPr>
          <p:cNvSpPr txBox="1"/>
          <p:nvPr/>
        </p:nvSpPr>
        <p:spPr>
          <a:xfrm>
            <a:off x="2174741" y="4170329"/>
            <a:ext cx="217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Unsafe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775EA-69F0-03F4-D8BD-393489351AF1}"/>
              </a:ext>
            </a:extLst>
          </p:cNvPr>
          <p:cNvSpPr txBox="1"/>
          <p:nvPr/>
        </p:nvSpPr>
        <p:spPr>
          <a:xfrm>
            <a:off x="5086402" y="3464343"/>
            <a:ext cx="3495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Driving Philosophy!</a:t>
            </a:r>
            <a:endParaRPr lang="en-US" sz="320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C0B579F-7D7C-5C35-251A-E4F379B3EED1}"/>
              </a:ext>
            </a:extLst>
          </p:cNvPr>
          <p:cNvSpPr/>
          <p:nvPr/>
        </p:nvSpPr>
        <p:spPr>
          <a:xfrm>
            <a:off x="742122" y="5287617"/>
            <a:ext cx="2756452" cy="530087"/>
          </a:xfrm>
          <a:custGeom>
            <a:avLst/>
            <a:gdLst>
              <a:gd name="connsiteX0" fmla="*/ 0 w 2756452"/>
              <a:gd name="connsiteY0" fmla="*/ 0 h 530087"/>
              <a:gd name="connsiteX1" fmla="*/ 318052 w 2756452"/>
              <a:gd name="connsiteY1" fmla="*/ 0 h 530087"/>
              <a:gd name="connsiteX2" fmla="*/ 728869 w 2756452"/>
              <a:gd name="connsiteY2" fmla="*/ 13253 h 530087"/>
              <a:gd name="connsiteX3" fmla="*/ 834887 w 2756452"/>
              <a:gd name="connsiteY3" fmla="*/ 92766 h 530087"/>
              <a:gd name="connsiteX4" fmla="*/ 874643 w 2756452"/>
              <a:gd name="connsiteY4" fmla="*/ 132522 h 530087"/>
              <a:gd name="connsiteX5" fmla="*/ 914400 w 2756452"/>
              <a:gd name="connsiteY5" fmla="*/ 198783 h 530087"/>
              <a:gd name="connsiteX6" fmla="*/ 954156 w 2756452"/>
              <a:gd name="connsiteY6" fmla="*/ 278296 h 530087"/>
              <a:gd name="connsiteX7" fmla="*/ 993913 w 2756452"/>
              <a:gd name="connsiteY7" fmla="*/ 291548 h 530087"/>
              <a:gd name="connsiteX8" fmla="*/ 1099930 w 2756452"/>
              <a:gd name="connsiteY8" fmla="*/ 384313 h 530087"/>
              <a:gd name="connsiteX9" fmla="*/ 1126435 w 2756452"/>
              <a:gd name="connsiteY9" fmla="*/ 410818 h 530087"/>
              <a:gd name="connsiteX10" fmla="*/ 1166191 w 2756452"/>
              <a:gd name="connsiteY10" fmla="*/ 424070 h 530087"/>
              <a:gd name="connsiteX11" fmla="*/ 1205948 w 2756452"/>
              <a:gd name="connsiteY11" fmla="*/ 450574 h 530087"/>
              <a:gd name="connsiteX12" fmla="*/ 1285461 w 2756452"/>
              <a:gd name="connsiteY12" fmla="*/ 477079 h 530087"/>
              <a:gd name="connsiteX13" fmla="*/ 1378226 w 2756452"/>
              <a:gd name="connsiteY13" fmla="*/ 503583 h 530087"/>
              <a:gd name="connsiteX14" fmla="*/ 1470991 w 2756452"/>
              <a:gd name="connsiteY14" fmla="*/ 530087 h 530087"/>
              <a:gd name="connsiteX15" fmla="*/ 1643269 w 2756452"/>
              <a:gd name="connsiteY15" fmla="*/ 516835 h 530087"/>
              <a:gd name="connsiteX16" fmla="*/ 1722782 w 2756452"/>
              <a:gd name="connsiteY16" fmla="*/ 424070 h 530087"/>
              <a:gd name="connsiteX17" fmla="*/ 1736035 w 2756452"/>
              <a:gd name="connsiteY17" fmla="*/ 384313 h 530087"/>
              <a:gd name="connsiteX18" fmla="*/ 1762539 w 2756452"/>
              <a:gd name="connsiteY18" fmla="*/ 344557 h 530087"/>
              <a:gd name="connsiteX19" fmla="*/ 1789043 w 2756452"/>
              <a:gd name="connsiteY19" fmla="*/ 265044 h 530087"/>
              <a:gd name="connsiteX20" fmla="*/ 1842052 w 2756452"/>
              <a:gd name="connsiteY20" fmla="*/ 212035 h 530087"/>
              <a:gd name="connsiteX21" fmla="*/ 1855304 w 2756452"/>
              <a:gd name="connsiteY21" fmla="*/ 172279 h 530087"/>
              <a:gd name="connsiteX22" fmla="*/ 1934817 w 2756452"/>
              <a:gd name="connsiteY22" fmla="*/ 119270 h 530087"/>
              <a:gd name="connsiteX23" fmla="*/ 1974574 w 2756452"/>
              <a:gd name="connsiteY23" fmla="*/ 79513 h 530087"/>
              <a:gd name="connsiteX24" fmla="*/ 2027582 w 2756452"/>
              <a:gd name="connsiteY24" fmla="*/ 66261 h 530087"/>
              <a:gd name="connsiteX25" fmla="*/ 2517913 w 2756452"/>
              <a:gd name="connsiteY25" fmla="*/ 79513 h 530087"/>
              <a:gd name="connsiteX26" fmla="*/ 2584174 w 2756452"/>
              <a:gd name="connsiteY26" fmla="*/ 92766 h 530087"/>
              <a:gd name="connsiteX27" fmla="*/ 2756452 w 2756452"/>
              <a:gd name="connsiteY27" fmla="*/ 106018 h 53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56452" h="530087">
                <a:moveTo>
                  <a:pt x="0" y="0"/>
                </a:moveTo>
                <a:cubicBezTo>
                  <a:pt x="211084" y="30157"/>
                  <a:pt x="-44021" y="0"/>
                  <a:pt x="318052" y="0"/>
                </a:cubicBezTo>
                <a:cubicBezTo>
                  <a:pt x="455062" y="0"/>
                  <a:pt x="591930" y="8835"/>
                  <a:pt x="728869" y="13253"/>
                </a:cubicBezTo>
                <a:cubicBezTo>
                  <a:pt x="798259" y="36382"/>
                  <a:pt x="758748" y="16627"/>
                  <a:pt x="834887" y="92766"/>
                </a:cubicBezTo>
                <a:lnTo>
                  <a:pt x="874643" y="132522"/>
                </a:lnTo>
                <a:cubicBezTo>
                  <a:pt x="912184" y="245148"/>
                  <a:pt x="859826" y="107828"/>
                  <a:pt x="914400" y="198783"/>
                </a:cubicBezTo>
                <a:cubicBezTo>
                  <a:pt x="936561" y="235718"/>
                  <a:pt x="915488" y="247362"/>
                  <a:pt x="954156" y="278296"/>
                </a:cubicBezTo>
                <a:cubicBezTo>
                  <a:pt x="965064" y="287022"/>
                  <a:pt x="980661" y="287131"/>
                  <a:pt x="993913" y="291548"/>
                </a:cubicBezTo>
                <a:cubicBezTo>
                  <a:pt x="1157399" y="455034"/>
                  <a:pt x="990352" y="296650"/>
                  <a:pt x="1099930" y="384313"/>
                </a:cubicBezTo>
                <a:cubicBezTo>
                  <a:pt x="1109687" y="392118"/>
                  <a:pt x="1115721" y="404390"/>
                  <a:pt x="1126435" y="410818"/>
                </a:cubicBezTo>
                <a:cubicBezTo>
                  <a:pt x="1138413" y="418005"/>
                  <a:pt x="1153697" y="417823"/>
                  <a:pt x="1166191" y="424070"/>
                </a:cubicBezTo>
                <a:cubicBezTo>
                  <a:pt x="1180437" y="431193"/>
                  <a:pt x="1191394" y="444105"/>
                  <a:pt x="1205948" y="450574"/>
                </a:cubicBezTo>
                <a:cubicBezTo>
                  <a:pt x="1231478" y="461921"/>
                  <a:pt x="1258957" y="468244"/>
                  <a:pt x="1285461" y="477079"/>
                </a:cubicBezTo>
                <a:cubicBezTo>
                  <a:pt x="1380771" y="508849"/>
                  <a:pt x="1261760" y="470307"/>
                  <a:pt x="1378226" y="503583"/>
                </a:cubicBezTo>
                <a:cubicBezTo>
                  <a:pt x="1511309" y="541606"/>
                  <a:pt x="1305274" y="488659"/>
                  <a:pt x="1470991" y="530087"/>
                </a:cubicBezTo>
                <a:cubicBezTo>
                  <a:pt x="1528417" y="525670"/>
                  <a:pt x="1588014" y="533087"/>
                  <a:pt x="1643269" y="516835"/>
                </a:cubicBezTo>
                <a:cubicBezTo>
                  <a:pt x="1662383" y="511213"/>
                  <a:pt x="1711198" y="447237"/>
                  <a:pt x="1722782" y="424070"/>
                </a:cubicBezTo>
                <a:cubicBezTo>
                  <a:pt x="1729029" y="411576"/>
                  <a:pt x="1729788" y="396807"/>
                  <a:pt x="1736035" y="384313"/>
                </a:cubicBezTo>
                <a:cubicBezTo>
                  <a:pt x="1743158" y="370068"/>
                  <a:pt x="1753704" y="357809"/>
                  <a:pt x="1762539" y="344557"/>
                </a:cubicBezTo>
                <a:cubicBezTo>
                  <a:pt x="1771374" y="318053"/>
                  <a:pt x="1769288" y="284799"/>
                  <a:pt x="1789043" y="265044"/>
                </a:cubicBezTo>
                <a:lnTo>
                  <a:pt x="1842052" y="212035"/>
                </a:lnTo>
                <a:cubicBezTo>
                  <a:pt x="1846469" y="198783"/>
                  <a:pt x="1845427" y="182156"/>
                  <a:pt x="1855304" y="172279"/>
                </a:cubicBezTo>
                <a:cubicBezTo>
                  <a:pt x="1877828" y="149755"/>
                  <a:pt x="1912293" y="141794"/>
                  <a:pt x="1934817" y="119270"/>
                </a:cubicBezTo>
                <a:cubicBezTo>
                  <a:pt x="1948069" y="106018"/>
                  <a:pt x="1958302" y="88812"/>
                  <a:pt x="1974574" y="79513"/>
                </a:cubicBezTo>
                <a:cubicBezTo>
                  <a:pt x="1990387" y="70477"/>
                  <a:pt x="2009913" y="70678"/>
                  <a:pt x="2027582" y="66261"/>
                </a:cubicBezTo>
                <a:cubicBezTo>
                  <a:pt x="2191026" y="70678"/>
                  <a:pt x="2354595" y="71736"/>
                  <a:pt x="2517913" y="79513"/>
                </a:cubicBezTo>
                <a:cubicBezTo>
                  <a:pt x="2540412" y="80584"/>
                  <a:pt x="2561956" y="89063"/>
                  <a:pt x="2584174" y="92766"/>
                </a:cubicBezTo>
                <a:cubicBezTo>
                  <a:pt x="2686173" y="109766"/>
                  <a:pt x="2660132" y="106018"/>
                  <a:pt x="2756452" y="106018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F23D529-F968-3FB5-5F45-E253C1F78BA6}"/>
              </a:ext>
            </a:extLst>
          </p:cNvPr>
          <p:cNvSpPr/>
          <p:nvPr/>
        </p:nvSpPr>
        <p:spPr>
          <a:xfrm>
            <a:off x="755374" y="5217419"/>
            <a:ext cx="2716696" cy="653294"/>
          </a:xfrm>
          <a:custGeom>
            <a:avLst/>
            <a:gdLst>
              <a:gd name="connsiteX0" fmla="*/ 0 w 2716696"/>
              <a:gd name="connsiteY0" fmla="*/ 242477 h 653294"/>
              <a:gd name="connsiteX1" fmla="*/ 92765 w 2716696"/>
              <a:gd name="connsiteY1" fmla="*/ 202720 h 653294"/>
              <a:gd name="connsiteX2" fmla="*/ 132522 w 2716696"/>
              <a:gd name="connsiteY2" fmla="*/ 189468 h 653294"/>
              <a:gd name="connsiteX3" fmla="*/ 172278 w 2716696"/>
              <a:gd name="connsiteY3" fmla="*/ 162964 h 653294"/>
              <a:gd name="connsiteX4" fmla="*/ 198783 w 2716696"/>
              <a:gd name="connsiteY4" fmla="*/ 136459 h 653294"/>
              <a:gd name="connsiteX5" fmla="*/ 278296 w 2716696"/>
              <a:gd name="connsiteY5" fmla="*/ 109955 h 653294"/>
              <a:gd name="connsiteX6" fmla="*/ 371061 w 2716696"/>
              <a:gd name="connsiteY6" fmla="*/ 83451 h 653294"/>
              <a:gd name="connsiteX7" fmla="*/ 437322 w 2716696"/>
              <a:gd name="connsiteY7" fmla="*/ 70198 h 653294"/>
              <a:gd name="connsiteX8" fmla="*/ 675861 w 2716696"/>
              <a:gd name="connsiteY8" fmla="*/ 43694 h 653294"/>
              <a:gd name="connsiteX9" fmla="*/ 874643 w 2716696"/>
              <a:gd name="connsiteY9" fmla="*/ 30442 h 653294"/>
              <a:gd name="connsiteX10" fmla="*/ 914400 w 2716696"/>
              <a:gd name="connsiteY10" fmla="*/ 43694 h 653294"/>
              <a:gd name="connsiteX11" fmla="*/ 1020417 w 2716696"/>
              <a:gd name="connsiteY11" fmla="*/ 136459 h 653294"/>
              <a:gd name="connsiteX12" fmla="*/ 1046922 w 2716696"/>
              <a:gd name="connsiteY12" fmla="*/ 162964 h 653294"/>
              <a:gd name="connsiteX13" fmla="*/ 1073426 w 2716696"/>
              <a:gd name="connsiteY13" fmla="*/ 202720 h 653294"/>
              <a:gd name="connsiteX14" fmla="*/ 1152939 w 2716696"/>
              <a:gd name="connsiteY14" fmla="*/ 242477 h 653294"/>
              <a:gd name="connsiteX15" fmla="*/ 1192696 w 2716696"/>
              <a:gd name="connsiteY15" fmla="*/ 308738 h 653294"/>
              <a:gd name="connsiteX16" fmla="*/ 1258956 w 2716696"/>
              <a:gd name="connsiteY16" fmla="*/ 428007 h 653294"/>
              <a:gd name="connsiteX17" fmla="*/ 1298713 w 2716696"/>
              <a:gd name="connsiteY17" fmla="*/ 441259 h 653294"/>
              <a:gd name="connsiteX18" fmla="*/ 1351722 w 2716696"/>
              <a:gd name="connsiteY18" fmla="*/ 494268 h 653294"/>
              <a:gd name="connsiteX19" fmla="*/ 1391478 w 2716696"/>
              <a:gd name="connsiteY19" fmla="*/ 560529 h 653294"/>
              <a:gd name="connsiteX20" fmla="*/ 1497496 w 2716696"/>
              <a:gd name="connsiteY20" fmla="*/ 653294 h 653294"/>
              <a:gd name="connsiteX21" fmla="*/ 1616765 w 2716696"/>
              <a:gd name="connsiteY21" fmla="*/ 640042 h 653294"/>
              <a:gd name="connsiteX22" fmla="*/ 1696278 w 2716696"/>
              <a:gd name="connsiteY22" fmla="*/ 613538 h 653294"/>
              <a:gd name="connsiteX23" fmla="*/ 1789043 w 2716696"/>
              <a:gd name="connsiteY23" fmla="*/ 507520 h 653294"/>
              <a:gd name="connsiteX24" fmla="*/ 1802296 w 2716696"/>
              <a:gd name="connsiteY24" fmla="*/ 467764 h 653294"/>
              <a:gd name="connsiteX25" fmla="*/ 1842052 w 2716696"/>
              <a:gd name="connsiteY25" fmla="*/ 136459 h 653294"/>
              <a:gd name="connsiteX26" fmla="*/ 1855304 w 2716696"/>
              <a:gd name="connsiteY26" fmla="*/ 96703 h 653294"/>
              <a:gd name="connsiteX27" fmla="*/ 1868556 w 2716696"/>
              <a:gd name="connsiteY27" fmla="*/ 56946 h 653294"/>
              <a:gd name="connsiteX28" fmla="*/ 1908313 w 2716696"/>
              <a:gd name="connsiteY28" fmla="*/ 43694 h 653294"/>
              <a:gd name="connsiteX29" fmla="*/ 1948069 w 2716696"/>
              <a:gd name="connsiteY29" fmla="*/ 17190 h 653294"/>
              <a:gd name="connsiteX30" fmla="*/ 2186609 w 2716696"/>
              <a:gd name="connsiteY30" fmla="*/ 17190 h 653294"/>
              <a:gd name="connsiteX31" fmla="*/ 2398643 w 2716696"/>
              <a:gd name="connsiteY31" fmla="*/ 56946 h 653294"/>
              <a:gd name="connsiteX32" fmla="*/ 2478156 w 2716696"/>
              <a:gd name="connsiteY32" fmla="*/ 83451 h 653294"/>
              <a:gd name="connsiteX33" fmla="*/ 2584174 w 2716696"/>
              <a:gd name="connsiteY33" fmla="*/ 109955 h 653294"/>
              <a:gd name="connsiteX34" fmla="*/ 2637183 w 2716696"/>
              <a:gd name="connsiteY34" fmla="*/ 123207 h 653294"/>
              <a:gd name="connsiteX35" fmla="*/ 2716696 w 2716696"/>
              <a:gd name="connsiteY35" fmla="*/ 149711 h 65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16696" h="653294">
                <a:moveTo>
                  <a:pt x="0" y="242477"/>
                </a:moveTo>
                <a:cubicBezTo>
                  <a:pt x="30922" y="229225"/>
                  <a:pt x="61529" y="215214"/>
                  <a:pt x="92765" y="202720"/>
                </a:cubicBezTo>
                <a:cubicBezTo>
                  <a:pt x="105735" y="197532"/>
                  <a:pt x="120028" y="195715"/>
                  <a:pt x="132522" y="189468"/>
                </a:cubicBezTo>
                <a:cubicBezTo>
                  <a:pt x="146768" y="182345"/>
                  <a:pt x="159841" y="172913"/>
                  <a:pt x="172278" y="162964"/>
                </a:cubicBezTo>
                <a:cubicBezTo>
                  <a:pt x="182035" y="155159"/>
                  <a:pt x="187608" y="142047"/>
                  <a:pt x="198783" y="136459"/>
                </a:cubicBezTo>
                <a:cubicBezTo>
                  <a:pt x="223771" y="123965"/>
                  <a:pt x="251792" y="118790"/>
                  <a:pt x="278296" y="109955"/>
                </a:cubicBezTo>
                <a:cubicBezTo>
                  <a:pt x="322573" y="95196"/>
                  <a:pt x="321134" y="94546"/>
                  <a:pt x="371061" y="83451"/>
                </a:cubicBezTo>
                <a:cubicBezTo>
                  <a:pt x="393049" y="78565"/>
                  <a:pt x="414952" y="72830"/>
                  <a:pt x="437322" y="70198"/>
                </a:cubicBezTo>
                <a:cubicBezTo>
                  <a:pt x="753215" y="33033"/>
                  <a:pt x="478165" y="76643"/>
                  <a:pt x="675861" y="43694"/>
                </a:cubicBezTo>
                <a:cubicBezTo>
                  <a:pt x="793322" y="4541"/>
                  <a:pt x="727607" y="14105"/>
                  <a:pt x="874643" y="30442"/>
                </a:cubicBezTo>
                <a:cubicBezTo>
                  <a:pt x="887895" y="34859"/>
                  <a:pt x="901906" y="37447"/>
                  <a:pt x="914400" y="43694"/>
                </a:cubicBezTo>
                <a:cubicBezTo>
                  <a:pt x="958230" y="65609"/>
                  <a:pt x="985875" y="101917"/>
                  <a:pt x="1020417" y="136459"/>
                </a:cubicBezTo>
                <a:cubicBezTo>
                  <a:pt x="1029252" y="145294"/>
                  <a:pt x="1039991" y="152568"/>
                  <a:pt x="1046922" y="162964"/>
                </a:cubicBezTo>
                <a:cubicBezTo>
                  <a:pt x="1055757" y="176216"/>
                  <a:pt x="1062164" y="191458"/>
                  <a:pt x="1073426" y="202720"/>
                </a:cubicBezTo>
                <a:cubicBezTo>
                  <a:pt x="1099114" y="228408"/>
                  <a:pt x="1120606" y="231699"/>
                  <a:pt x="1152939" y="242477"/>
                </a:cubicBezTo>
                <a:cubicBezTo>
                  <a:pt x="1190479" y="355097"/>
                  <a:pt x="1138123" y="217784"/>
                  <a:pt x="1192696" y="308738"/>
                </a:cubicBezTo>
                <a:cubicBezTo>
                  <a:pt x="1216033" y="347633"/>
                  <a:pt x="1198172" y="407746"/>
                  <a:pt x="1258956" y="428007"/>
                </a:cubicBezTo>
                <a:lnTo>
                  <a:pt x="1298713" y="441259"/>
                </a:lnTo>
                <a:cubicBezTo>
                  <a:pt x="1316383" y="458929"/>
                  <a:pt x="1343820" y="470562"/>
                  <a:pt x="1351722" y="494268"/>
                </a:cubicBezTo>
                <a:cubicBezTo>
                  <a:pt x="1368925" y="545877"/>
                  <a:pt x="1355097" y="524146"/>
                  <a:pt x="1391478" y="560529"/>
                </a:cubicBezTo>
                <a:cubicBezTo>
                  <a:pt x="1426480" y="665533"/>
                  <a:pt x="1390425" y="635449"/>
                  <a:pt x="1497496" y="653294"/>
                </a:cubicBezTo>
                <a:cubicBezTo>
                  <a:pt x="1537252" y="648877"/>
                  <a:pt x="1577541" y="647887"/>
                  <a:pt x="1616765" y="640042"/>
                </a:cubicBezTo>
                <a:cubicBezTo>
                  <a:pt x="1644160" y="634563"/>
                  <a:pt x="1696278" y="613538"/>
                  <a:pt x="1696278" y="613538"/>
                </a:cubicBezTo>
                <a:cubicBezTo>
                  <a:pt x="1730827" y="578989"/>
                  <a:pt x="1767126" y="551354"/>
                  <a:pt x="1789043" y="507520"/>
                </a:cubicBezTo>
                <a:cubicBezTo>
                  <a:pt x="1795290" y="495026"/>
                  <a:pt x="1797878" y="481016"/>
                  <a:pt x="1802296" y="467764"/>
                </a:cubicBezTo>
                <a:cubicBezTo>
                  <a:pt x="1817016" y="188075"/>
                  <a:pt x="1788970" y="295705"/>
                  <a:pt x="1842052" y="136459"/>
                </a:cubicBezTo>
                <a:lnTo>
                  <a:pt x="1855304" y="96703"/>
                </a:lnTo>
                <a:cubicBezTo>
                  <a:pt x="1859721" y="83451"/>
                  <a:pt x="1855304" y="61363"/>
                  <a:pt x="1868556" y="56946"/>
                </a:cubicBezTo>
                <a:lnTo>
                  <a:pt x="1908313" y="43694"/>
                </a:lnTo>
                <a:cubicBezTo>
                  <a:pt x="1921565" y="34859"/>
                  <a:pt x="1933823" y="24313"/>
                  <a:pt x="1948069" y="17190"/>
                </a:cubicBezTo>
                <a:cubicBezTo>
                  <a:pt x="2020603" y="-19076"/>
                  <a:pt x="2117568" y="12587"/>
                  <a:pt x="2186609" y="17190"/>
                </a:cubicBezTo>
                <a:cubicBezTo>
                  <a:pt x="2308238" y="57732"/>
                  <a:pt x="2238323" y="40914"/>
                  <a:pt x="2398643" y="56946"/>
                </a:cubicBezTo>
                <a:cubicBezTo>
                  <a:pt x="2425147" y="65781"/>
                  <a:pt x="2450760" y="77972"/>
                  <a:pt x="2478156" y="83451"/>
                </a:cubicBezTo>
                <a:cubicBezTo>
                  <a:pt x="2612871" y="110394"/>
                  <a:pt x="2489090" y="82789"/>
                  <a:pt x="2584174" y="109955"/>
                </a:cubicBezTo>
                <a:cubicBezTo>
                  <a:pt x="2601687" y="114959"/>
                  <a:pt x="2619738" y="117973"/>
                  <a:pt x="2637183" y="123207"/>
                </a:cubicBezTo>
                <a:cubicBezTo>
                  <a:pt x="2663943" y="131235"/>
                  <a:pt x="2716696" y="149711"/>
                  <a:pt x="2716696" y="14971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77EA67F-023D-B440-AF65-1F865B3B0B4A}"/>
              </a:ext>
            </a:extLst>
          </p:cNvPr>
          <p:cNvSpPr/>
          <p:nvPr/>
        </p:nvSpPr>
        <p:spPr>
          <a:xfrm>
            <a:off x="755374" y="5141843"/>
            <a:ext cx="2729948" cy="569844"/>
          </a:xfrm>
          <a:custGeom>
            <a:avLst/>
            <a:gdLst>
              <a:gd name="connsiteX0" fmla="*/ 0 w 2729948"/>
              <a:gd name="connsiteY0" fmla="*/ 66261 h 569844"/>
              <a:gd name="connsiteX1" fmla="*/ 530087 w 2729948"/>
              <a:gd name="connsiteY1" fmla="*/ 66261 h 569844"/>
              <a:gd name="connsiteX2" fmla="*/ 609600 w 2729948"/>
              <a:gd name="connsiteY2" fmla="*/ 92766 h 569844"/>
              <a:gd name="connsiteX3" fmla="*/ 649356 w 2729948"/>
              <a:gd name="connsiteY3" fmla="*/ 119270 h 569844"/>
              <a:gd name="connsiteX4" fmla="*/ 689113 w 2729948"/>
              <a:gd name="connsiteY4" fmla="*/ 132522 h 569844"/>
              <a:gd name="connsiteX5" fmla="*/ 742122 w 2729948"/>
              <a:gd name="connsiteY5" fmla="*/ 185531 h 569844"/>
              <a:gd name="connsiteX6" fmla="*/ 781878 w 2729948"/>
              <a:gd name="connsiteY6" fmla="*/ 212035 h 569844"/>
              <a:gd name="connsiteX7" fmla="*/ 808383 w 2729948"/>
              <a:gd name="connsiteY7" fmla="*/ 238540 h 569844"/>
              <a:gd name="connsiteX8" fmla="*/ 848139 w 2729948"/>
              <a:gd name="connsiteY8" fmla="*/ 251792 h 569844"/>
              <a:gd name="connsiteX9" fmla="*/ 887896 w 2729948"/>
              <a:gd name="connsiteY9" fmla="*/ 278296 h 569844"/>
              <a:gd name="connsiteX10" fmla="*/ 967409 w 2729948"/>
              <a:gd name="connsiteY10" fmla="*/ 304800 h 569844"/>
              <a:gd name="connsiteX11" fmla="*/ 1033669 w 2729948"/>
              <a:gd name="connsiteY11" fmla="*/ 344557 h 569844"/>
              <a:gd name="connsiteX12" fmla="*/ 1086678 w 2729948"/>
              <a:gd name="connsiteY12" fmla="*/ 397566 h 569844"/>
              <a:gd name="connsiteX13" fmla="*/ 1166191 w 2729948"/>
              <a:gd name="connsiteY13" fmla="*/ 424070 h 569844"/>
              <a:gd name="connsiteX14" fmla="*/ 1205948 w 2729948"/>
              <a:gd name="connsiteY14" fmla="*/ 450574 h 569844"/>
              <a:gd name="connsiteX15" fmla="*/ 1325217 w 2729948"/>
              <a:gd name="connsiteY15" fmla="*/ 490331 h 569844"/>
              <a:gd name="connsiteX16" fmla="*/ 1364974 w 2729948"/>
              <a:gd name="connsiteY16" fmla="*/ 503583 h 569844"/>
              <a:gd name="connsiteX17" fmla="*/ 1484243 w 2729948"/>
              <a:gd name="connsiteY17" fmla="*/ 569844 h 569844"/>
              <a:gd name="connsiteX18" fmla="*/ 1563756 w 2729948"/>
              <a:gd name="connsiteY18" fmla="*/ 556592 h 569844"/>
              <a:gd name="connsiteX19" fmla="*/ 1643269 w 2729948"/>
              <a:gd name="connsiteY19" fmla="*/ 530087 h 569844"/>
              <a:gd name="connsiteX20" fmla="*/ 1683026 w 2729948"/>
              <a:gd name="connsiteY20" fmla="*/ 463827 h 569844"/>
              <a:gd name="connsiteX21" fmla="*/ 1709530 w 2729948"/>
              <a:gd name="connsiteY21" fmla="*/ 424070 h 569844"/>
              <a:gd name="connsiteX22" fmla="*/ 1749287 w 2729948"/>
              <a:gd name="connsiteY22" fmla="*/ 291548 h 569844"/>
              <a:gd name="connsiteX23" fmla="*/ 1775791 w 2729948"/>
              <a:gd name="connsiteY23" fmla="*/ 66261 h 569844"/>
              <a:gd name="connsiteX24" fmla="*/ 1881809 w 2729948"/>
              <a:gd name="connsiteY24" fmla="*/ 13253 h 569844"/>
              <a:gd name="connsiteX25" fmla="*/ 1921565 w 2729948"/>
              <a:gd name="connsiteY25" fmla="*/ 0 h 569844"/>
              <a:gd name="connsiteX26" fmla="*/ 2054087 w 2729948"/>
              <a:gd name="connsiteY26" fmla="*/ 13253 h 569844"/>
              <a:gd name="connsiteX27" fmla="*/ 2133600 w 2729948"/>
              <a:gd name="connsiteY27" fmla="*/ 39757 h 569844"/>
              <a:gd name="connsiteX28" fmla="*/ 2173356 w 2729948"/>
              <a:gd name="connsiteY28" fmla="*/ 66261 h 569844"/>
              <a:gd name="connsiteX29" fmla="*/ 2292626 w 2729948"/>
              <a:gd name="connsiteY29" fmla="*/ 106018 h 569844"/>
              <a:gd name="connsiteX30" fmla="*/ 2372139 w 2729948"/>
              <a:gd name="connsiteY30" fmla="*/ 132522 h 569844"/>
              <a:gd name="connsiteX31" fmla="*/ 2411896 w 2729948"/>
              <a:gd name="connsiteY31" fmla="*/ 145774 h 569844"/>
              <a:gd name="connsiteX32" fmla="*/ 2504661 w 2729948"/>
              <a:gd name="connsiteY32" fmla="*/ 172279 h 569844"/>
              <a:gd name="connsiteX33" fmla="*/ 2570922 w 2729948"/>
              <a:gd name="connsiteY33" fmla="*/ 225287 h 569844"/>
              <a:gd name="connsiteX34" fmla="*/ 2623930 w 2729948"/>
              <a:gd name="connsiteY34" fmla="*/ 304800 h 569844"/>
              <a:gd name="connsiteX35" fmla="*/ 2650435 w 2729948"/>
              <a:gd name="connsiteY35" fmla="*/ 331305 h 569844"/>
              <a:gd name="connsiteX36" fmla="*/ 2729948 w 2729948"/>
              <a:gd name="connsiteY36" fmla="*/ 357809 h 5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29948" h="569844">
                <a:moveTo>
                  <a:pt x="0" y="66261"/>
                </a:moveTo>
                <a:cubicBezTo>
                  <a:pt x="226550" y="47382"/>
                  <a:pt x="235734" y="40288"/>
                  <a:pt x="530087" y="66261"/>
                </a:cubicBezTo>
                <a:cubicBezTo>
                  <a:pt x="557917" y="68717"/>
                  <a:pt x="609600" y="92766"/>
                  <a:pt x="609600" y="92766"/>
                </a:cubicBezTo>
                <a:cubicBezTo>
                  <a:pt x="622852" y="101601"/>
                  <a:pt x="635110" y="112147"/>
                  <a:pt x="649356" y="119270"/>
                </a:cubicBezTo>
                <a:cubicBezTo>
                  <a:pt x="661850" y="125517"/>
                  <a:pt x="677746" y="124403"/>
                  <a:pt x="689113" y="132522"/>
                </a:cubicBezTo>
                <a:cubicBezTo>
                  <a:pt x="709447" y="147046"/>
                  <a:pt x="721330" y="171670"/>
                  <a:pt x="742122" y="185531"/>
                </a:cubicBezTo>
                <a:cubicBezTo>
                  <a:pt x="755374" y="194366"/>
                  <a:pt x="769441" y="202086"/>
                  <a:pt x="781878" y="212035"/>
                </a:cubicBezTo>
                <a:cubicBezTo>
                  <a:pt x="791635" y="219840"/>
                  <a:pt x="797669" y="232112"/>
                  <a:pt x="808383" y="238540"/>
                </a:cubicBezTo>
                <a:cubicBezTo>
                  <a:pt x="820361" y="245727"/>
                  <a:pt x="835645" y="245545"/>
                  <a:pt x="848139" y="251792"/>
                </a:cubicBezTo>
                <a:cubicBezTo>
                  <a:pt x="862385" y="258915"/>
                  <a:pt x="873342" y="271827"/>
                  <a:pt x="887896" y="278296"/>
                </a:cubicBezTo>
                <a:cubicBezTo>
                  <a:pt x="913426" y="289643"/>
                  <a:pt x="967409" y="304800"/>
                  <a:pt x="967409" y="304800"/>
                </a:cubicBezTo>
                <a:cubicBezTo>
                  <a:pt x="1065332" y="402727"/>
                  <a:pt x="913255" y="258547"/>
                  <a:pt x="1033669" y="344557"/>
                </a:cubicBezTo>
                <a:cubicBezTo>
                  <a:pt x="1054003" y="359081"/>
                  <a:pt x="1062972" y="389664"/>
                  <a:pt x="1086678" y="397566"/>
                </a:cubicBezTo>
                <a:cubicBezTo>
                  <a:pt x="1113182" y="406401"/>
                  <a:pt x="1142945" y="408573"/>
                  <a:pt x="1166191" y="424070"/>
                </a:cubicBezTo>
                <a:cubicBezTo>
                  <a:pt x="1179443" y="432905"/>
                  <a:pt x="1191394" y="444105"/>
                  <a:pt x="1205948" y="450574"/>
                </a:cubicBezTo>
                <a:cubicBezTo>
                  <a:pt x="1205953" y="450576"/>
                  <a:pt x="1305336" y="483704"/>
                  <a:pt x="1325217" y="490331"/>
                </a:cubicBezTo>
                <a:lnTo>
                  <a:pt x="1364974" y="503583"/>
                </a:lnTo>
                <a:cubicBezTo>
                  <a:pt x="1456110" y="564341"/>
                  <a:pt x="1414267" y="546519"/>
                  <a:pt x="1484243" y="569844"/>
                </a:cubicBezTo>
                <a:cubicBezTo>
                  <a:pt x="1510747" y="565427"/>
                  <a:pt x="1537688" y="563109"/>
                  <a:pt x="1563756" y="556592"/>
                </a:cubicBezTo>
                <a:cubicBezTo>
                  <a:pt x="1590860" y="549816"/>
                  <a:pt x="1643269" y="530087"/>
                  <a:pt x="1643269" y="530087"/>
                </a:cubicBezTo>
                <a:cubicBezTo>
                  <a:pt x="1695037" y="478320"/>
                  <a:pt x="1648621" y="532637"/>
                  <a:pt x="1683026" y="463827"/>
                </a:cubicBezTo>
                <a:cubicBezTo>
                  <a:pt x="1690149" y="449581"/>
                  <a:pt x="1703061" y="438624"/>
                  <a:pt x="1709530" y="424070"/>
                </a:cubicBezTo>
                <a:cubicBezTo>
                  <a:pt x="1727969" y="382583"/>
                  <a:pt x="1738272" y="335607"/>
                  <a:pt x="1749287" y="291548"/>
                </a:cubicBezTo>
                <a:cubicBezTo>
                  <a:pt x="1749520" y="288986"/>
                  <a:pt x="1763027" y="100297"/>
                  <a:pt x="1775791" y="66261"/>
                </a:cubicBezTo>
                <a:cubicBezTo>
                  <a:pt x="1789008" y="31017"/>
                  <a:pt x="1864330" y="19079"/>
                  <a:pt x="1881809" y="13253"/>
                </a:cubicBezTo>
                <a:lnTo>
                  <a:pt x="1921565" y="0"/>
                </a:lnTo>
                <a:cubicBezTo>
                  <a:pt x="1965739" y="4418"/>
                  <a:pt x="2010453" y="5072"/>
                  <a:pt x="2054087" y="13253"/>
                </a:cubicBezTo>
                <a:cubicBezTo>
                  <a:pt x="2081546" y="18402"/>
                  <a:pt x="2133600" y="39757"/>
                  <a:pt x="2133600" y="39757"/>
                </a:cubicBezTo>
                <a:cubicBezTo>
                  <a:pt x="2146852" y="48592"/>
                  <a:pt x="2158802" y="59792"/>
                  <a:pt x="2173356" y="66261"/>
                </a:cubicBezTo>
                <a:cubicBezTo>
                  <a:pt x="2173370" y="66267"/>
                  <a:pt x="2272741" y="99390"/>
                  <a:pt x="2292626" y="106018"/>
                </a:cubicBezTo>
                <a:lnTo>
                  <a:pt x="2372139" y="132522"/>
                </a:lnTo>
                <a:cubicBezTo>
                  <a:pt x="2385391" y="136939"/>
                  <a:pt x="2398344" y="142386"/>
                  <a:pt x="2411896" y="145774"/>
                </a:cubicBezTo>
                <a:cubicBezTo>
                  <a:pt x="2478456" y="162415"/>
                  <a:pt x="2447625" y="153268"/>
                  <a:pt x="2504661" y="172279"/>
                </a:cubicBezTo>
                <a:cubicBezTo>
                  <a:pt x="2530739" y="189664"/>
                  <a:pt x="2552040" y="200112"/>
                  <a:pt x="2570922" y="225287"/>
                </a:cubicBezTo>
                <a:cubicBezTo>
                  <a:pt x="2590035" y="250770"/>
                  <a:pt x="2601406" y="282276"/>
                  <a:pt x="2623930" y="304800"/>
                </a:cubicBezTo>
                <a:cubicBezTo>
                  <a:pt x="2632765" y="313635"/>
                  <a:pt x="2639260" y="325717"/>
                  <a:pt x="2650435" y="331305"/>
                </a:cubicBezTo>
                <a:cubicBezTo>
                  <a:pt x="2675423" y="343799"/>
                  <a:pt x="2729948" y="357809"/>
                  <a:pt x="2729948" y="357809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5BE4C90-59A3-A6A9-3B5A-A61A45C2750B}"/>
              </a:ext>
            </a:extLst>
          </p:cNvPr>
          <p:cNvSpPr/>
          <p:nvPr/>
        </p:nvSpPr>
        <p:spPr>
          <a:xfrm>
            <a:off x="748145" y="4572000"/>
            <a:ext cx="2673928" cy="1163782"/>
          </a:xfrm>
          <a:custGeom>
            <a:avLst/>
            <a:gdLst>
              <a:gd name="connsiteX0" fmla="*/ 0 w 2673928"/>
              <a:gd name="connsiteY0" fmla="*/ 900545 h 1163782"/>
              <a:gd name="connsiteX1" fmla="*/ 138546 w 2673928"/>
              <a:gd name="connsiteY1" fmla="*/ 831273 h 1163782"/>
              <a:gd name="connsiteX2" fmla="*/ 180110 w 2673928"/>
              <a:gd name="connsiteY2" fmla="*/ 789709 h 1163782"/>
              <a:gd name="connsiteX3" fmla="*/ 221673 w 2673928"/>
              <a:gd name="connsiteY3" fmla="*/ 762000 h 1163782"/>
              <a:gd name="connsiteX4" fmla="*/ 263237 w 2673928"/>
              <a:gd name="connsiteY4" fmla="*/ 720436 h 1163782"/>
              <a:gd name="connsiteX5" fmla="*/ 304800 w 2673928"/>
              <a:gd name="connsiteY5" fmla="*/ 706582 h 1163782"/>
              <a:gd name="connsiteX6" fmla="*/ 415637 w 2673928"/>
              <a:gd name="connsiteY6" fmla="*/ 651164 h 1163782"/>
              <a:gd name="connsiteX7" fmla="*/ 457200 w 2673928"/>
              <a:gd name="connsiteY7" fmla="*/ 637309 h 1163782"/>
              <a:gd name="connsiteX8" fmla="*/ 706582 w 2673928"/>
              <a:gd name="connsiteY8" fmla="*/ 651164 h 1163782"/>
              <a:gd name="connsiteX9" fmla="*/ 789710 w 2673928"/>
              <a:gd name="connsiteY9" fmla="*/ 678873 h 1163782"/>
              <a:gd name="connsiteX10" fmla="*/ 831273 w 2673928"/>
              <a:gd name="connsiteY10" fmla="*/ 720436 h 1163782"/>
              <a:gd name="connsiteX11" fmla="*/ 872837 w 2673928"/>
              <a:gd name="connsiteY11" fmla="*/ 734291 h 1163782"/>
              <a:gd name="connsiteX12" fmla="*/ 942110 w 2673928"/>
              <a:gd name="connsiteY12" fmla="*/ 789709 h 1163782"/>
              <a:gd name="connsiteX13" fmla="*/ 983673 w 2673928"/>
              <a:gd name="connsiteY13" fmla="*/ 831273 h 1163782"/>
              <a:gd name="connsiteX14" fmla="*/ 1066800 w 2673928"/>
              <a:gd name="connsiteY14" fmla="*/ 886691 h 1163782"/>
              <a:gd name="connsiteX15" fmla="*/ 1177637 w 2673928"/>
              <a:gd name="connsiteY15" fmla="*/ 969818 h 1163782"/>
              <a:gd name="connsiteX16" fmla="*/ 1260764 w 2673928"/>
              <a:gd name="connsiteY16" fmla="*/ 1011382 h 1163782"/>
              <a:gd name="connsiteX17" fmla="*/ 1371600 w 2673928"/>
              <a:gd name="connsiteY17" fmla="*/ 1094509 h 1163782"/>
              <a:gd name="connsiteX18" fmla="*/ 1440873 w 2673928"/>
              <a:gd name="connsiteY18" fmla="*/ 1149927 h 1163782"/>
              <a:gd name="connsiteX19" fmla="*/ 1537855 w 2673928"/>
              <a:gd name="connsiteY19" fmla="*/ 1163782 h 1163782"/>
              <a:gd name="connsiteX20" fmla="*/ 1676400 w 2673928"/>
              <a:gd name="connsiteY20" fmla="*/ 1149927 h 1163782"/>
              <a:gd name="connsiteX21" fmla="*/ 1731819 w 2673928"/>
              <a:gd name="connsiteY21" fmla="*/ 1066800 h 1163782"/>
              <a:gd name="connsiteX22" fmla="*/ 1745673 w 2673928"/>
              <a:gd name="connsiteY22" fmla="*/ 1025236 h 1163782"/>
              <a:gd name="connsiteX23" fmla="*/ 1801091 w 2673928"/>
              <a:gd name="connsiteY23" fmla="*/ 942109 h 1163782"/>
              <a:gd name="connsiteX24" fmla="*/ 1828800 w 2673928"/>
              <a:gd name="connsiteY24" fmla="*/ 858982 h 1163782"/>
              <a:gd name="connsiteX25" fmla="*/ 1842655 w 2673928"/>
              <a:gd name="connsiteY25" fmla="*/ 803564 h 1163782"/>
              <a:gd name="connsiteX26" fmla="*/ 1870364 w 2673928"/>
              <a:gd name="connsiteY26" fmla="*/ 678873 h 1163782"/>
              <a:gd name="connsiteX27" fmla="*/ 1911928 w 2673928"/>
              <a:gd name="connsiteY27" fmla="*/ 595745 h 1163782"/>
              <a:gd name="connsiteX28" fmla="*/ 2022764 w 2673928"/>
              <a:gd name="connsiteY28" fmla="*/ 554182 h 1163782"/>
              <a:gd name="connsiteX29" fmla="*/ 2064328 w 2673928"/>
              <a:gd name="connsiteY29" fmla="*/ 540327 h 1163782"/>
              <a:gd name="connsiteX30" fmla="*/ 2147455 w 2673928"/>
              <a:gd name="connsiteY30" fmla="*/ 415636 h 1163782"/>
              <a:gd name="connsiteX31" fmla="*/ 2175164 w 2673928"/>
              <a:gd name="connsiteY31" fmla="*/ 374073 h 1163782"/>
              <a:gd name="connsiteX32" fmla="*/ 2244437 w 2673928"/>
              <a:gd name="connsiteY32" fmla="*/ 290945 h 1163782"/>
              <a:gd name="connsiteX33" fmla="*/ 2286000 w 2673928"/>
              <a:gd name="connsiteY33" fmla="*/ 124691 h 1163782"/>
              <a:gd name="connsiteX34" fmla="*/ 2327564 w 2673928"/>
              <a:gd name="connsiteY34" fmla="*/ 41564 h 1163782"/>
              <a:gd name="connsiteX35" fmla="*/ 2424546 w 2673928"/>
              <a:gd name="connsiteY35" fmla="*/ 0 h 1163782"/>
              <a:gd name="connsiteX36" fmla="*/ 2493819 w 2673928"/>
              <a:gd name="connsiteY36" fmla="*/ 13855 h 1163782"/>
              <a:gd name="connsiteX37" fmla="*/ 2521528 w 2673928"/>
              <a:gd name="connsiteY37" fmla="*/ 55418 h 1163782"/>
              <a:gd name="connsiteX38" fmla="*/ 2549237 w 2673928"/>
              <a:gd name="connsiteY38" fmla="*/ 138545 h 1163782"/>
              <a:gd name="connsiteX39" fmla="*/ 2563091 w 2673928"/>
              <a:gd name="connsiteY39" fmla="*/ 180109 h 1163782"/>
              <a:gd name="connsiteX40" fmla="*/ 2576946 w 2673928"/>
              <a:gd name="connsiteY40" fmla="*/ 221673 h 1163782"/>
              <a:gd name="connsiteX41" fmla="*/ 2604655 w 2673928"/>
              <a:gd name="connsiteY41" fmla="*/ 360218 h 1163782"/>
              <a:gd name="connsiteX42" fmla="*/ 2646219 w 2673928"/>
              <a:gd name="connsiteY42" fmla="*/ 678873 h 1163782"/>
              <a:gd name="connsiteX43" fmla="*/ 2673928 w 2673928"/>
              <a:gd name="connsiteY43" fmla="*/ 706582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73928" h="1163782">
                <a:moveTo>
                  <a:pt x="0" y="900545"/>
                </a:moveTo>
                <a:cubicBezTo>
                  <a:pt x="50684" y="878824"/>
                  <a:pt x="96883" y="865992"/>
                  <a:pt x="138546" y="831273"/>
                </a:cubicBezTo>
                <a:cubicBezTo>
                  <a:pt x="153598" y="818730"/>
                  <a:pt x="165058" y="802252"/>
                  <a:pt x="180110" y="789709"/>
                </a:cubicBezTo>
                <a:cubicBezTo>
                  <a:pt x="192902" y="779049"/>
                  <a:pt x="208881" y="772660"/>
                  <a:pt x="221673" y="762000"/>
                </a:cubicBezTo>
                <a:cubicBezTo>
                  <a:pt x="236725" y="749457"/>
                  <a:pt x="246934" y="731304"/>
                  <a:pt x="263237" y="720436"/>
                </a:cubicBezTo>
                <a:cubicBezTo>
                  <a:pt x="275388" y="712335"/>
                  <a:pt x="290946" y="711200"/>
                  <a:pt x="304800" y="706582"/>
                </a:cubicBezTo>
                <a:cubicBezTo>
                  <a:pt x="353164" y="658220"/>
                  <a:pt x="320117" y="683004"/>
                  <a:pt x="415637" y="651164"/>
                </a:cubicBezTo>
                <a:lnTo>
                  <a:pt x="457200" y="637309"/>
                </a:lnTo>
                <a:cubicBezTo>
                  <a:pt x="540327" y="641927"/>
                  <a:pt x="623969" y="640837"/>
                  <a:pt x="706582" y="651164"/>
                </a:cubicBezTo>
                <a:cubicBezTo>
                  <a:pt x="735565" y="654787"/>
                  <a:pt x="789710" y="678873"/>
                  <a:pt x="789710" y="678873"/>
                </a:cubicBezTo>
                <a:cubicBezTo>
                  <a:pt x="803564" y="692727"/>
                  <a:pt x="814971" y="709568"/>
                  <a:pt x="831273" y="720436"/>
                </a:cubicBezTo>
                <a:cubicBezTo>
                  <a:pt x="843424" y="728537"/>
                  <a:pt x="861433" y="725168"/>
                  <a:pt x="872837" y="734291"/>
                </a:cubicBezTo>
                <a:cubicBezTo>
                  <a:pt x="962359" y="805910"/>
                  <a:pt x="837640" y="754887"/>
                  <a:pt x="942110" y="789709"/>
                </a:cubicBezTo>
                <a:cubicBezTo>
                  <a:pt x="955964" y="803564"/>
                  <a:pt x="968207" y="819244"/>
                  <a:pt x="983673" y="831273"/>
                </a:cubicBezTo>
                <a:cubicBezTo>
                  <a:pt x="1009960" y="851719"/>
                  <a:pt x="1043251" y="863143"/>
                  <a:pt x="1066800" y="886691"/>
                </a:cubicBezTo>
                <a:cubicBezTo>
                  <a:pt x="1118059" y="937948"/>
                  <a:pt x="1083641" y="907154"/>
                  <a:pt x="1177637" y="969818"/>
                </a:cubicBezTo>
                <a:cubicBezTo>
                  <a:pt x="1231352" y="1005628"/>
                  <a:pt x="1203403" y="992261"/>
                  <a:pt x="1260764" y="1011382"/>
                </a:cubicBezTo>
                <a:cubicBezTo>
                  <a:pt x="1340363" y="1090981"/>
                  <a:pt x="1299057" y="1070329"/>
                  <a:pt x="1371600" y="1094509"/>
                </a:cubicBezTo>
                <a:cubicBezTo>
                  <a:pt x="1389537" y="1112446"/>
                  <a:pt x="1415907" y="1142437"/>
                  <a:pt x="1440873" y="1149927"/>
                </a:cubicBezTo>
                <a:cubicBezTo>
                  <a:pt x="1472151" y="1159311"/>
                  <a:pt x="1505528" y="1159164"/>
                  <a:pt x="1537855" y="1163782"/>
                </a:cubicBezTo>
                <a:cubicBezTo>
                  <a:pt x="1584037" y="1159164"/>
                  <a:pt x="1634888" y="1170683"/>
                  <a:pt x="1676400" y="1149927"/>
                </a:cubicBezTo>
                <a:cubicBezTo>
                  <a:pt x="1706186" y="1135034"/>
                  <a:pt x="1731819" y="1066800"/>
                  <a:pt x="1731819" y="1066800"/>
                </a:cubicBezTo>
                <a:cubicBezTo>
                  <a:pt x="1736437" y="1052945"/>
                  <a:pt x="1738581" y="1038002"/>
                  <a:pt x="1745673" y="1025236"/>
                </a:cubicBezTo>
                <a:cubicBezTo>
                  <a:pt x="1761846" y="996125"/>
                  <a:pt x="1790560" y="973702"/>
                  <a:pt x="1801091" y="942109"/>
                </a:cubicBezTo>
                <a:cubicBezTo>
                  <a:pt x="1810327" y="914400"/>
                  <a:pt x="1821716" y="887318"/>
                  <a:pt x="1828800" y="858982"/>
                </a:cubicBezTo>
                <a:cubicBezTo>
                  <a:pt x="1833418" y="840509"/>
                  <a:pt x="1838524" y="822152"/>
                  <a:pt x="1842655" y="803564"/>
                </a:cubicBezTo>
                <a:cubicBezTo>
                  <a:pt x="1856937" y="739296"/>
                  <a:pt x="1853473" y="737992"/>
                  <a:pt x="1870364" y="678873"/>
                </a:cubicBezTo>
                <a:cubicBezTo>
                  <a:pt x="1879378" y="647323"/>
                  <a:pt x="1887641" y="620032"/>
                  <a:pt x="1911928" y="595745"/>
                </a:cubicBezTo>
                <a:cubicBezTo>
                  <a:pt x="1949939" y="557733"/>
                  <a:pt x="1969896" y="567399"/>
                  <a:pt x="2022764" y="554182"/>
                </a:cubicBezTo>
                <a:cubicBezTo>
                  <a:pt x="2036932" y="550640"/>
                  <a:pt x="2050473" y="544945"/>
                  <a:pt x="2064328" y="540327"/>
                </a:cubicBezTo>
                <a:lnTo>
                  <a:pt x="2147455" y="415636"/>
                </a:lnTo>
                <a:cubicBezTo>
                  <a:pt x="2156691" y="401782"/>
                  <a:pt x="2163390" y="385847"/>
                  <a:pt x="2175164" y="374073"/>
                </a:cubicBezTo>
                <a:cubicBezTo>
                  <a:pt x="2228502" y="320735"/>
                  <a:pt x="2205860" y="348812"/>
                  <a:pt x="2244437" y="290945"/>
                </a:cubicBezTo>
                <a:cubicBezTo>
                  <a:pt x="2263092" y="179009"/>
                  <a:pt x="2249408" y="234466"/>
                  <a:pt x="2286000" y="124691"/>
                </a:cubicBezTo>
                <a:cubicBezTo>
                  <a:pt x="2297268" y="90887"/>
                  <a:pt x="2300707" y="68421"/>
                  <a:pt x="2327564" y="41564"/>
                </a:cubicBezTo>
                <a:cubicBezTo>
                  <a:pt x="2359457" y="9672"/>
                  <a:pt x="2382151" y="10599"/>
                  <a:pt x="2424546" y="0"/>
                </a:cubicBezTo>
                <a:cubicBezTo>
                  <a:pt x="2447637" y="4618"/>
                  <a:pt x="2473373" y="2172"/>
                  <a:pt x="2493819" y="13855"/>
                </a:cubicBezTo>
                <a:cubicBezTo>
                  <a:pt x="2508276" y="22116"/>
                  <a:pt x="2514765" y="40202"/>
                  <a:pt x="2521528" y="55418"/>
                </a:cubicBezTo>
                <a:cubicBezTo>
                  <a:pt x="2533390" y="82108"/>
                  <a:pt x="2540001" y="110836"/>
                  <a:pt x="2549237" y="138545"/>
                </a:cubicBezTo>
                <a:lnTo>
                  <a:pt x="2563091" y="180109"/>
                </a:lnTo>
                <a:cubicBezTo>
                  <a:pt x="2567709" y="193964"/>
                  <a:pt x="2574082" y="207352"/>
                  <a:pt x="2576946" y="221673"/>
                </a:cubicBezTo>
                <a:lnTo>
                  <a:pt x="2604655" y="360218"/>
                </a:lnTo>
                <a:cubicBezTo>
                  <a:pt x="2613491" y="536923"/>
                  <a:pt x="2568266" y="581431"/>
                  <a:pt x="2646219" y="678873"/>
                </a:cubicBezTo>
                <a:cubicBezTo>
                  <a:pt x="2654379" y="689073"/>
                  <a:pt x="2664692" y="697346"/>
                  <a:pt x="2673928" y="706582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97CA7-2FC8-0A00-4C92-A11C1456C5AD}"/>
              </a:ext>
            </a:extLst>
          </p:cNvPr>
          <p:cNvSpPr txBox="1"/>
          <p:nvPr/>
        </p:nvSpPr>
        <p:spPr>
          <a:xfrm>
            <a:off x="4588565" y="4149582"/>
            <a:ext cx="528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Make Autonomous Systems </a:t>
            </a:r>
            <a:r>
              <a:rPr lang="en-US" sz="2400" b="1" i="1" dirty="0">
                <a:solidFill>
                  <a:schemeClr val="accent1"/>
                </a:solidFill>
              </a:rPr>
              <a:t>Trustworthy</a:t>
            </a:r>
            <a:r>
              <a:rPr lang="en-US" sz="2400" i="1" dirty="0"/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E44984-EB18-BFAC-C578-D4DD5CD69486}"/>
              </a:ext>
            </a:extLst>
          </p:cNvPr>
          <p:cNvSpPr txBox="1"/>
          <p:nvPr/>
        </p:nvSpPr>
        <p:spPr>
          <a:xfrm>
            <a:off x="5542572" y="4570439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Safe for practical purposes with a high level of confidence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A617AC-4726-3804-028D-AA79722F3FCB}"/>
              </a:ext>
            </a:extLst>
          </p:cNvPr>
          <p:cNvSpPr txBox="1"/>
          <p:nvPr/>
        </p:nvSpPr>
        <p:spPr>
          <a:xfrm>
            <a:off x="4588564" y="5090995"/>
            <a:ext cx="422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Trades of </a:t>
            </a:r>
            <a:r>
              <a:rPr lang="en-US" sz="2400" b="1" i="1" dirty="0">
                <a:solidFill>
                  <a:schemeClr val="accent1"/>
                </a:solidFill>
              </a:rPr>
              <a:t>Formal Guarantees</a:t>
            </a:r>
            <a:r>
              <a:rPr lang="en-US" sz="2400" i="1" dirty="0"/>
              <a:t>, with </a:t>
            </a:r>
            <a:r>
              <a:rPr lang="en-US" sz="2400" b="1" i="1" dirty="0">
                <a:solidFill>
                  <a:schemeClr val="accent1"/>
                </a:solidFill>
              </a:rPr>
              <a:t>Statistical Guarantees.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F38D5-3023-C836-6507-F023FBEED475}"/>
              </a:ext>
            </a:extLst>
          </p:cNvPr>
          <p:cNvSpPr/>
          <p:nvPr/>
        </p:nvSpPr>
        <p:spPr>
          <a:xfrm>
            <a:off x="5871796" y="5153891"/>
            <a:ext cx="2576945" cy="399975"/>
          </a:xfrm>
          <a:prstGeom prst="rect">
            <a:avLst/>
          </a:pr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8B56C-3092-1B4F-7425-1A416166C246}"/>
              </a:ext>
            </a:extLst>
          </p:cNvPr>
          <p:cNvSpPr txBox="1"/>
          <p:nvPr/>
        </p:nvSpPr>
        <p:spPr>
          <a:xfrm>
            <a:off x="8789355" y="5321827"/>
            <a:ext cx="3402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Unscalable or unavailable for complex systems with DNN, Simulink or black box based components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AD16927-9A76-6FEB-F127-880D8411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0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6A12F-7E62-DA29-7FFD-636798F2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57A4F083-181F-1478-5B9B-A81B71262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34" y="869092"/>
            <a:ext cx="2958358" cy="19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6E190-3DBA-8526-3BB6-D09CF36A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Main Idea</a:t>
            </a:r>
          </a:p>
        </p:txBody>
      </p:sp>
      <p:pic>
        <p:nvPicPr>
          <p:cNvPr id="2050" name="Picture 2" descr="33+ Thousand 3d Airplane Icon Royalty-Free Images, Stock Photos &amp; Pictures  | Shutterstock">
            <a:extLst>
              <a:ext uri="{FF2B5EF4-FFF2-40B4-BE49-F238E27FC236}">
                <a16:creationId xmlns:a16="http://schemas.microsoft.com/office/drawing/2014/main" id="{408213E3-5AA0-7325-3E06-A737C827F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7774" r="8549" b="29695"/>
          <a:stretch>
            <a:fillRect/>
          </a:stretch>
        </p:blipFill>
        <p:spPr bwMode="auto">
          <a:xfrm>
            <a:off x="838199" y="1436328"/>
            <a:ext cx="3750366" cy="14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101C660B-05A2-AE60-C74A-2ABF80A33B70}"/>
              </a:ext>
            </a:extLst>
          </p:cNvPr>
          <p:cNvSpPr/>
          <p:nvPr/>
        </p:nvSpPr>
        <p:spPr>
          <a:xfrm>
            <a:off x="740099" y="2908430"/>
            <a:ext cx="3235553" cy="1111826"/>
          </a:xfrm>
          <a:prstGeom prst="downArrow">
            <a:avLst>
              <a:gd name="adj1" fmla="val 45904"/>
              <a:gd name="adj2" fmla="val 63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3AA86-5BD1-3FEA-3068-5EF3ECA4CA21}"/>
              </a:ext>
            </a:extLst>
          </p:cNvPr>
          <p:cNvSpPr txBox="1"/>
          <p:nvPr/>
        </p:nvSpPr>
        <p:spPr>
          <a:xfrm>
            <a:off x="8026313" y="2690506"/>
            <a:ext cx="304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I/O Execution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453AB-BEDB-8EC9-3E7D-150BD842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74" y="4099644"/>
            <a:ext cx="3695704" cy="2706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399AC2-BF3C-6500-D209-E80435DB9720}"/>
              </a:ext>
            </a:extLst>
          </p:cNvPr>
          <p:cNvSpPr txBox="1"/>
          <p:nvPr/>
        </p:nvSpPr>
        <p:spPr>
          <a:xfrm>
            <a:off x="1623585" y="6236470"/>
            <a:ext cx="110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41187F-9009-7790-BB1E-3F9DC9FF086E}"/>
              </a:ext>
            </a:extLst>
          </p:cNvPr>
          <p:cNvSpPr txBox="1"/>
          <p:nvPr/>
        </p:nvSpPr>
        <p:spPr>
          <a:xfrm>
            <a:off x="2174741" y="4170329"/>
            <a:ext cx="217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Unsafe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622A2-2FEE-EF20-8E19-BDD79B58ECE3}"/>
              </a:ext>
            </a:extLst>
          </p:cNvPr>
          <p:cNvSpPr txBox="1"/>
          <p:nvPr/>
        </p:nvSpPr>
        <p:spPr>
          <a:xfrm>
            <a:off x="5086402" y="3464343"/>
            <a:ext cx="3495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Driving Philosophy!</a:t>
            </a:r>
            <a:endParaRPr lang="en-US" sz="320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A2D95FF-9ED1-F593-D687-3D0CDE295644}"/>
              </a:ext>
            </a:extLst>
          </p:cNvPr>
          <p:cNvSpPr/>
          <p:nvPr/>
        </p:nvSpPr>
        <p:spPr>
          <a:xfrm>
            <a:off x="742122" y="5287617"/>
            <a:ext cx="2756452" cy="530087"/>
          </a:xfrm>
          <a:custGeom>
            <a:avLst/>
            <a:gdLst>
              <a:gd name="connsiteX0" fmla="*/ 0 w 2756452"/>
              <a:gd name="connsiteY0" fmla="*/ 0 h 530087"/>
              <a:gd name="connsiteX1" fmla="*/ 318052 w 2756452"/>
              <a:gd name="connsiteY1" fmla="*/ 0 h 530087"/>
              <a:gd name="connsiteX2" fmla="*/ 728869 w 2756452"/>
              <a:gd name="connsiteY2" fmla="*/ 13253 h 530087"/>
              <a:gd name="connsiteX3" fmla="*/ 834887 w 2756452"/>
              <a:gd name="connsiteY3" fmla="*/ 92766 h 530087"/>
              <a:gd name="connsiteX4" fmla="*/ 874643 w 2756452"/>
              <a:gd name="connsiteY4" fmla="*/ 132522 h 530087"/>
              <a:gd name="connsiteX5" fmla="*/ 914400 w 2756452"/>
              <a:gd name="connsiteY5" fmla="*/ 198783 h 530087"/>
              <a:gd name="connsiteX6" fmla="*/ 954156 w 2756452"/>
              <a:gd name="connsiteY6" fmla="*/ 278296 h 530087"/>
              <a:gd name="connsiteX7" fmla="*/ 993913 w 2756452"/>
              <a:gd name="connsiteY7" fmla="*/ 291548 h 530087"/>
              <a:gd name="connsiteX8" fmla="*/ 1099930 w 2756452"/>
              <a:gd name="connsiteY8" fmla="*/ 384313 h 530087"/>
              <a:gd name="connsiteX9" fmla="*/ 1126435 w 2756452"/>
              <a:gd name="connsiteY9" fmla="*/ 410818 h 530087"/>
              <a:gd name="connsiteX10" fmla="*/ 1166191 w 2756452"/>
              <a:gd name="connsiteY10" fmla="*/ 424070 h 530087"/>
              <a:gd name="connsiteX11" fmla="*/ 1205948 w 2756452"/>
              <a:gd name="connsiteY11" fmla="*/ 450574 h 530087"/>
              <a:gd name="connsiteX12" fmla="*/ 1285461 w 2756452"/>
              <a:gd name="connsiteY12" fmla="*/ 477079 h 530087"/>
              <a:gd name="connsiteX13" fmla="*/ 1378226 w 2756452"/>
              <a:gd name="connsiteY13" fmla="*/ 503583 h 530087"/>
              <a:gd name="connsiteX14" fmla="*/ 1470991 w 2756452"/>
              <a:gd name="connsiteY14" fmla="*/ 530087 h 530087"/>
              <a:gd name="connsiteX15" fmla="*/ 1643269 w 2756452"/>
              <a:gd name="connsiteY15" fmla="*/ 516835 h 530087"/>
              <a:gd name="connsiteX16" fmla="*/ 1722782 w 2756452"/>
              <a:gd name="connsiteY16" fmla="*/ 424070 h 530087"/>
              <a:gd name="connsiteX17" fmla="*/ 1736035 w 2756452"/>
              <a:gd name="connsiteY17" fmla="*/ 384313 h 530087"/>
              <a:gd name="connsiteX18" fmla="*/ 1762539 w 2756452"/>
              <a:gd name="connsiteY18" fmla="*/ 344557 h 530087"/>
              <a:gd name="connsiteX19" fmla="*/ 1789043 w 2756452"/>
              <a:gd name="connsiteY19" fmla="*/ 265044 h 530087"/>
              <a:gd name="connsiteX20" fmla="*/ 1842052 w 2756452"/>
              <a:gd name="connsiteY20" fmla="*/ 212035 h 530087"/>
              <a:gd name="connsiteX21" fmla="*/ 1855304 w 2756452"/>
              <a:gd name="connsiteY21" fmla="*/ 172279 h 530087"/>
              <a:gd name="connsiteX22" fmla="*/ 1934817 w 2756452"/>
              <a:gd name="connsiteY22" fmla="*/ 119270 h 530087"/>
              <a:gd name="connsiteX23" fmla="*/ 1974574 w 2756452"/>
              <a:gd name="connsiteY23" fmla="*/ 79513 h 530087"/>
              <a:gd name="connsiteX24" fmla="*/ 2027582 w 2756452"/>
              <a:gd name="connsiteY24" fmla="*/ 66261 h 530087"/>
              <a:gd name="connsiteX25" fmla="*/ 2517913 w 2756452"/>
              <a:gd name="connsiteY25" fmla="*/ 79513 h 530087"/>
              <a:gd name="connsiteX26" fmla="*/ 2584174 w 2756452"/>
              <a:gd name="connsiteY26" fmla="*/ 92766 h 530087"/>
              <a:gd name="connsiteX27" fmla="*/ 2756452 w 2756452"/>
              <a:gd name="connsiteY27" fmla="*/ 106018 h 53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56452" h="530087">
                <a:moveTo>
                  <a:pt x="0" y="0"/>
                </a:moveTo>
                <a:cubicBezTo>
                  <a:pt x="211084" y="30157"/>
                  <a:pt x="-44021" y="0"/>
                  <a:pt x="318052" y="0"/>
                </a:cubicBezTo>
                <a:cubicBezTo>
                  <a:pt x="455062" y="0"/>
                  <a:pt x="591930" y="8835"/>
                  <a:pt x="728869" y="13253"/>
                </a:cubicBezTo>
                <a:cubicBezTo>
                  <a:pt x="798259" y="36382"/>
                  <a:pt x="758748" y="16627"/>
                  <a:pt x="834887" y="92766"/>
                </a:cubicBezTo>
                <a:lnTo>
                  <a:pt x="874643" y="132522"/>
                </a:lnTo>
                <a:cubicBezTo>
                  <a:pt x="912184" y="245148"/>
                  <a:pt x="859826" y="107828"/>
                  <a:pt x="914400" y="198783"/>
                </a:cubicBezTo>
                <a:cubicBezTo>
                  <a:pt x="936561" y="235718"/>
                  <a:pt x="915488" y="247362"/>
                  <a:pt x="954156" y="278296"/>
                </a:cubicBezTo>
                <a:cubicBezTo>
                  <a:pt x="965064" y="287022"/>
                  <a:pt x="980661" y="287131"/>
                  <a:pt x="993913" y="291548"/>
                </a:cubicBezTo>
                <a:cubicBezTo>
                  <a:pt x="1157399" y="455034"/>
                  <a:pt x="990352" y="296650"/>
                  <a:pt x="1099930" y="384313"/>
                </a:cubicBezTo>
                <a:cubicBezTo>
                  <a:pt x="1109687" y="392118"/>
                  <a:pt x="1115721" y="404390"/>
                  <a:pt x="1126435" y="410818"/>
                </a:cubicBezTo>
                <a:cubicBezTo>
                  <a:pt x="1138413" y="418005"/>
                  <a:pt x="1153697" y="417823"/>
                  <a:pt x="1166191" y="424070"/>
                </a:cubicBezTo>
                <a:cubicBezTo>
                  <a:pt x="1180437" y="431193"/>
                  <a:pt x="1191394" y="444105"/>
                  <a:pt x="1205948" y="450574"/>
                </a:cubicBezTo>
                <a:cubicBezTo>
                  <a:pt x="1231478" y="461921"/>
                  <a:pt x="1258957" y="468244"/>
                  <a:pt x="1285461" y="477079"/>
                </a:cubicBezTo>
                <a:cubicBezTo>
                  <a:pt x="1380771" y="508849"/>
                  <a:pt x="1261760" y="470307"/>
                  <a:pt x="1378226" y="503583"/>
                </a:cubicBezTo>
                <a:cubicBezTo>
                  <a:pt x="1511309" y="541606"/>
                  <a:pt x="1305274" y="488659"/>
                  <a:pt x="1470991" y="530087"/>
                </a:cubicBezTo>
                <a:cubicBezTo>
                  <a:pt x="1528417" y="525670"/>
                  <a:pt x="1588014" y="533087"/>
                  <a:pt x="1643269" y="516835"/>
                </a:cubicBezTo>
                <a:cubicBezTo>
                  <a:pt x="1662383" y="511213"/>
                  <a:pt x="1711198" y="447237"/>
                  <a:pt x="1722782" y="424070"/>
                </a:cubicBezTo>
                <a:cubicBezTo>
                  <a:pt x="1729029" y="411576"/>
                  <a:pt x="1729788" y="396807"/>
                  <a:pt x="1736035" y="384313"/>
                </a:cubicBezTo>
                <a:cubicBezTo>
                  <a:pt x="1743158" y="370068"/>
                  <a:pt x="1753704" y="357809"/>
                  <a:pt x="1762539" y="344557"/>
                </a:cubicBezTo>
                <a:cubicBezTo>
                  <a:pt x="1771374" y="318053"/>
                  <a:pt x="1769288" y="284799"/>
                  <a:pt x="1789043" y="265044"/>
                </a:cubicBezTo>
                <a:lnTo>
                  <a:pt x="1842052" y="212035"/>
                </a:lnTo>
                <a:cubicBezTo>
                  <a:pt x="1846469" y="198783"/>
                  <a:pt x="1845427" y="182156"/>
                  <a:pt x="1855304" y="172279"/>
                </a:cubicBezTo>
                <a:cubicBezTo>
                  <a:pt x="1877828" y="149755"/>
                  <a:pt x="1912293" y="141794"/>
                  <a:pt x="1934817" y="119270"/>
                </a:cubicBezTo>
                <a:cubicBezTo>
                  <a:pt x="1948069" y="106018"/>
                  <a:pt x="1958302" y="88812"/>
                  <a:pt x="1974574" y="79513"/>
                </a:cubicBezTo>
                <a:cubicBezTo>
                  <a:pt x="1990387" y="70477"/>
                  <a:pt x="2009913" y="70678"/>
                  <a:pt x="2027582" y="66261"/>
                </a:cubicBezTo>
                <a:cubicBezTo>
                  <a:pt x="2191026" y="70678"/>
                  <a:pt x="2354595" y="71736"/>
                  <a:pt x="2517913" y="79513"/>
                </a:cubicBezTo>
                <a:cubicBezTo>
                  <a:pt x="2540412" y="80584"/>
                  <a:pt x="2561956" y="89063"/>
                  <a:pt x="2584174" y="92766"/>
                </a:cubicBezTo>
                <a:cubicBezTo>
                  <a:pt x="2686173" y="109766"/>
                  <a:pt x="2660132" y="106018"/>
                  <a:pt x="2756452" y="106018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B580D8D-B6DA-38ED-1354-FB11D9E2B42A}"/>
              </a:ext>
            </a:extLst>
          </p:cNvPr>
          <p:cNvSpPr/>
          <p:nvPr/>
        </p:nvSpPr>
        <p:spPr>
          <a:xfrm>
            <a:off x="755374" y="5217419"/>
            <a:ext cx="2716696" cy="653294"/>
          </a:xfrm>
          <a:custGeom>
            <a:avLst/>
            <a:gdLst>
              <a:gd name="connsiteX0" fmla="*/ 0 w 2716696"/>
              <a:gd name="connsiteY0" fmla="*/ 242477 h 653294"/>
              <a:gd name="connsiteX1" fmla="*/ 92765 w 2716696"/>
              <a:gd name="connsiteY1" fmla="*/ 202720 h 653294"/>
              <a:gd name="connsiteX2" fmla="*/ 132522 w 2716696"/>
              <a:gd name="connsiteY2" fmla="*/ 189468 h 653294"/>
              <a:gd name="connsiteX3" fmla="*/ 172278 w 2716696"/>
              <a:gd name="connsiteY3" fmla="*/ 162964 h 653294"/>
              <a:gd name="connsiteX4" fmla="*/ 198783 w 2716696"/>
              <a:gd name="connsiteY4" fmla="*/ 136459 h 653294"/>
              <a:gd name="connsiteX5" fmla="*/ 278296 w 2716696"/>
              <a:gd name="connsiteY5" fmla="*/ 109955 h 653294"/>
              <a:gd name="connsiteX6" fmla="*/ 371061 w 2716696"/>
              <a:gd name="connsiteY6" fmla="*/ 83451 h 653294"/>
              <a:gd name="connsiteX7" fmla="*/ 437322 w 2716696"/>
              <a:gd name="connsiteY7" fmla="*/ 70198 h 653294"/>
              <a:gd name="connsiteX8" fmla="*/ 675861 w 2716696"/>
              <a:gd name="connsiteY8" fmla="*/ 43694 h 653294"/>
              <a:gd name="connsiteX9" fmla="*/ 874643 w 2716696"/>
              <a:gd name="connsiteY9" fmla="*/ 30442 h 653294"/>
              <a:gd name="connsiteX10" fmla="*/ 914400 w 2716696"/>
              <a:gd name="connsiteY10" fmla="*/ 43694 h 653294"/>
              <a:gd name="connsiteX11" fmla="*/ 1020417 w 2716696"/>
              <a:gd name="connsiteY11" fmla="*/ 136459 h 653294"/>
              <a:gd name="connsiteX12" fmla="*/ 1046922 w 2716696"/>
              <a:gd name="connsiteY12" fmla="*/ 162964 h 653294"/>
              <a:gd name="connsiteX13" fmla="*/ 1073426 w 2716696"/>
              <a:gd name="connsiteY13" fmla="*/ 202720 h 653294"/>
              <a:gd name="connsiteX14" fmla="*/ 1152939 w 2716696"/>
              <a:gd name="connsiteY14" fmla="*/ 242477 h 653294"/>
              <a:gd name="connsiteX15" fmla="*/ 1192696 w 2716696"/>
              <a:gd name="connsiteY15" fmla="*/ 308738 h 653294"/>
              <a:gd name="connsiteX16" fmla="*/ 1258956 w 2716696"/>
              <a:gd name="connsiteY16" fmla="*/ 428007 h 653294"/>
              <a:gd name="connsiteX17" fmla="*/ 1298713 w 2716696"/>
              <a:gd name="connsiteY17" fmla="*/ 441259 h 653294"/>
              <a:gd name="connsiteX18" fmla="*/ 1351722 w 2716696"/>
              <a:gd name="connsiteY18" fmla="*/ 494268 h 653294"/>
              <a:gd name="connsiteX19" fmla="*/ 1391478 w 2716696"/>
              <a:gd name="connsiteY19" fmla="*/ 560529 h 653294"/>
              <a:gd name="connsiteX20" fmla="*/ 1497496 w 2716696"/>
              <a:gd name="connsiteY20" fmla="*/ 653294 h 653294"/>
              <a:gd name="connsiteX21" fmla="*/ 1616765 w 2716696"/>
              <a:gd name="connsiteY21" fmla="*/ 640042 h 653294"/>
              <a:gd name="connsiteX22" fmla="*/ 1696278 w 2716696"/>
              <a:gd name="connsiteY22" fmla="*/ 613538 h 653294"/>
              <a:gd name="connsiteX23" fmla="*/ 1789043 w 2716696"/>
              <a:gd name="connsiteY23" fmla="*/ 507520 h 653294"/>
              <a:gd name="connsiteX24" fmla="*/ 1802296 w 2716696"/>
              <a:gd name="connsiteY24" fmla="*/ 467764 h 653294"/>
              <a:gd name="connsiteX25" fmla="*/ 1842052 w 2716696"/>
              <a:gd name="connsiteY25" fmla="*/ 136459 h 653294"/>
              <a:gd name="connsiteX26" fmla="*/ 1855304 w 2716696"/>
              <a:gd name="connsiteY26" fmla="*/ 96703 h 653294"/>
              <a:gd name="connsiteX27" fmla="*/ 1868556 w 2716696"/>
              <a:gd name="connsiteY27" fmla="*/ 56946 h 653294"/>
              <a:gd name="connsiteX28" fmla="*/ 1908313 w 2716696"/>
              <a:gd name="connsiteY28" fmla="*/ 43694 h 653294"/>
              <a:gd name="connsiteX29" fmla="*/ 1948069 w 2716696"/>
              <a:gd name="connsiteY29" fmla="*/ 17190 h 653294"/>
              <a:gd name="connsiteX30" fmla="*/ 2186609 w 2716696"/>
              <a:gd name="connsiteY30" fmla="*/ 17190 h 653294"/>
              <a:gd name="connsiteX31" fmla="*/ 2398643 w 2716696"/>
              <a:gd name="connsiteY31" fmla="*/ 56946 h 653294"/>
              <a:gd name="connsiteX32" fmla="*/ 2478156 w 2716696"/>
              <a:gd name="connsiteY32" fmla="*/ 83451 h 653294"/>
              <a:gd name="connsiteX33" fmla="*/ 2584174 w 2716696"/>
              <a:gd name="connsiteY33" fmla="*/ 109955 h 653294"/>
              <a:gd name="connsiteX34" fmla="*/ 2637183 w 2716696"/>
              <a:gd name="connsiteY34" fmla="*/ 123207 h 653294"/>
              <a:gd name="connsiteX35" fmla="*/ 2716696 w 2716696"/>
              <a:gd name="connsiteY35" fmla="*/ 149711 h 65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16696" h="653294">
                <a:moveTo>
                  <a:pt x="0" y="242477"/>
                </a:moveTo>
                <a:cubicBezTo>
                  <a:pt x="30922" y="229225"/>
                  <a:pt x="61529" y="215214"/>
                  <a:pt x="92765" y="202720"/>
                </a:cubicBezTo>
                <a:cubicBezTo>
                  <a:pt x="105735" y="197532"/>
                  <a:pt x="120028" y="195715"/>
                  <a:pt x="132522" y="189468"/>
                </a:cubicBezTo>
                <a:cubicBezTo>
                  <a:pt x="146768" y="182345"/>
                  <a:pt x="159841" y="172913"/>
                  <a:pt x="172278" y="162964"/>
                </a:cubicBezTo>
                <a:cubicBezTo>
                  <a:pt x="182035" y="155159"/>
                  <a:pt x="187608" y="142047"/>
                  <a:pt x="198783" y="136459"/>
                </a:cubicBezTo>
                <a:cubicBezTo>
                  <a:pt x="223771" y="123965"/>
                  <a:pt x="251792" y="118790"/>
                  <a:pt x="278296" y="109955"/>
                </a:cubicBezTo>
                <a:cubicBezTo>
                  <a:pt x="322573" y="95196"/>
                  <a:pt x="321134" y="94546"/>
                  <a:pt x="371061" y="83451"/>
                </a:cubicBezTo>
                <a:cubicBezTo>
                  <a:pt x="393049" y="78565"/>
                  <a:pt x="414952" y="72830"/>
                  <a:pt x="437322" y="70198"/>
                </a:cubicBezTo>
                <a:cubicBezTo>
                  <a:pt x="753215" y="33033"/>
                  <a:pt x="478165" y="76643"/>
                  <a:pt x="675861" y="43694"/>
                </a:cubicBezTo>
                <a:cubicBezTo>
                  <a:pt x="793322" y="4541"/>
                  <a:pt x="727607" y="14105"/>
                  <a:pt x="874643" y="30442"/>
                </a:cubicBezTo>
                <a:cubicBezTo>
                  <a:pt x="887895" y="34859"/>
                  <a:pt x="901906" y="37447"/>
                  <a:pt x="914400" y="43694"/>
                </a:cubicBezTo>
                <a:cubicBezTo>
                  <a:pt x="958230" y="65609"/>
                  <a:pt x="985875" y="101917"/>
                  <a:pt x="1020417" y="136459"/>
                </a:cubicBezTo>
                <a:cubicBezTo>
                  <a:pt x="1029252" y="145294"/>
                  <a:pt x="1039991" y="152568"/>
                  <a:pt x="1046922" y="162964"/>
                </a:cubicBezTo>
                <a:cubicBezTo>
                  <a:pt x="1055757" y="176216"/>
                  <a:pt x="1062164" y="191458"/>
                  <a:pt x="1073426" y="202720"/>
                </a:cubicBezTo>
                <a:cubicBezTo>
                  <a:pt x="1099114" y="228408"/>
                  <a:pt x="1120606" y="231699"/>
                  <a:pt x="1152939" y="242477"/>
                </a:cubicBezTo>
                <a:cubicBezTo>
                  <a:pt x="1190479" y="355097"/>
                  <a:pt x="1138123" y="217784"/>
                  <a:pt x="1192696" y="308738"/>
                </a:cubicBezTo>
                <a:cubicBezTo>
                  <a:pt x="1216033" y="347633"/>
                  <a:pt x="1198172" y="407746"/>
                  <a:pt x="1258956" y="428007"/>
                </a:cubicBezTo>
                <a:lnTo>
                  <a:pt x="1298713" y="441259"/>
                </a:lnTo>
                <a:cubicBezTo>
                  <a:pt x="1316383" y="458929"/>
                  <a:pt x="1343820" y="470562"/>
                  <a:pt x="1351722" y="494268"/>
                </a:cubicBezTo>
                <a:cubicBezTo>
                  <a:pt x="1368925" y="545877"/>
                  <a:pt x="1355097" y="524146"/>
                  <a:pt x="1391478" y="560529"/>
                </a:cubicBezTo>
                <a:cubicBezTo>
                  <a:pt x="1426480" y="665533"/>
                  <a:pt x="1390425" y="635449"/>
                  <a:pt x="1497496" y="653294"/>
                </a:cubicBezTo>
                <a:cubicBezTo>
                  <a:pt x="1537252" y="648877"/>
                  <a:pt x="1577541" y="647887"/>
                  <a:pt x="1616765" y="640042"/>
                </a:cubicBezTo>
                <a:cubicBezTo>
                  <a:pt x="1644160" y="634563"/>
                  <a:pt x="1696278" y="613538"/>
                  <a:pt x="1696278" y="613538"/>
                </a:cubicBezTo>
                <a:cubicBezTo>
                  <a:pt x="1730827" y="578989"/>
                  <a:pt x="1767126" y="551354"/>
                  <a:pt x="1789043" y="507520"/>
                </a:cubicBezTo>
                <a:cubicBezTo>
                  <a:pt x="1795290" y="495026"/>
                  <a:pt x="1797878" y="481016"/>
                  <a:pt x="1802296" y="467764"/>
                </a:cubicBezTo>
                <a:cubicBezTo>
                  <a:pt x="1817016" y="188075"/>
                  <a:pt x="1788970" y="295705"/>
                  <a:pt x="1842052" y="136459"/>
                </a:cubicBezTo>
                <a:lnTo>
                  <a:pt x="1855304" y="96703"/>
                </a:lnTo>
                <a:cubicBezTo>
                  <a:pt x="1859721" y="83451"/>
                  <a:pt x="1855304" y="61363"/>
                  <a:pt x="1868556" y="56946"/>
                </a:cubicBezTo>
                <a:lnTo>
                  <a:pt x="1908313" y="43694"/>
                </a:lnTo>
                <a:cubicBezTo>
                  <a:pt x="1921565" y="34859"/>
                  <a:pt x="1933823" y="24313"/>
                  <a:pt x="1948069" y="17190"/>
                </a:cubicBezTo>
                <a:cubicBezTo>
                  <a:pt x="2020603" y="-19076"/>
                  <a:pt x="2117568" y="12587"/>
                  <a:pt x="2186609" y="17190"/>
                </a:cubicBezTo>
                <a:cubicBezTo>
                  <a:pt x="2308238" y="57732"/>
                  <a:pt x="2238323" y="40914"/>
                  <a:pt x="2398643" y="56946"/>
                </a:cubicBezTo>
                <a:cubicBezTo>
                  <a:pt x="2425147" y="65781"/>
                  <a:pt x="2450760" y="77972"/>
                  <a:pt x="2478156" y="83451"/>
                </a:cubicBezTo>
                <a:cubicBezTo>
                  <a:pt x="2612871" y="110394"/>
                  <a:pt x="2489090" y="82789"/>
                  <a:pt x="2584174" y="109955"/>
                </a:cubicBezTo>
                <a:cubicBezTo>
                  <a:pt x="2601687" y="114959"/>
                  <a:pt x="2619738" y="117973"/>
                  <a:pt x="2637183" y="123207"/>
                </a:cubicBezTo>
                <a:cubicBezTo>
                  <a:pt x="2663943" y="131235"/>
                  <a:pt x="2716696" y="149711"/>
                  <a:pt x="2716696" y="149711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14E51F9-62B6-B49D-E199-DC40B33B00E7}"/>
              </a:ext>
            </a:extLst>
          </p:cNvPr>
          <p:cNvSpPr/>
          <p:nvPr/>
        </p:nvSpPr>
        <p:spPr>
          <a:xfrm>
            <a:off x="755374" y="5141843"/>
            <a:ext cx="2729948" cy="569844"/>
          </a:xfrm>
          <a:custGeom>
            <a:avLst/>
            <a:gdLst>
              <a:gd name="connsiteX0" fmla="*/ 0 w 2729948"/>
              <a:gd name="connsiteY0" fmla="*/ 66261 h 569844"/>
              <a:gd name="connsiteX1" fmla="*/ 530087 w 2729948"/>
              <a:gd name="connsiteY1" fmla="*/ 66261 h 569844"/>
              <a:gd name="connsiteX2" fmla="*/ 609600 w 2729948"/>
              <a:gd name="connsiteY2" fmla="*/ 92766 h 569844"/>
              <a:gd name="connsiteX3" fmla="*/ 649356 w 2729948"/>
              <a:gd name="connsiteY3" fmla="*/ 119270 h 569844"/>
              <a:gd name="connsiteX4" fmla="*/ 689113 w 2729948"/>
              <a:gd name="connsiteY4" fmla="*/ 132522 h 569844"/>
              <a:gd name="connsiteX5" fmla="*/ 742122 w 2729948"/>
              <a:gd name="connsiteY5" fmla="*/ 185531 h 569844"/>
              <a:gd name="connsiteX6" fmla="*/ 781878 w 2729948"/>
              <a:gd name="connsiteY6" fmla="*/ 212035 h 569844"/>
              <a:gd name="connsiteX7" fmla="*/ 808383 w 2729948"/>
              <a:gd name="connsiteY7" fmla="*/ 238540 h 569844"/>
              <a:gd name="connsiteX8" fmla="*/ 848139 w 2729948"/>
              <a:gd name="connsiteY8" fmla="*/ 251792 h 569844"/>
              <a:gd name="connsiteX9" fmla="*/ 887896 w 2729948"/>
              <a:gd name="connsiteY9" fmla="*/ 278296 h 569844"/>
              <a:gd name="connsiteX10" fmla="*/ 967409 w 2729948"/>
              <a:gd name="connsiteY10" fmla="*/ 304800 h 569844"/>
              <a:gd name="connsiteX11" fmla="*/ 1033669 w 2729948"/>
              <a:gd name="connsiteY11" fmla="*/ 344557 h 569844"/>
              <a:gd name="connsiteX12" fmla="*/ 1086678 w 2729948"/>
              <a:gd name="connsiteY12" fmla="*/ 397566 h 569844"/>
              <a:gd name="connsiteX13" fmla="*/ 1166191 w 2729948"/>
              <a:gd name="connsiteY13" fmla="*/ 424070 h 569844"/>
              <a:gd name="connsiteX14" fmla="*/ 1205948 w 2729948"/>
              <a:gd name="connsiteY14" fmla="*/ 450574 h 569844"/>
              <a:gd name="connsiteX15" fmla="*/ 1325217 w 2729948"/>
              <a:gd name="connsiteY15" fmla="*/ 490331 h 569844"/>
              <a:gd name="connsiteX16" fmla="*/ 1364974 w 2729948"/>
              <a:gd name="connsiteY16" fmla="*/ 503583 h 569844"/>
              <a:gd name="connsiteX17" fmla="*/ 1484243 w 2729948"/>
              <a:gd name="connsiteY17" fmla="*/ 569844 h 569844"/>
              <a:gd name="connsiteX18" fmla="*/ 1563756 w 2729948"/>
              <a:gd name="connsiteY18" fmla="*/ 556592 h 569844"/>
              <a:gd name="connsiteX19" fmla="*/ 1643269 w 2729948"/>
              <a:gd name="connsiteY19" fmla="*/ 530087 h 569844"/>
              <a:gd name="connsiteX20" fmla="*/ 1683026 w 2729948"/>
              <a:gd name="connsiteY20" fmla="*/ 463827 h 569844"/>
              <a:gd name="connsiteX21" fmla="*/ 1709530 w 2729948"/>
              <a:gd name="connsiteY21" fmla="*/ 424070 h 569844"/>
              <a:gd name="connsiteX22" fmla="*/ 1749287 w 2729948"/>
              <a:gd name="connsiteY22" fmla="*/ 291548 h 569844"/>
              <a:gd name="connsiteX23" fmla="*/ 1775791 w 2729948"/>
              <a:gd name="connsiteY23" fmla="*/ 66261 h 569844"/>
              <a:gd name="connsiteX24" fmla="*/ 1881809 w 2729948"/>
              <a:gd name="connsiteY24" fmla="*/ 13253 h 569844"/>
              <a:gd name="connsiteX25" fmla="*/ 1921565 w 2729948"/>
              <a:gd name="connsiteY25" fmla="*/ 0 h 569844"/>
              <a:gd name="connsiteX26" fmla="*/ 2054087 w 2729948"/>
              <a:gd name="connsiteY26" fmla="*/ 13253 h 569844"/>
              <a:gd name="connsiteX27" fmla="*/ 2133600 w 2729948"/>
              <a:gd name="connsiteY27" fmla="*/ 39757 h 569844"/>
              <a:gd name="connsiteX28" fmla="*/ 2173356 w 2729948"/>
              <a:gd name="connsiteY28" fmla="*/ 66261 h 569844"/>
              <a:gd name="connsiteX29" fmla="*/ 2292626 w 2729948"/>
              <a:gd name="connsiteY29" fmla="*/ 106018 h 569844"/>
              <a:gd name="connsiteX30" fmla="*/ 2372139 w 2729948"/>
              <a:gd name="connsiteY30" fmla="*/ 132522 h 569844"/>
              <a:gd name="connsiteX31" fmla="*/ 2411896 w 2729948"/>
              <a:gd name="connsiteY31" fmla="*/ 145774 h 569844"/>
              <a:gd name="connsiteX32" fmla="*/ 2504661 w 2729948"/>
              <a:gd name="connsiteY32" fmla="*/ 172279 h 569844"/>
              <a:gd name="connsiteX33" fmla="*/ 2570922 w 2729948"/>
              <a:gd name="connsiteY33" fmla="*/ 225287 h 569844"/>
              <a:gd name="connsiteX34" fmla="*/ 2623930 w 2729948"/>
              <a:gd name="connsiteY34" fmla="*/ 304800 h 569844"/>
              <a:gd name="connsiteX35" fmla="*/ 2650435 w 2729948"/>
              <a:gd name="connsiteY35" fmla="*/ 331305 h 569844"/>
              <a:gd name="connsiteX36" fmla="*/ 2729948 w 2729948"/>
              <a:gd name="connsiteY36" fmla="*/ 357809 h 56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29948" h="569844">
                <a:moveTo>
                  <a:pt x="0" y="66261"/>
                </a:moveTo>
                <a:cubicBezTo>
                  <a:pt x="226550" y="47382"/>
                  <a:pt x="235734" y="40288"/>
                  <a:pt x="530087" y="66261"/>
                </a:cubicBezTo>
                <a:cubicBezTo>
                  <a:pt x="557917" y="68717"/>
                  <a:pt x="609600" y="92766"/>
                  <a:pt x="609600" y="92766"/>
                </a:cubicBezTo>
                <a:cubicBezTo>
                  <a:pt x="622852" y="101601"/>
                  <a:pt x="635110" y="112147"/>
                  <a:pt x="649356" y="119270"/>
                </a:cubicBezTo>
                <a:cubicBezTo>
                  <a:pt x="661850" y="125517"/>
                  <a:pt x="677746" y="124403"/>
                  <a:pt x="689113" y="132522"/>
                </a:cubicBezTo>
                <a:cubicBezTo>
                  <a:pt x="709447" y="147046"/>
                  <a:pt x="721330" y="171670"/>
                  <a:pt x="742122" y="185531"/>
                </a:cubicBezTo>
                <a:cubicBezTo>
                  <a:pt x="755374" y="194366"/>
                  <a:pt x="769441" y="202086"/>
                  <a:pt x="781878" y="212035"/>
                </a:cubicBezTo>
                <a:cubicBezTo>
                  <a:pt x="791635" y="219840"/>
                  <a:pt x="797669" y="232112"/>
                  <a:pt x="808383" y="238540"/>
                </a:cubicBezTo>
                <a:cubicBezTo>
                  <a:pt x="820361" y="245727"/>
                  <a:pt x="835645" y="245545"/>
                  <a:pt x="848139" y="251792"/>
                </a:cubicBezTo>
                <a:cubicBezTo>
                  <a:pt x="862385" y="258915"/>
                  <a:pt x="873342" y="271827"/>
                  <a:pt x="887896" y="278296"/>
                </a:cubicBezTo>
                <a:cubicBezTo>
                  <a:pt x="913426" y="289643"/>
                  <a:pt x="967409" y="304800"/>
                  <a:pt x="967409" y="304800"/>
                </a:cubicBezTo>
                <a:cubicBezTo>
                  <a:pt x="1065332" y="402727"/>
                  <a:pt x="913255" y="258547"/>
                  <a:pt x="1033669" y="344557"/>
                </a:cubicBezTo>
                <a:cubicBezTo>
                  <a:pt x="1054003" y="359081"/>
                  <a:pt x="1062972" y="389664"/>
                  <a:pt x="1086678" y="397566"/>
                </a:cubicBezTo>
                <a:cubicBezTo>
                  <a:pt x="1113182" y="406401"/>
                  <a:pt x="1142945" y="408573"/>
                  <a:pt x="1166191" y="424070"/>
                </a:cubicBezTo>
                <a:cubicBezTo>
                  <a:pt x="1179443" y="432905"/>
                  <a:pt x="1191394" y="444105"/>
                  <a:pt x="1205948" y="450574"/>
                </a:cubicBezTo>
                <a:cubicBezTo>
                  <a:pt x="1205953" y="450576"/>
                  <a:pt x="1305336" y="483704"/>
                  <a:pt x="1325217" y="490331"/>
                </a:cubicBezTo>
                <a:lnTo>
                  <a:pt x="1364974" y="503583"/>
                </a:lnTo>
                <a:cubicBezTo>
                  <a:pt x="1456110" y="564341"/>
                  <a:pt x="1414267" y="546519"/>
                  <a:pt x="1484243" y="569844"/>
                </a:cubicBezTo>
                <a:cubicBezTo>
                  <a:pt x="1510747" y="565427"/>
                  <a:pt x="1537688" y="563109"/>
                  <a:pt x="1563756" y="556592"/>
                </a:cubicBezTo>
                <a:cubicBezTo>
                  <a:pt x="1590860" y="549816"/>
                  <a:pt x="1643269" y="530087"/>
                  <a:pt x="1643269" y="530087"/>
                </a:cubicBezTo>
                <a:cubicBezTo>
                  <a:pt x="1695037" y="478320"/>
                  <a:pt x="1648621" y="532637"/>
                  <a:pt x="1683026" y="463827"/>
                </a:cubicBezTo>
                <a:cubicBezTo>
                  <a:pt x="1690149" y="449581"/>
                  <a:pt x="1703061" y="438624"/>
                  <a:pt x="1709530" y="424070"/>
                </a:cubicBezTo>
                <a:cubicBezTo>
                  <a:pt x="1727969" y="382583"/>
                  <a:pt x="1738272" y="335607"/>
                  <a:pt x="1749287" y="291548"/>
                </a:cubicBezTo>
                <a:cubicBezTo>
                  <a:pt x="1749520" y="288986"/>
                  <a:pt x="1763027" y="100297"/>
                  <a:pt x="1775791" y="66261"/>
                </a:cubicBezTo>
                <a:cubicBezTo>
                  <a:pt x="1789008" y="31017"/>
                  <a:pt x="1864330" y="19079"/>
                  <a:pt x="1881809" y="13253"/>
                </a:cubicBezTo>
                <a:lnTo>
                  <a:pt x="1921565" y="0"/>
                </a:lnTo>
                <a:cubicBezTo>
                  <a:pt x="1965739" y="4418"/>
                  <a:pt x="2010453" y="5072"/>
                  <a:pt x="2054087" y="13253"/>
                </a:cubicBezTo>
                <a:cubicBezTo>
                  <a:pt x="2081546" y="18402"/>
                  <a:pt x="2133600" y="39757"/>
                  <a:pt x="2133600" y="39757"/>
                </a:cubicBezTo>
                <a:cubicBezTo>
                  <a:pt x="2146852" y="48592"/>
                  <a:pt x="2158802" y="59792"/>
                  <a:pt x="2173356" y="66261"/>
                </a:cubicBezTo>
                <a:cubicBezTo>
                  <a:pt x="2173370" y="66267"/>
                  <a:pt x="2272741" y="99390"/>
                  <a:pt x="2292626" y="106018"/>
                </a:cubicBezTo>
                <a:lnTo>
                  <a:pt x="2372139" y="132522"/>
                </a:lnTo>
                <a:cubicBezTo>
                  <a:pt x="2385391" y="136939"/>
                  <a:pt x="2398344" y="142386"/>
                  <a:pt x="2411896" y="145774"/>
                </a:cubicBezTo>
                <a:cubicBezTo>
                  <a:pt x="2478456" y="162415"/>
                  <a:pt x="2447625" y="153268"/>
                  <a:pt x="2504661" y="172279"/>
                </a:cubicBezTo>
                <a:cubicBezTo>
                  <a:pt x="2530739" y="189664"/>
                  <a:pt x="2552040" y="200112"/>
                  <a:pt x="2570922" y="225287"/>
                </a:cubicBezTo>
                <a:cubicBezTo>
                  <a:pt x="2590035" y="250770"/>
                  <a:pt x="2601406" y="282276"/>
                  <a:pt x="2623930" y="304800"/>
                </a:cubicBezTo>
                <a:cubicBezTo>
                  <a:pt x="2632765" y="313635"/>
                  <a:pt x="2639260" y="325717"/>
                  <a:pt x="2650435" y="331305"/>
                </a:cubicBezTo>
                <a:cubicBezTo>
                  <a:pt x="2675423" y="343799"/>
                  <a:pt x="2729948" y="357809"/>
                  <a:pt x="2729948" y="357809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1559261-7F85-45AE-B765-DB65242F4792}"/>
              </a:ext>
            </a:extLst>
          </p:cNvPr>
          <p:cNvSpPr/>
          <p:nvPr/>
        </p:nvSpPr>
        <p:spPr>
          <a:xfrm>
            <a:off x="748145" y="4572000"/>
            <a:ext cx="2673928" cy="1163782"/>
          </a:xfrm>
          <a:custGeom>
            <a:avLst/>
            <a:gdLst>
              <a:gd name="connsiteX0" fmla="*/ 0 w 2673928"/>
              <a:gd name="connsiteY0" fmla="*/ 900545 h 1163782"/>
              <a:gd name="connsiteX1" fmla="*/ 138546 w 2673928"/>
              <a:gd name="connsiteY1" fmla="*/ 831273 h 1163782"/>
              <a:gd name="connsiteX2" fmla="*/ 180110 w 2673928"/>
              <a:gd name="connsiteY2" fmla="*/ 789709 h 1163782"/>
              <a:gd name="connsiteX3" fmla="*/ 221673 w 2673928"/>
              <a:gd name="connsiteY3" fmla="*/ 762000 h 1163782"/>
              <a:gd name="connsiteX4" fmla="*/ 263237 w 2673928"/>
              <a:gd name="connsiteY4" fmla="*/ 720436 h 1163782"/>
              <a:gd name="connsiteX5" fmla="*/ 304800 w 2673928"/>
              <a:gd name="connsiteY5" fmla="*/ 706582 h 1163782"/>
              <a:gd name="connsiteX6" fmla="*/ 415637 w 2673928"/>
              <a:gd name="connsiteY6" fmla="*/ 651164 h 1163782"/>
              <a:gd name="connsiteX7" fmla="*/ 457200 w 2673928"/>
              <a:gd name="connsiteY7" fmla="*/ 637309 h 1163782"/>
              <a:gd name="connsiteX8" fmla="*/ 706582 w 2673928"/>
              <a:gd name="connsiteY8" fmla="*/ 651164 h 1163782"/>
              <a:gd name="connsiteX9" fmla="*/ 789710 w 2673928"/>
              <a:gd name="connsiteY9" fmla="*/ 678873 h 1163782"/>
              <a:gd name="connsiteX10" fmla="*/ 831273 w 2673928"/>
              <a:gd name="connsiteY10" fmla="*/ 720436 h 1163782"/>
              <a:gd name="connsiteX11" fmla="*/ 872837 w 2673928"/>
              <a:gd name="connsiteY11" fmla="*/ 734291 h 1163782"/>
              <a:gd name="connsiteX12" fmla="*/ 942110 w 2673928"/>
              <a:gd name="connsiteY12" fmla="*/ 789709 h 1163782"/>
              <a:gd name="connsiteX13" fmla="*/ 983673 w 2673928"/>
              <a:gd name="connsiteY13" fmla="*/ 831273 h 1163782"/>
              <a:gd name="connsiteX14" fmla="*/ 1066800 w 2673928"/>
              <a:gd name="connsiteY14" fmla="*/ 886691 h 1163782"/>
              <a:gd name="connsiteX15" fmla="*/ 1177637 w 2673928"/>
              <a:gd name="connsiteY15" fmla="*/ 969818 h 1163782"/>
              <a:gd name="connsiteX16" fmla="*/ 1260764 w 2673928"/>
              <a:gd name="connsiteY16" fmla="*/ 1011382 h 1163782"/>
              <a:gd name="connsiteX17" fmla="*/ 1371600 w 2673928"/>
              <a:gd name="connsiteY17" fmla="*/ 1094509 h 1163782"/>
              <a:gd name="connsiteX18" fmla="*/ 1440873 w 2673928"/>
              <a:gd name="connsiteY18" fmla="*/ 1149927 h 1163782"/>
              <a:gd name="connsiteX19" fmla="*/ 1537855 w 2673928"/>
              <a:gd name="connsiteY19" fmla="*/ 1163782 h 1163782"/>
              <a:gd name="connsiteX20" fmla="*/ 1676400 w 2673928"/>
              <a:gd name="connsiteY20" fmla="*/ 1149927 h 1163782"/>
              <a:gd name="connsiteX21" fmla="*/ 1731819 w 2673928"/>
              <a:gd name="connsiteY21" fmla="*/ 1066800 h 1163782"/>
              <a:gd name="connsiteX22" fmla="*/ 1745673 w 2673928"/>
              <a:gd name="connsiteY22" fmla="*/ 1025236 h 1163782"/>
              <a:gd name="connsiteX23" fmla="*/ 1801091 w 2673928"/>
              <a:gd name="connsiteY23" fmla="*/ 942109 h 1163782"/>
              <a:gd name="connsiteX24" fmla="*/ 1828800 w 2673928"/>
              <a:gd name="connsiteY24" fmla="*/ 858982 h 1163782"/>
              <a:gd name="connsiteX25" fmla="*/ 1842655 w 2673928"/>
              <a:gd name="connsiteY25" fmla="*/ 803564 h 1163782"/>
              <a:gd name="connsiteX26" fmla="*/ 1870364 w 2673928"/>
              <a:gd name="connsiteY26" fmla="*/ 678873 h 1163782"/>
              <a:gd name="connsiteX27" fmla="*/ 1911928 w 2673928"/>
              <a:gd name="connsiteY27" fmla="*/ 595745 h 1163782"/>
              <a:gd name="connsiteX28" fmla="*/ 2022764 w 2673928"/>
              <a:gd name="connsiteY28" fmla="*/ 554182 h 1163782"/>
              <a:gd name="connsiteX29" fmla="*/ 2064328 w 2673928"/>
              <a:gd name="connsiteY29" fmla="*/ 540327 h 1163782"/>
              <a:gd name="connsiteX30" fmla="*/ 2147455 w 2673928"/>
              <a:gd name="connsiteY30" fmla="*/ 415636 h 1163782"/>
              <a:gd name="connsiteX31" fmla="*/ 2175164 w 2673928"/>
              <a:gd name="connsiteY31" fmla="*/ 374073 h 1163782"/>
              <a:gd name="connsiteX32" fmla="*/ 2244437 w 2673928"/>
              <a:gd name="connsiteY32" fmla="*/ 290945 h 1163782"/>
              <a:gd name="connsiteX33" fmla="*/ 2286000 w 2673928"/>
              <a:gd name="connsiteY33" fmla="*/ 124691 h 1163782"/>
              <a:gd name="connsiteX34" fmla="*/ 2327564 w 2673928"/>
              <a:gd name="connsiteY34" fmla="*/ 41564 h 1163782"/>
              <a:gd name="connsiteX35" fmla="*/ 2424546 w 2673928"/>
              <a:gd name="connsiteY35" fmla="*/ 0 h 1163782"/>
              <a:gd name="connsiteX36" fmla="*/ 2493819 w 2673928"/>
              <a:gd name="connsiteY36" fmla="*/ 13855 h 1163782"/>
              <a:gd name="connsiteX37" fmla="*/ 2521528 w 2673928"/>
              <a:gd name="connsiteY37" fmla="*/ 55418 h 1163782"/>
              <a:gd name="connsiteX38" fmla="*/ 2549237 w 2673928"/>
              <a:gd name="connsiteY38" fmla="*/ 138545 h 1163782"/>
              <a:gd name="connsiteX39" fmla="*/ 2563091 w 2673928"/>
              <a:gd name="connsiteY39" fmla="*/ 180109 h 1163782"/>
              <a:gd name="connsiteX40" fmla="*/ 2576946 w 2673928"/>
              <a:gd name="connsiteY40" fmla="*/ 221673 h 1163782"/>
              <a:gd name="connsiteX41" fmla="*/ 2604655 w 2673928"/>
              <a:gd name="connsiteY41" fmla="*/ 360218 h 1163782"/>
              <a:gd name="connsiteX42" fmla="*/ 2646219 w 2673928"/>
              <a:gd name="connsiteY42" fmla="*/ 678873 h 1163782"/>
              <a:gd name="connsiteX43" fmla="*/ 2673928 w 2673928"/>
              <a:gd name="connsiteY43" fmla="*/ 706582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73928" h="1163782">
                <a:moveTo>
                  <a:pt x="0" y="900545"/>
                </a:moveTo>
                <a:cubicBezTo>
                  <a:pt x="50684" y="878824"/>
                  <a:pt x="96883" y="865992"/>
                  <a:pt x="138546" y="831273"/>
                </a:cubicBezTo>
                <a:cubicBezTo>
                  <a:pt x="153598" y="818730"/>
                  <a:pt x="165058" y="802252"/>
                  <a:pt x="180110" y="789709"/>
                </a:cubicBezTo>
                <a:cubicBezTo>
                  <a:pt x="192902" y="779049"/>
                  <a:pt x="208881" y="772660"/>
                  <a:pt x="221673" y="762000"/>
                </a:cubicBezTo>
                <a:cubicBezTo>
                  <a:pt x="236725" y="749457"/>
                  <a:pt x="246934" y="731304"/>
                  <a:pt x="263237" y="720436"/>
                </a:cubicBezTo>
                <a:cubicBezTo>
                  <a:pt x="275388" y="712335"/>
                  <a:pt x="290946" y="711200"/>
                  <a:pt x="304800" y="706582"/>
                </a:cubicBezTo>
                <a:cubicBezTo>
                  <a:pt x="353164" y="658220"/>
                  <a:pt x="320117" y="683004"/>
                  <a:pt x="415637" y="651164"/>
                </a:cubicBezTo>
                <a:lnTo>
                  <a:pt x="457200" y="637309"/>
                </a:lnTo>
                <a:cubicBezTo>
                  <a:pt x="540327" y="641927"/>
                  <a:pt x="623969" y="640837"/>
                  <a:pt x="706582" y="651164"/>
                </a:cubicBezTo>
                <a:cubicBezTo>
                  <a:pt x="735565" y="654787"/>
                  <a:pt x="789710" y="678873"/>
                  <a:pt x="789710" y="678873"/>
                </a:cubicBezTo>
                <a:cubicBezTo>
                  <a:pt x="803564" y="692727"/>
                  <a:pt x="814971" y="709568"/>
                  <a:pt x="831273" y="720436"/>
                </a:cubicBezTo>
                <a:cubicBezTo>
                  <a:pt x="843424" y="728537"/>
                  <a:pt x="861433" y="725168"/>
                  <a:pt x="872837" y="734291"/>
                </a:cubicBezTo>
                <a:cubicBezTo>
                  <a:pt x="962359" y="805910"/>
                  <a:pt x="837640" y="754887"/>
                  <a:pt x="942110" y="789709"/>
                </a:cubicBezTo>
                <a:cubicBezTo>
                  <a:pt x="955964" y="803564"/>
                  <a:pt x="968207" y="819244"/>
                  <a:pt x="983673" y="831273"/>
                </a:cubicBezTo>
                <a:cubicBezTo>
                  <a:pt x="1009960" y="851719"/>
                  <a:pt x="1043251" y="863143"/>
                  <a:pt x="1066800" y="886691"/>
                </a:cubicBezTo>
                <a:cubicBezTo>
                  <a:pt x="1118059" y="937948"/>
                  <a:pt x="1083641" y="907154"/>
                  <a:pt x="1177637" y="969818"/>
                </a:cubicBezTo>
                <a:cubicBezTo>
                  <a:pt x="1231352" y="1005628"/>
                  <a:pt x="1203403" y="992261"/>
                  <a:pt x="1260764" y="1011382"/>
                </a:cubicBezTo>
                <a:cubicBezTo>
                  <a:pt x="1340363" y="1090981"/>
                  <a:pt x="1299057" y="1070329"/>
                  <a:pt x="1371600" y="1094509"/>
                </a:cubicBezTo>
                <a:cubicBezTo>
                  <a:pt x="1389537" y="1112446"/>
                  <a:pt x="1415907" y="1142437"/>
                  <a:pt x="1440873" y="1149927"/>
                </a:cubicBezTo>
                <a:cubicBezTo>
                  <a:pt x="1472151" y="1159311"/>
                  <a:pt x="1505528" y="1159164"/>
                  <a:pt x="1537855" y="1163782"/>
                </a:cubicBezTo>
                <a:cubicBezTo>
                  <a:pt x="1584037" y="1159164"/>
                  <a:pt x="1634888" y="1170683"/>
                  <a:pt x="1676400" y="1149927"/>
                </a:cubicBezTo>
                <a:cubicBezTo>
                  <a:pt x="1706186" y="1135034"/>
                  <a:pt x="1731819" y="1066800"/>
                  <a:pt x="1731819" y="1066800"/>
                </a:cubicBezTo>
                <a:cubicBezTo>
                  <a:pt x="1736437" y="1052945"/>
                  <a:pt x="1738581" y="1038002"/>
                  <a:pt x="1745673" y="1025236"/>
                </a:cubicBezTo>
                <a:cubicBezTo>
                  <a:pt x="1761846" y="996125"/>
                  <a:pt x="1790560" y="973702"/>
                  <a:pt x="1801091" y="942109"/>
                </a:cubicBezTo>
                <a:cubicBezTo>
                  <a:pt x="1810327" y="914400"/>
                  <a:pt x="1821716" y="887318"/>
                  <a:pt x="1828800" y="858982"/>
                </a:cubicBezTo>
                <a:cubicBezTo>
                  <a:pt x="1833418" y="840509"/>
                  <a:pt x="1838524" y="822152"/>
                  <a:pt x="1842655" y="803564"/>
                </a:cubicBezTo>
                <a:cubicBezTo>
                  <a:pt x="1856937" y="739296"/>
                  <a:pt x="1853473" y="737992"/>
                  <a:pt x="1870364" y="678873"/>
                </a:cubicBezTo>
                <a:cubicBezTo>
                  <a:pt x="1879378" y="647323"/>
                  <a:pt x="1887641" y="620032"/>
                  <a:pt x="1911928" y="595745"/>
                </a:cubicBezTo>
                <a:cubicBezTo>
                  <a:pt x="1949939" y="557733"/>
                  <a:pt x="1969896" y="567399"/>
                  <a:pt x="2022764" y="554182"/>
                </a:cubicBezTo>
                <a:cubicBezTo>
                  <a:pt x="2036932" y="550640"/>
                  <a:pt x="2050473" y="544945"/>
                  <a:pt x="2064328" y="540327"/>
                </a:cubicBezTo>
                <a:lnTo>
                  <a:pt x="2147455" y="415636"/>
                </a:lnTo>
                <a:cubicBezTo>
                  <a:pt x="2156691" y="401782"/>
                  <a:pt x="2163390" y="385847"/>
                  <a:pt x="2175164" y="374073"/>
                </a:cubicBezTo>
                <a:cubicBezTo>
                  <a:pt x="2228502" y="320735"/>
                  <a:pt x="2205860" y="348812"/>
                  <a:pt x="2244437" y="290945"/>
                </a:cubicBezTo>
                <a:cubicBezTo>
                  <a:pt x="2263092" y="179009"/>
                  <a:pt x="2249408" y="234466"/>
                  <a:pt x="2286000" y="124691"/>
                </a:cubicBezTo>
                <a:cubicBezTo>
                  <a:pt x="2297268" y="90887"/>
                  <a:pt x="2300707" y="68421"/>
                  <a:pt x="2327564" y="41564"/>
                </a:cubicBezTo>
                <a:cubicBezTo>
                  <a:pt x="2359457" y="9672"/>
                  <a:pt x="2382151" y="10599"/>
                  <a:pt x="2424546" y="0"/>
                </a:cubicBezTo>
                <a:cubicBezTo>
                  <a:pt x="2447637" y="4618"/>
                  <a:pt x="2473373" y="2172"/>
                  <a:pt x="2493819" y="13855"/>
                </a:cubicBezTo>
                <a:cubicBezTo>
                  <a:pt x="2508276" y="22116"/>
                  <a:pt x="2514765" y="40202"/>
                  <a:pt x="2521528" y="55418"/>
                </a:cubicBezTo>
                <a:cubicBezTo>
                  <a:pt x="2533390" y="82108"/>
                  <a:pt x="2540001" y="110836"/>
                  <a:pt x="2549237" y="138545"/>
                </a:cubicBezTo>
                <a:lnTo>
                  <a:pt x="2563091" y="180109"/>
                </a:lnTo>
                <a:cubicBezTo>
                  <a:pt x="2567709" y="193964"/>
                  <a:pt x="2574082" y="207352"/>
                  <a:pt x="2576946" y="221673"/>
                </a:cubicBezTo>
                <a:lnTo>
                  <a:pt x="2604655" y="360218"/>
                </a:lnTo>
                <a:cubicBezTo>
                  <a:pt x="2613491" y="536923"/>
                  <a:pt x="2568266" y="581431"/>
                  <a:pt x="2646219" y="678873"/>
                </a:cubicBezTo>
                <a:cubicBezTo>
                  <a:pt x="2654379" y="689073"/>
                  <a:pt x="2664692" y="697346"/>
                  <a:pt x="2673928" y="706582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04E39-792E-80C3-EBA4-5DEA01DC95D7}"/>
              </a:ext>
            </a:extLst>
          </p:cNvPr>
          <p:cNvSpPr txBox="1"/>
          <p:nvPr/>
        </p:nvSpPr>
        <p:spPr>
          <a:xfrm>
            <a:off x="4588565" y="4149582"/>
            <a:ext cx="528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Make Autonomous Systems </a:t>
            </a:r>
            <a:r>
              <a:rPr lang="en-US" sz="2400" b="1" i="1" dirty="0">
                <a:solidFill>
                  <a:schemeClr val="accent1"/>
                </a:solidFill>
              </a:rPr>
              <a:t>Trustworthy</a:t>
            </a:r>
            <a:r>
              <a:rPr lang="en-US" sz="2400" i="1" dirty="0"/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06EAE-907F-B415-1468-0C2894DB0563}"/>
              </a:ext>
            </a:extLst>
          </p:cNvPr>
          <p:cNvSpPr txBox="1"/>
          <p:nvPr/>
        </p:nvSpPr>
        <p:spPr>
          <a:xfrm>
            <a:off x="5542572" y="4570439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Safe for practical purposes with a high level of confidence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F1A301-D68F-923D-1EE3-ED5DAE4C3033}"/>
              </a:ext>
            </a:extLst>
          </p:cNvPr>
          <p:cNvSpPr txBox="1"/>
          <p:nvPr/>
        </p:nvSpPr>
        <p:spPr>
          <a:xfrm>
            <a:off x="4588564" y="5090995"/>
            <a:ext cx="422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Trades of </a:t>
            </a:r>
            <a:r>
              <a:rPr lang="en-US" sz="2400" b="1" i="1" dirty="0">
                <a:solidFill>
                  <a:schemeClr val="accent1"/>
                </a:solidFill>
              </a:rPr>
              <a:t>Formal Guarantees</a:t>
            </a:r>
            <a:r>
              <a:rPr lang="en-US" sz="2400" i="1" dirty="0"/>
              <a:t>, with </a:t>
            </a:r>
            <a:r>
              <a:rPr lang="en-US" sz="2400" b="1" i="1" dirty="0">
                <a:solidFill>
                  <a:schemeClr val="accent1"/>
                </a:solidFill>
              </a:rPr>
              <a:t>Statistical Guarantees.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C4661-76FA-F434-C06A-DBC11058632E}"/>
              </a:ext>
            </a:extLst>
          </p:cNvPr>
          <p:cNvSpPr/>
          <p:nvPr/>
        </p:nvSpPr>
        <p:spPr>
          <a:xfrm>
            <a:off x="5223844" y="5544066"/>
            <a:ext cx="2991901" cy="399975"/>
          </a:xfrm>
          <a:prstGeom prst="rect">
            <a:avLst/>
          </a:pr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08ADB-BFD1-87A9-A171-072B4053FC61}"/>
              </a:ext>
            </a:extLst>
          </p:cNvPr>
          <p:cNvSpPr txBox="1"/>
          <p:nvPr/>
        </p:nvSpPr>
        <p:spPr>
          <a:xfrm>
            <a:off x="8789355" y="5321827"/>
            <a:ext cx="3402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Efficient for complex systems, and provides high confidence safety guarantees for practical purposes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60B3C45-3CD7-5136-C617-906DD46C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19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B82ED-E9FC-19C7-608B-4CCD235B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999E-4A4E-51A9-3B42-31F4947F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5136F-7322-96B5-65A5-B25ACABC9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1" y="1189142"/>
            <a:ext cx="5865512" cy="5634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814BF3-B328-6E33-6F29-F4C44AD7DF25}"/>
                  </a:ext>
                </a:extLst>
              </p:cNvPr>
              <p:cNvSpPr txBox="1"/>
              <p:nvPr/>
            </p:nvSpPr>
            <p:spPr>
              <a:xfrm>
                <a:off x="7532988" y="288741"/>
                <a:ext cx="382081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Step 0:</a:t>
                </a:r>
                <a:r>
                  <a:rPr lang="en-US" sz="2800" dirty="0"/>
                  <a:t> Computing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(Statistical Hypothesis Testing)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814BF3-B328-6E33-6F29-F4C44AD7D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88" y="288741"/>
                <a:ext cx="3820810" cy="1384995"/>
              </a:xfrm>
              <a:prstGeom prst="rect">
                <a:avLst/>
              </a:prstGeom>
              <a:blipFill>
                <a:blip r:embed="rId4"/>
                <a:stretch>
                  <a:fillRect l="-3322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A1324F-D479-35BE-4D73-CAB21715F3C0}"/>
                  </a:ext>
                </a:extLst>
              </p:cNvPr>
              <p:cNvSpPr txBox="1"/>
              <p:nvPr/>
            </p:nvSpPr>
            <p:spPr>
              <a:xfrm>
                <a:off x="5646551" y="2239989"/>
                <a:ext cx="13256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A1324F-D479-35BE-4D73-CAB21715F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551" y="2239989"/>
                <a:ext cx="1325684" cy="369332"/>
              </a:xfrm>
              <a:prstGeom prst="rect">
                <a:avLst/>
              </a:prstGeom>
              <a:blipFill>
                <a:blip r:embed="rId5"/>
                <a:stretch>
                  <a:fillRect l="-283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8E564B9-7D30-2B01-BF54-750B954EA433}"/>
              </a:ext>
            </a:extLst>
          </p:cNvPr>
          <p:cNvSpPr/>
          <p:nvPr/>
        </p:nvSpPr>
        <p:spPr>
          <a:xfrm>
            <a:off x="4999279" y="1223778"/>
            <a:ext cx="1163782" cy="932688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72A342-0D47-7A1E-94FF-366AC14816C9}"/>
              </a:ext>
            </a:extLst>
          </p:cNvPr>
          <p:cNvSpPr/>
          <p:nvPr/>
        </p:nvSpPr>
        <p:spPr>
          <a:xfrm>
            <a:off x="4195714" y="5033778"/>
            <a:ext cx="1637049" cy="932688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C7DC3A-EE24-2971-05F8-57811E00FC79}"/>
              </a:ext>
            </a:extLst>
          </p:cNvPr>
          <p:cNvSpPr txBox="1"/>
          <p:nvPr/>
        </p:nvSpPr>
        <p:spPr>
          <a:xfrm>
            <a:off x="7190049" y="1910707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Formulate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7F0584-8AB4-D617-8518-99EE626C87AF}"/>
                  </a:ext>
                </a:extLst>
              </p:cNvPr>
              <p:cNvSpPr txBox="1"/>
              <p:nvPr/>
            </p:nvSpPr>
            <p:spPr>
              <a:xfrm>
                <a:off x="7706823" y="2395355"/>
                <a:ext cx="4468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𝑃𝑟𝑜𝑏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𝑡𝑟𝑎𝑗𝑒𝑐𝑡𝑜𝑟𝑦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𝑠𝑎𝑓𝑒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7F0584-8AB4-D617-8518-99EE626C8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823" y="2395355"/>
                <a:ext cx="4468082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FF0322-AA8D-2A53-8611-54AC116F35CE}"/>
                  </a:ext>
                </a:extLst>
              </p:cNvPr>
              <p:cNvSpPr txBox="1"/>
              <p:nvPr/>
            </p:nvSpPr>
            <p:spPr>
              <a:xfrm>
                <a:off x="7706823" y="2788418"/>
                <a:ext cx="4468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𝑃𝑟𝑜𝑏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𝑡𝑟𝑎𝑗𝑒𝑐𝑡𝑜𝑟𝑦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𝑠𝑎𝑓𝑒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FF0322-AA8D-2A53-8611-54AC116F3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823" y="2788418"/>
                <a:ext cx="4468082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A5F9C0D-81CF-99CB-3937-ACA8D0287C55}"/>
              </a:ext>
            </a:extLst>
          </p:cNvPr>
          <p:cNvSpPr txBox="1"/>
          <p:nvPr/>
        </p:nvSpPr>
        <p:spPr>
          <a:xfrm>
            <a:off x="6109361" y="3339775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Hypothesis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B2843B-A893-A2BC-AA4B-E3CFB6329E17}"/>
                  </a:ext>
                </a:extLst>
              </p:cNvPr>
              <p:cNvSpPr txBox="1"/>
              <p:nvPr/>
            </p:nvSpPr>
            <p:spPr>
              <a:xfrm>
                <a:off x="6562670" y="3746846"/>
                <a:ext cx="51854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Analyze </a:t>
                </a:r>
                <a:r>
                  <a:rPr lang="en-US" dirty="0">
                    <a:solidFill>
                      <a:schemeClr val="accent1"/>
                    </a:solidFill>
                  </a:rPr>
                  <a:t>random sample trajectories</a:t>
                </a:r>
                <a:r>
                  <a:rPr lang="en-US" dirty="0"/>
                  <a:t> to select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B2843B-A893-A2BC-AA4B-E3CFB632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70" y="3746846"/>
                <a:ext cx="5185446" cy="646331"/>
              </a:xfrm>
              <a:prstGeom prst="rect">
                <a:avLst/>
              </a:prstGeom>
              <a:blipFill>
                <a:blip r:embed="rId8"/>
                <a:stretch>
                  <a:fillRect l="-978" t="-5769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C963E7-C876-9CF3-9632-531DDEABF774}"/>
                  </a:ext>
                </a:extLst>
              </p:cNvPr>
              <p:cNvSpPr txBox="1"/>
              <p:nvPr/>
            </p:nvSpPr>
            <p:spPr>
              <a:xfrm>
                <a:off x="6562670" y="4371801"/>
                <a:ext cx="3678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Note: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denotes the system is safe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C963E7-C876-9CF3-9632-531DDEABF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70" y="4371801"/>
                <a:ext cx="3678268" cy="369332"/>
              </a:xfrm>
              <a:prstGeom prst="rect">
                <a:avLst/>
              </a:prstGeom>
              <a:blipFill>
                <a:blip r:embed="rId9"/>
                <a:stretch>
                  <a:fillRect l="-137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C60A45-FD60-6A64-9EDF-80AD3D0EC0A5}"/>
                  </a:ext>
                </a:extLst>
              </p:cNvPr>
              <p:cNvSpPr txBox="1"/>
              <p:nvPr/>
            </p:nvSpPr>
            <p:spPr>
              <a:xfrm>
                <a:off x="6209377" y="5033778"/>
                <a:ext cx="16572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Compute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C60A45-FD60-6A64-9EDF-80AD3D0EC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77" y="5033778"/>
                <a:ext cx="1657249" cy="461665"/>
              </a:xfrm>
              <a:prstGeom prst="rect">
                <a:avLst/>
              </a:prstGeom>
              <a:blipFill>
                <a:blip r:embed="rId10"/>
                <a:stretch>
                  <a:fillRect l="-610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C723F5-CDA9-0B22-B732-27834E103FB3}"/>
                  </a:ext>
                </a:extLst>
              </p:cNvPr>
              <p:cNvSpPr txBox="1"/>
              <p:nvPr/>
            </p:nvSpPr>
            <p:spPr>
              <a:xfrm>
                <a:off x="6562669" y="5489713"/>
                <a:ext cx="54387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Such that if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random trajectories</a:t>
                </a:r>
                <a:r>
                  <a:rPr lang="en-US" dirty="0"/>
                  <a:t> are safe,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selected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C723F5-CDA9-0B22-B732-27834E103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69" y="5489713"/>
                <a:ext cx="5438723" cy="646331"/>
              </a:xfrm>
              <a:prstGeom prst="rect">
                <a:avLst/>
              </a:prstGeom>
              <a:blipFill>
                <a:blip r:embed="rId11"/>
                <a:stretch>
                  <a:fillRect l="-930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23787C-CB11-2DE8-61F9-38850514E605}"/>
                  </a:ext>
                </a:extLst>
              </p:cNvPr>
              <p:cNvSpPr txBox="1"/>
              <p:nvPr/>
            </p:nvSpPr>
            <p:spPr>
              <a:xfrm>
                <a:off x="6562669" y="6133403"/>
                <a:ext cx="54387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Such a closed form can be obtained based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23787C-CB11-2DE8-61F9-38850514E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669" y="6133403"/>
                <a:ext cx="5438723" cy="369332"/>
              </a:xfrm>
              <a:prstGeom prst="rect">
                <a:avLst/>
              </a:prstGeom>
              <a:blipFill>
                <a:blip r:embed="rId12"/>
                <a:stretch>
                  <a:fillRect l="-930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77E83-96CA-75B1-450B-4B32E91B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21" grpId="0" animBg="1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F69AF-327B-2C5D-84DB-31017D91F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EF4B-C75B-5A95-47E0-F9F20B58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F6042-6FBE-0F18-D0BA-ABADEC87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1" y="1189142"/>
            <a:ext cx="5865512" cy="56342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AD872E-D341-B7B3-61A4-71825BF89EE6}"/>
              </a:ext>
            </a:extLst>
          </p:cNvPr>
          <p:cNvSpPr txBox="1"/>
          <p:nvPr/>
        </p:nvSpPr>
        <p:spPr>
          <a:xfrm>
            <a:off x="7532988" y="288741"/>
            <a:ext cx="3820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1:</a:t>
            </a:r>
            <a:r>
              <a:rPr lang="en-US" sz="2800" dirty="0"/>
              <a:t> Create random trajectories from the log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A0333-13C5-8BD2-C6A5-DA26FD61735A}"/>
              </a:ext>
            </a:extLst>
          </p:cNvPr>
          <p:cNvSpPr/>
          <p:nvPr/>
        </p:nvSpPr>
        <p:spPr>
          <a:xfrm>
            <a:off x="746235" y="3254188"/>
            <a:ext cx="3163614" cy="1118115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25136831-8871-7B2B-500B-BA059F6D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9" y="2265003"/>
            <a:ext cx="1790593" cy="11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794B7-D041-3973-F63D-C43179E3AB83}"/>
              </a:ext>
            </a:extLst>
          </p:cNvPr>
          <p:cNvSpPr txBox="1"/>
          <p:nvPr/>
        </p:nvSpPr>
        <p:spPr>
          <a:xfrm>
            <a:off x="6309393" y="2080337"/>
            <a:ext cx="219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I/O Execution Model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D00764-482E-D896-A282-C752095DBAFC}"/>
              </a:ext>
            </a:extLst>
          </p:cNvPr>
          <p:cNvGrpSpPr/>
          <p:nvPr/>
        </p:nvGrpSpPr>
        <p:grpSpPr>
          <a:xfrm>
            <a:off x="6309393" y="3686429"/>
            <a:ext cx="3805757" cy="2706236"/>
            <a:chOff x="539574" y="4099644"/>
            <a:chExt cx="3805757" cy="270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9CC930-5441-C7D5-8DB7-B11C0D176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74" y="4099644"/>
              <a:ext cx="3695704" cy="27062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017EB2-5D03-3F7E-F1EF-B1459B6E447F}"/>
                </a:ext>
              </a:extLst>
            </p:cNvPr>
            <p:cNvSpPr txBox="1"/>
            <p:nvPr/>
          </p:nvSpPr>
          <p:spPr>
            <a:xfrm>
              <a:off x="1623585" y="6236470"/>
              <a:ext cx="110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u="none" strike="noStrike" baseline="0" dirty="0">
                  <a:latin typeface="SFRM1000"/>
                </a:rPr>
                <a:t>Log</a:t>
              </a:r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390A6-31A5-E651-66F5-F529C3601E66}"/>
                </a:ext>
              </a:extLst>
            </p:cNvPr>
            <p:cNvSpPr txBox="1"/>
            <p:nvPr/>
          </p:nvSpPr>
          <p:spPr>
            <a:xfrm>
              <a:off x="2174741" y="4170329"/>
              <a:ext cx="2170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Unsafe region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0F7A48-04DB-B634-DCF5-3829CA224792}"/>
              </a:ext>
            </a:extLst>
          </p:cNvPr>
          <p:cNvCxnSpPr>
            <a:cxnSpLocks/>
          </p:cNvCxnSpPr>
          <p:nvPr/>
        </p:nvCxnSpPr>
        <p:spPr>
          <a:xfrm>
            <a:off x="6942758" y="3273491"/>
            <a:ext cx="0" cy="140608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9DC9D9D-CBF2-9038-CFB8-916467808C90}"/>
              </a:ext>
            </a:extLst>
          </p:cNvPr>
          <p:cNvSpPr txBox="1"/>
          <p:nvPr/>
        </p:nvSpPr>
        <p:spPr>
          <a:xfrm>
            <a:off x="9473249" y="1761886"/>
            <a:ext cx="230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Valid Trajectory?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AF88096-BB17-5A65-80A7-D4F375AB861F}"/>
              </a:ext>
            </a:extLst>
          </p:cNvPr>
          <p:cNvSpPr/>
          <p:nvPr/>
        </p:nvSpPr>
        <p:spPr>
          <a:xfrm>
            <a:off x="6494929" y="4773706"/>
            <a:ext cx="2810436" cy="295835"/>
          </a:xfrm>
          <a:custGeom>
            <a:avLst/>
            <a:gdLst>
              <a:gd name="connsiteX0" fmla="*/ 0 w 2810436"/>
              <a:gd name="connsiteY0" fmla="*/ 121023 h 295835"/>
              <a:gd name="connsiteX1" fmla="*/ 174812 w 2810436"/>
              <a:gd name="connsiteY1" fmla="*/ 80682 h 295835"/>
              <a:gd name="connsiteX2" fmla="*/ 228600 w 2810436"/>
              <a:gd name="connsiteY2" fmla="*/ 67235 h 295835"/>
              <a:gd name="connsiteX3" fmla="*/ 322730 w 2810436"/>
              <a:gd name="connsiteY3" fmla="*/ 53788 h 295835"/>
              <a:gd name="connsiteX4" fmla="*/ 443753 w 2810436"/>
              <a:gd name="connsiteY4" fmla="*/ 13447 h 295835"/>
              <a:gd name="connsiteX5" fmla="*/ 484095 w 2810436"/>
              <a:gd name="connsiteY5" fmla="*/ 0 h 295835"/>
              <a:gd name="connsiteX6" fmla="*/ 658906 w 2810436"/>
              <a:gd name="connsiteY6" fmla="*/ 13447 h 295835"/>
              <a:gd name="connsiteX7" fmla="*/ 699247 w 2810436"/>
              <a:gd name="connsiteY7" fmla="*/ 26894 h 295835"/>
              <a:gd name="connsiteX8" fmla="*/ 766483 w 2810436"/>
              <a:gd name="connsiteY8" fmla="*/ 80682 h 295835"/>
              <a:gd name="connsiteX9" fmla="*/ 806824 w 2810436"/>
              <a:gd name="connsiteY9" fmla="*/ 94129 h 295835"/>
              <a:gd name="connsiteX10" fmla="*/ 887506 w 2810436"/>
              <a:gd name="connsiteY10" fmla="*/ 147918 h 295835"/>
              <a:gd name="connsiteX11" fmla="*/ 927847 w 2810436"/>
              <a:gd name="connsiteY11" fmla="*/ 174812 h 295835"/>
              <a:gd name="connsiteX12" fmla="*/ 954742 w 2810436"/>
              <a:gd name="connsiteY12" fmla="*/ 201706 h 295835"/>
              <a:gd name="connsiteX13" fmla="*/ 1021977 w 2810436"/>
              <a:gd name="connsiteY13" fmla="*/ 268941 h 295835"/>
              <a:gd name="connsiteX14" fmla="*/ 1075765 w 2810436"/>
              <a:gd name="connsiteY14" fmla="*/ 282388 h 295835"/>
              <a:gd name="connsiteX15" fmla="*/ 1116106 w 2810436"/>
              <a:gd name="connsiteY15" fmla="*/ 295835 h 295835"/>
              <a:gd name="connsiteX16" fmla="*/ 1250577 w 2810436"/>
              <a:gd name="connsiteY16" fmla="*/ 282388 h 295835"/>
              <a:gd name="connsiteX17" fmla="*/ 1317812 w 2810436"/>
              <a:gd name="connsiteY17" fmla="*/ 268941 h 295835"/>
              <a:gd name="connsiteX18" fmla="*/ 1492624 w 2810436"/>
              <a:gd name="connsiteY18" fmla="*/ 242047 h 295835"/>
              <a:gd name="connsiteX19" fmla="*/ 1761565 w 2810436"/>
              <a:gd name="connsiteY19" fmla="*/ 215153 h 295835"/>
              <a:gd name="connsiteX20" fmla="*/ 1882589 w 2810436"/>
              <a:gd name="connsiteY20" fmla="*/ 188259 h 295835"/>
              <a:gd name="connsiteX21" fmla="*/ 1963271 w 2810436"/>
              <a:gd name="connsiteY21" fmla="*/ 147918 h 295835"/>
              <a:gd name="connsiteX22" fmla="*/ 2178424 w 2810436"/>
              <a:gd name="connsiteY22" fmla="*/ 107576 h 295835"/>
              <a:gd name="connsiteX23" fmla="*/ 2299447 w 2810436"/>
              <a:gd name="connsiteY23" fmla="*/ 94129 h 295835"/>
              <a:gd name="connsiteX24" fmla="*/ 2581836 w 2810436"/>
              <a:gd name="connsiteY24" fmla="*/ 107576 h 295835"/>
              <a:gd name="connsiteX25" fmla="*/ 2635624 w 2810436"/>
              <a:gd name="connsiteY25" fmla="*/ 121023 h 295835"/>
              <a:gd name="connsiteX26" fmla="*/ 2716306 w 2810436"/>
              <a:gd name="connsiteY26" fmla="*/ 147918 h 295835"/>
              <a:gd name="connsiteX27" fmla="*/ 2756647 w 2810436"/>
              <a:gd name="connsiteY27" fmla="*/ 161365 h 295835"/>
              <a:gd name="connsiteX28" fmla="*/ 2810436 w 2810436"/>
              <a:gd name="connsiteY28" fmla="*/ 174812 h 29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10436" h="295835">
                <a:moveTo>
                  <a:pt x="0" y="121023"/>
                </a:moveTo>
                <a:cubicBezTo>
                  <a:pt x="263642" y="55113"/>
                  <a:pt x="-11459" y="122075"/>
                  <a:pt x="174812" y="80682"/>
                </a:cubicBezTo>
                <a:cubicBezTo>
                  <a:pt x="192853" y="76673"/>
                  <a:pt x="210417" y="70541"/>
                  <a:pt x="228600" y="67235"/>
                </a:cubicBezTo>
                <a:cubicBezTo>
                  <a:pt x="259784" y="61565"/>
                  <a:pt x="291353" y="58270"/>
                  <a:pt x="322730" y="53788"/>
                </a:cubicBezTo>
                <a:lnTo>
                  <a:pt x="443753" y="13447"/>
                </a:lnTo>
                <a:lnTo>
                  <a:pt x="484095" y="0"/>
                </a:lnTo>
                <a:cubicBezTo>
                  <a:pt x="542365" y="4482"/>
                  <a:pt x="600915" y="6198"/>
                  <a:pt x="658906" y="13447"/>
                </a:cubicBezTo>
                <a:cubicBezTo>
                  <a:pt x="672971" y="15205"/>
                  <a:pt x="687093" y="19601"/>
                  <a:pt x="699247" y="26894"/>
                </a:cubicBezTo>
                <a:cubicBezTo>
                  <a:pt x="824322" y="101938"/>
                  <a:pt x="605008" y="-56"/>
                  <a:pt x="766483" y="80682"/>
                </a:cubicBezTo>
                <a:cubicBezTo>
                  <a:pt x="779161" y="87021"/>
                  <a:pt x="794433" y="87245"/>
                  <a:pt x="806824" y="94129"/>
                </a:cubicBezTo>
                <a:cubicBezTo>
                  <a:pt x="835079" y="109826"/>
                  <a:pt x="860612" y="129988"/>
                  <a:pt x="887506" y="147918"/>
                </a:cubicBezTo>
                <a:cubicBezTo>
                  <a:pt x="900953" y="156883"/>
                  <a:pt x="916419" y="163384"/>
                  <a:pt x="927847" y="174812"/>
                </a:cubicBezTo>
                <a:cubicBezTo>
                  <a:pt x="936812" y="183777"/>
                  <a:pt x="946822" y="191806"/>
                  <a:pt x="954742" y="201706"/>
                </a:cubicBezTo>
                <a:cubicBezTo>
                  <a:pt x="985924" y="240683"/>
                  <a:pt x="972865" y="247893"/>
                  <a:pt x="1021977" y="268941"/>
                </a:cubicBezTo>
                <a:cubicBezTo>
                  <a:pt x="1038964" y="276221"/>
                  <a:pt x="1057995" y="277311"/>
                  <a:pt x="1075765" y="282388"/>
                </a:cubicBezTo>
                <a:cubicBezTo>
                  <a:pt x="1089394" y="286282"/>
                  <a:pt x="1102659" y="291353"/>
                  <a:pt x="1116106" y="295835"/>
                </a:cubicBezTo>
                <a:cubicBezTo>
                  <a:pt x="1160930" y="291353"/>
                  <a:pt x="1205925" y="288342"/>
                  <a:pt x="1250577" y="282388"/>
                </a:cubicBezTo>
                <a:cubicBezTo>
                  <a:pt x="1273232" y="279367"/>
                  <a:pt x="1295325" y="273029"/>
                  <a:pt x="1317812" y="268941"/>
                </a:cubicBezTo>
                <a:cubicBezTo>
                  <a:pt x="1374306" y="258670"/>
                  <a:pt x="1435966" y="249601"/>
                  <a:pt x="1492624" y="242047"/>
                </a:cubicBezTo>
                <a:cubicBezTo>
                  <a:pt x="1626903" y="224143"/>
                  <a:pt x="1604298" y="228259"/>
                  <a:pt x="1761565" y="215153"/>
                </a:cubicBezTo>
                <a:cubicBezTo>
                  <a:pt x="1792552" y="209989"/>
                  <a:pt x="1849486" y="204810"/>
                  <a:pt x="1882589" y="188259"/>
                </a:cubicBezTo>
                <a:cubicBezTo>
                  <a:pt x="1942819" y="158145"/>
                  <a:pt x="1900498" y="162404"/>
                  <a:pt x="1963271" y="147918"/>
                </a:cubicBezTo>
                <a:cubicBezTo>
                  <a:pt x="2001441" y="139109"/>
                  <a:pt x="2126039" y="114561"/>
                  <a:pt x="2178424" y="107576"/>
                </a:cubicBezTo>
                <a:cubicBezTo>
                  <a:pt x="2218657" y="102212"/>
                  <a:pt x="2259106" y="98611"/>
                  <a:pt x="2299447" y="94129"/>
                </a:cubicBezTo>
                <a:cubicBezTo>
                  <a:pt x="2393577" y="98611"/>
                  <a:pt x="2487900" y="100061"/>
                  <a:pt x="2581836" y="107576"/>
                </a:cubicBezTo>
                <a:cubicBezTo>
                  <a:pt x="2600258" y="109050"/>
                  <a:pt x="2617922" y="115712"/>
                  <a:pt x="2635624" y="121023"/>
                </a:cubicBezTo>
                <a:cubicBezTo>
                  <a:pt x="2662777" y="129169"/>
                  <a:pt x="2689412" y="138953"/>
                  <a:pt x="2716306" y="147918"/>
                </a:cubicBezTo>
                <a:lnTo>
                  <a:pt x="2756647" y="161365"/>
                </a:lnTo>
                <a:cubicBezTo>
                  <a:pt x="2801241" y="176229"/>
                  <a:pt x="2782814" y="174812"/>
                  <a:pt x="2810436" y="174812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6550D000-4948-DC41-19BE-C775DFEDB632}"/>
              </a:ext>
            </a:extLst>
          </p:cNvPr>
          <p:cNvSpPr/>
          <p:nvPr/>
        </p:nvSpPr>
        <p:spPr>
          <a:xfrm>
            <a:off x="10110661" y="1622232"/>
            <a:ext cx="865090" cy="683678"/>
          </a:xfrm>
          <a:prstGeom prst="mathMultiply">
            <a:avLst>
              <a:gd name="adj1" fmla="val 161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2B00F9-81D3-76A3-4060-F411B16B640C}"/>
              </a:ext>
            </a:extLst>
          </p:cNvPr>
          <p:cNvSpPr txBox="1"/>
          <p:nvPr/>
        </p:nvSpPr>
        <p:spPr>
          <a:xfrm>
            <a:off x="9305365" y="2423343"/>
            <a:ext cx="271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intersecting all logs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77C215-DA53-741E-0CE3-60DA989C8AB5}"/>
              </a:ext>
            </a:extLst>
          </p:cNvPr>
          <p:cNvSpPr txBox="1"/>
          <p:nvPr/>
        </p:nvSpPr>
        <p:spPr>
          <a:xfrm>
            <a:off x="9775361" y="2967351"/>
            <a:ext cx="2246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Such a behavior was </a:t>
            </a:r>
            <a:r>
              <a:rPr lang="en-US" sz="2000" b="1" u="sng" dirty="0"/>
              <a:t>never</a:t>
            </a:r>
            <a:r>
              <a:rPr lang="en-US" sz="2000" dirty="0"/>
              <a:t> witnessed during its execution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11D328E-C4F1-9062-98D4-1D3E7B75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6" grpId="0"/>
      <p:bldP spid="4" grpId="0"/>
      <p:bldP spid="23" grpId="0" animBg="1"/>
      <p:bldP spid="27" grpId="0" animBg="1"/>
      <p:bldP spid="31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C9915-8D88-2E04-CBED-6814EA0C5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231D-7D3B-72D9-ED18-A9F13E31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5EFD2-DF8C-2AD7-B9F0-5F888D67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1" y="1189142"/>
            <a:ext cx="5865512" cy="56342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D5671A-7E10-F712-553E-284D7C360730}"/>
              </a:ext>
            </a:extLst>
          </p:cNvPr>
          <p:cNvSpPr txBox="1"/>
          <p:nvPr/>
        </p:nvSpPr>
        <p:spPr>
          <a:xfrm>
            <a:off x="7532988" y="288741"/>
            <a:ext cx="3820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1:</a:t>
            </a:r>
            <a:r>
              <a:rPr lang="en-US" sz="2800" dirty="0"/>
              <a:t> Create random trajectories from the log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D0BEF7-110C-C561-03B6-0D1A8B6C776E}"/>
              </a:ext>
            </a:extLst>
          </p:cNvPr>
          <p:cNvSpPr/>
          <p:nvPr/>
        </p:nvSpPr>
        <p:spPr>
          <a:xfrm>
            <a:off x="746235" y="3254188"/>
            <a:ext cx="3163614" cy="1118115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39FBAFF7-3694-41A3-D88E-C1335A26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9" y="2265003"/>
            <a:ext cx="1790593" cy="11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2B76A-5A6C-115C-5994-330E386C5322}"/>
              </a:ext>
            </a:extLst>
          </p:cNvPr>
          <p:cNvSpPr txBox="1"/>
          <p:nvPr/>
        </p:nvSpPr>
        <p:spPr>
          <a:xfrm>
            <a:off x="6309393" y="2080337"/>
            <a:ext cx="219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I/O Execution Model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0CFEFF-E775-AECE-047F-43B9E930D2E1}"/>
              </a:ext>
            </a:extLst>
          </p:cNvPr>
          <p:cNvGrpSpPr/>
          <p:nvPr/>
        </p:nvGrpSpPr>
        <p:grpSpPr>
          <a:xfrm>
            <a:off x="6309393" y="3686429"/>
            <a:ext cx="3805757" cy="2706236"/>
            <a:chOff x="539574" y="4099644"/>
            <a:chExt cx="3805757" cy="270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FE7D92-88B3-982E-EFDD-C64FEBCC1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74" y="4099644"/>
              <a:ext cx="3695704" cy="27062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2A0A6C-0411-02CF-8D3C-AF77748034CB}"/>
                </a:ext>
              </a:extLst>
            </p:cNvPr>
            <p:cNvSpPr txBox="1"/>
            <p:nvPr/>
          </p:nvSpPr>
          <p:spPr>
            <a:xfrm>
              <a:off x="1623585" y="6236470"/>
              <a:ext cx="110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u="none" strike="noStrike" baseline="0" dirty="0">
                  <a:latin typeface="SFRM1000"/>
                </a:rPr>
                <a:t>Log</a:t>
              </a:r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EB5D11-4ADE-3EE3-7A4C-9F52883CCFA3}"/>
                </a:ext>
              </a:extLst>
            </p:cNvPr>
            <p:cNvSpPr txBox="1"/>
            <p:nvPr/>
          </p:nvSpPr>
          <p:spPr>
            <a:xfrm>
              <a:off x="2174741" y="4170329"/>
              <a:ext cx="2170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Unsafe region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493A54-6F37-A46B-A48B-BE21951D2C23}"/>
              </a:ext>
            </a:extLst>
          </p:cNvPr>
          <p:cNvCxnSpPr>
            <a:cxnSpLocks/>
          </p:cNvCxnSpPr>
          <p:nvPr/>
        </p:nvCxnSpPr>
        <p:spPr>
          <a:xfrm>
            <a:off x="6942758" y="3273491"/>
            <a:ext cx="0" cy="140608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A5AEB7C-AD49-2E2A-351F-0EAF09D29AAA}"/>
              </a:ext>
            </a:extLst>
          </p:cNvPr>
          <p:cNvSpPr txBox="1"/>
          <p:nvPr/>
        </p:nvSpPr>
        <p:spPr>
          <a:xfrm>
            <a:off x="9473249" y="1761886"/>
            <a:ext cx="230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Valid Trajectory?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FCF75E-3022-79D5-5E11-002127096919}"/>
              </a:ext>
            </a:extLst>
          </p:cNvPr>
          <p:cNvSpPr txBox="1"/>
          <p:nvPr/>
        </p:nvSpPr>
        <p:spPr>
          <a:xfrm>
            <a:off x="9475694" y="2342479"/>
            <a:ext cx="271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Intersecting all logs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418350-B3BD-37B4-D72E-1142AE4569D2}"/>
              </a:ext>
            </a:extLst>
          </p:cNvPr>
          <p:cNvSpPr txBox="1"/>
          <p:nvPr/>
        </p:nvSpPr>
        <p:spPr>
          <a:xfrm>
            <a:off x="9775361" y="2967351"/>
            <a:ext cx="2246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Such a behavior </a:t>
            </a:r>
            <a:r>
              <a:rPr lang="en-US" sz="2000" b="1" u="sng" dirty="0"/>
              <a:t>was</a:t>
            </a:r>
            <a:r>
              <a:rPr lang="en-US" sz="2000" dirty="0"/>
              <a:t> witnessed during its execution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E006F63-5F19-6740-B01F-CCE28E40D2D3}"/>
              </a:ext>
            </a:extLst>
          </p:cNvPr>
          <p:cNvSpPr/>
          <p:nvPr/>
        </p:nvSpPr>
        <p:spPr>
          <a:xfrm>
            <a:off x="6567055" y="4849091"/>
            <a:ext cx="2646218" cy="540327"/>
          </a:xfrm>
          <a:custGeom>
            <a:avLst/>
            <a:gdLst>
              <a:gd name="connsiteX0" fmla="*/ 0 w 2646218"/>
              <a:gd name="connsiteY0" fmla="*/ 83127 h 540327"/>
              <a:gd name="connsiteX1" fmla="*/ 96981 w 2646218"/>
              <a:gd name="connsiteY1" fmla="*/ 69273 h 540327"/>
              <a:gd name="connsiteX2" fmla="*/ 221672 w 2646218"/>
              <a:gd name="connsiteY2" fmla="*/ 27709 h 540327"/>
              <a:gd name="connsiteX3" fmla="*/ 263236 w 2646218"/>
              <a:gd name="connsiteY3" fmla="*/ 13854 h 540327"/>
              <a:gd name="connsiteX4" fmla="*/ 387927 w 2646218"/>
              <a:gd name="connsiteY4" fmla="*/ 0 h 540327"/>
              <a:gd name="connsiteX5" fmla="*/ 526472 w 2646218"/>
              <a:gd name="connsiteY5" fmla="*/ 13854 h 540327"/>
              <a:gd name="connsiteX6" fmla="*/ 609600 w 2646218"/>
              <a:gd name="connsiteY6" fmla="*/ 41564 h 540327"/>
              <a:gd name="connsiteX7" fmla="*/ 692727 w 2646218"/>
              <a:gd name="connsiteY7" fmla="*/ 110836 h 540327"/>
              <a:gd name="connsiteX8" fmla="*/ 775854 w 2646218"/>
              <a:gd name="connsiteY8" fmla="*/ 180109 h 540327"/>
              <a:gd name="connsiteX9" fmla="*/ 817418 w 2646218"/>
              <a:gd name="connsiteY9" fmla="*/ 193964 h 540327"/>
              <a:gd name="connsiteX10" fmla="*/ 900545 w 2646218"/>
              <a:gd name="connsiteY10" fmla="*/ 235527 h 540327"/>
              <a:gd name="connsiteX11" fmla="*/ 983672 w 2646218"/>
              <a:gd name="connsiteY11" fmla="*/ 290945 h 540327"/>
              <a:gd name="connsiteX12" fmla="*/ 1025236 w 2646218"/>
              <a:gd name="connsiteY12" fmla="*/ 318654 h 540327"/>
              <a:gd name="connsiteX13" fmla="*/ 1080654 w 2646218"/>
              <a:gd name="connsiteY13" fmla="*/ 346364 h 540327"/>
              <a:gd name="connsiteX14" fmla="*/ 1163781 w 2646218"/>
              <a:gd name="connsiteY14" fmla="*/ 401782 h 540327"/>
              <a:gd name="connsiteX15" fmla="*/ 1191490 w 2646218"/>
              <a:gd name="connsiteY15" fmla="*/ 443345 h 540327"/>
              <a:gd name="connsiteX16" fmla="*/ 1288472 w 2646218"/>
              <a:gd name="connsiteY16" fmla="*/ 526473 h 540327"/>
              <a:gd name="connsiteX17" fmla="*/ 1330036 w 2646218"/>
              <a:gd name="connsiteY17" fmla="*/ 540327 h 540327"/>
              <a:gd name="connsiteX18" fmla="*/ 1482436 w 2646218"/>
              <a:gd name="connsiteY18" fmla="*/ 526473 h 540327"/>
              <a:gd name="connsiteX19" fmla="*/ 1565563 w 2646218"/>
              <a:gd name="connsiteY19" fmla="*/ 498764 h 540327"/>
              <a:gd name="connsiteX20" fmla="*/ 1593272 w 2646218"/>
              <a:gd name="connsiteY20" fmla="*/ 471054 h 540327"/>
              <a:gd name="connsiteX21" fmla="*/ 1676400 w 2646218"/>
              <a:gd name="connsiteY21" fmla="*/ 415636 h 540327"/>
              <a:gd name="connsiteX22" fmla="*/ 1731818 w 2646218"/>
              <a:gd name="connsiteY22" fmla="*/ 249382 h 540327"/>
              <a:gd name="connsiteX23" fmla="*/ 1773381 w 2646218"/>
              <a:gd name="connsiteY23" fmla="*/ 166254 h 540327"/>
              <a:gd name="connsiteX24" fmla="*/ 1856509 w 2646218"/>
              <a:gd name="connsiteY24" fmla="*/ 110836 h 540327"/>
              <a:gd name="connsiteX25" fmla="*/ 1898072 w 2646218"/>
              <a:gd name="connsiteY25" fmla="*/ 69273 h 540327"/>
              <a:gd name="connsiteX26" fmla="*/ 1981200 w 2646218"/>
              <a:gd name="connsiteY26" fmla="*/ 41564 h 540327"/>
              <a:gd name="connsiteX27" fmla="*/ 2105890 w 2646218"/>
              <a:gd name="connsiteY27" fmla="*/ 55418 h 540327"/>
              <a:gd name="connsiteX28" fmla="*/ 2189018 w 2646218"/>
              <a:gd name="connsiteY28" fmla="*/ 83127 h 540327"/>
              <a:gd name="connsiteX29" fmla="*/ 2230581 w 2646218"/>
              <a:gd name="connsiteY29" fmla="*/ 96982 h 540327"/>
              <a:gd name="connsiteX30" fmla="*/ 2646218 w 2646218"/>
              <a:gd name="connsiteY30" fmla="*/ 110836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46218" h="540327">
                <a:moveTo>
                  <a:pt x="0" y="83127"/>
                </a:moveTo>
                <a:cubicBezTo>
                  <a:pt x="32327" y="78509"/>
                  <a:pt x="65162" y="76616"/>
                  <a:pt x="96981" y="69273"/>
                </a:cubicBezTo>
                <a:cubicBezTo>
                  <a:pt x="97002" y="69268"/>
                  <a:pt x="200880" y="34640"/>
                  <a:pt x="221672" y="27709"/>
                </a:cubicBezTo>
                <a:cubicBezTo>
                  <a:pt x="235527" y="23091"/>
                  <a:pt x="248721" y="15467"/>
                  <a:pt x="263236" y="13854"/>
                </a:cubicBezTo>
                <a:lnTo>
                  <a:pt x="387927" y="0"/>
                </a:lnTo>
                <a:cubicBezTo>
                  <a:pt x="434109" y="4618"/>
                  <a:pt x="480855" y="5301"/>
                  <a:pt x="526472" y="13854"/>
                </a:cubicBezTo>
                <a:cubicBezTo>
                  <a:pt x="555180" y="19237"/>
                  <a:pt x="609600" y="41564"/>
                  <a:pt x="609600" y="41564"/>
                </a:cubicBezTo>
                <a:cubicBezTo>
                  <a:pt x="731035" y="162999"/>
                  <a:pt x="576987" y="14385"/>
                  <a:pt x="692727" y="110836"/>
                </a:cubicBezTo>
                <a:cubicBezTo>
                  <a:pt x="738692" y="149140"/>
                  <a:pt x="724253" y="154308"/>
                  <a:pt x="775854" y="180109"/>
                </a:cubicBezTo>
                <a:cubicBezTo>
                  <a:pt x="788916" y="186640"/>
                  <a:pt x="804356" y="187433"/>
                  <a:pt x="817418" y="193964"/>
                </a:cubicBezTo>
                <a:cubicBezTo>
                  <a:pt x="924840" y="247676"/>
                  <a:pt x="796079" y="200707"/>
                  <a:pt x="900545" y="235527"/>
                </a:cubicBezTo>
                <a:lnTo>
                  <a:pt x="983672" y="290945"/>
                </a:lnTo>
                <a:cubicBezTo>
                  <a:pt x="997527" y="300181"/>
                  <a:pt x="1010343" y="311207"/>
                  <a:pt x="1025236" y="318654"/>
                </a:cubicBezTo>
                <a:cubicBezTo>
                  <a:pt x="1043709" y="327891"/>
                  <a:pt x="1062944" y="335738"/>
                  <a:pt x="1080654" y="346364"/>
                </a:cubicBezTo>
                <a:cubicBezTo>
                  <a:pt x="1109210" y="363498"/>
                  <a:pt x="1163781" y="401782"/>
                  <a:pt x="1163781" y="401782"/>
                </a:cubicBezTo>
                <a:cubicBezTo>
                  <a:pt x="1173017" y="415636"/>
                  <a:pt x="1180654" y="430703"/>
                  <a:pt x="1191490" y="443345"/>
                </a:cubicBezTo>
                <a:cubicBezTo>
                  <a:pt x="1217054" y="473170"/>
                  <a:pt x="1251704" y="508089"/>
                  <a:pt x="1288472" y="526473"/>
                </a:cubicBezTo>
                <a:cubicBezTo>
                  <a:pt x="1301534" y="533004"/>
                  <a:pt x="1316181" y="535709"/>
                  <a:pt x="1330036" y="540327"/>
                </a:cubicBezTo>
                <a:cubicBezTo>
                  <a:pt x="1380836" y="535709"/>
                  <a:pt x="1432203" y="535338"/>
                  <a:pt x="1482436" y="526473"/>
                </a:cubicBezTo>
                <a:cubicBezTo>
                  <a:pt x="1511199" y="521397"/>
                  <a:pt x="1565563" y="498764"/>
                  <a:pt x="1565563" y="498764"/>
                </a:cubicBezTo>
                <a:cubicBezTo>
                  <a:pt x="1574799" y="489527"/>
                  <a:pt x="1582822" y="478891"/>
                  <a:pt x="1593272" y="471054"/>
                </a:cubicBezTo>
                <a:cubicBezTo>
                  <a:pt x="1619914" y="451073"/>
                  <a:pt x="1676400" y="415636"/>
                  <a:pt x="1676400" y="415636"/>
                </a:cubicBezTo>
                <a:lnTo>
                  <a:pt x="1731818" y="249382"/>
                </a:lnTo>
                <a:cubicBezTo>
                  <a:pt x="1741701" y="219733"/>
                  <a:pt x="1748102" y="188373"/>
                  <a:pt x="1773381" y="166254"/>
                </a:cubicBezTo>
                <a:cubicBezTo>
                  <a:pt x="1798444" y="144324"/>
                  <a:pt x="1832961" y="134384"/>
                  <a:pt x="1856509" y="110836"/>
                </a:cubicBezTo>
                <a:cubicBezTo>
                  <a:pt x="1870363" y="96982"/>
                  <a:pt x="1880945" y="78788"/>
                  <a:pt x="1898072" y="69273"/>
                </a:cubicBezTo>
                <a:cubicBezTo>
                  <a:pt x="1923605" y="55088"/>
                  <a:pt x="1981200" y="41564"/>
                  <a:pt x="1981200" y="41564"/>
                </a:cubicBezTo>
                <a:cubicBezTo>
                  <a:pt x="2022763" y="46182"/>
                  <a:pt x="2064883" y="47217"/>
                  <a:pt x="2105890" y="55418"/>
                </a:cubicBezTo>
                <a:cubicBezTo>
                  <a:pt x="2134531" y="61146"/>
                  <a:pt x="2161309" y="73890"/>
                  <a:pt x="2189018" y="83127"/>
                </a:cubicBezTo>
                <a:cubicBezTo>
                  <a:pt x="2202872" y="87745"/>
                  <a:pt x="2215986" y="96479"/>
                  <a:pt x="2230581" y="96982"/>
                </a:cubicBezTo>
                <a:cubicBezTo>
                  <a:pt x="2369121" y="101759"/>
                  <a:pt x="2507595" y="110836"/>
                  <a:pt x="2646218" y="110836"/>
                </a:cubicBezTo>
              </a:path>
            </a:pathLst>
          </a:custGeom>
          <a:noFill/>
          <a:ln w="476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872DFC9A-97AD-F2FB-0DF4-2BD1D228E89B}"/>
              </a:ext>
            </a:extLst>
          </p:cNvPr>
          <p:cNvSpPr/>
          <p:nvPr/>
        </p:nvSpPr>
        <p:spPr>
          <a:xfrm rot="19043787">
            <a:off x="10290138" y="1772767"/>
            <a:ext cx="675380" cy="392986"/>
          </a:xfrm>
          <a:prstGeom prst="corner">
            <a:avLst>
              <a:gd name="adj1" fmla="val 30303"/>
              <a:gd name="adj2" fmla="val 2424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4B08AE0-104F-EEB3-0C52-B8B8CAAB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4" grpId="0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6A05B-76F5-C11A-254F-32CBB4C7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923A-4A8C-BA6D-19A4-5269F6E4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89BBB-741E-6002-04D1-6859D1594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1" y="1189142"/>
            <a:ext cx="5865512" cy="56342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06C481-269F-4A62-066B-6CB1638D5C14}"/>
              </a:ext>
            </a:extLst>
          </p:cNvPr>
          <p:cNvSpPr txBox="1"/>
          <p:nvPr/>
        </p:nvSpPr>
        <p:spPr>
          <a:xfrm>
            <a:off x="7532988" y="288741"/>
            <a:ext cx="3820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1:</a:t>
            </a:r>
            <a:r>
              <a:rPr lang="en-US" sz="2800" dirty="0"/>
              <a:t> Create random trajectories from the log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77AE63-420C-1370-ED2A-381585512B29}"/>
              </a:ext>
            </a:extLst>
          </p:cNvPr>
          <p:cNvSpPr/>
          <p:nvPr/>
        </p:nvSpPr>
        <p:spPr>
          <a:xfrm>
            <a:off x="746235" y="3254188"/>
            <a:ext cx="3163614" cy="1118115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2F70076F-E673-AACD-8C56-E1BE1ECE0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9" y="2265003"/>
            <a:ext cx="1790593" cy="11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3301D4-5186-7319-F5C1-8237877C24FA}"/>
              </a:ext>
            </a:extLst>
          </p:cNvPr>
          <p:cNvSpPr txBox="1"/>
          <p:nvPr/>
        </p:nvSpPr>
        <p:spPr>
          <a:xfrm>
            <a:off x="6309393" y="2080337"/>
            <a:ext cx="219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I/O Execution Model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FC33B-C379-D98B-43E1-CAF1E258872C}"/>
              </a:ext>
            </a:extLst>
          </p:cNvPr>
          <p:cNvGrpSpPr/>
          <p:nvPr/>
        </p:nvGrpSpPr>
        <p:grpSpPr>
          <a:xfrm>
            <a:off x="6309393" y="3686429"/>
            <a:ext cx="3805757" cy="2706236"/>
            <a:chOff x="539574" y="4099644"/>
            <a:chExt cx="3805757" cy="270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B63974-B326-74E9-445A-002E7D2D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74" y="4099644"/>
              <a:ext cx="3695704" cy="27062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7340CE-46A3-8DEA-0916-3B4279A37835}"/>
                </a:ext>
              </a:extLst>
            </p:cNvPr>
            <p:cNvSpPr txBox="1"/>
            <p:nvPr/>
          </p:nvSpPr>
          <p:spPr>
            <a:xfrm>
              <a:off x="1623585" y="6236470"/>
              <a:ext cx="110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u="none" strike="noStrike" baseline="0" dirty="0">
                  <a:latin typeface="SFRM1000"/>
                </a:rPr>
                <a:t>Log</a:t>
              </a:r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1FBDEC-9948-301F-BE8E-642FE0316498}"/>
                </a:ext>
              </a:extLst>
            </p:cNvPr>
            <p:cNvSpPr txBox="1"/>
            <p:nvPr/>
          </p:nvSpPr>
          <p:spPr>
            <a:xfrm>
              <a:off x="2174741" y="4170329"/>
              <a:ext cx="2170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Unsafe region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20289E-3897-D13F-73F4-BEFC72855D5A}"/>
              </a:ext>
            </a:extLst>
          </p:cNvPr>
          <p:cNvCxnSpPr>
            <a:cxnSpLocks/>
          </p:cNvCxnSpPr>
          <p:nvPr/>
        </p:nvCxnSpPr>
        <p:spPr>
          <a:xfrm>
            <a:off x="6942758" y="3273491"/>
            <a:ext cx="0" cy="140608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D1B8BB-32BE-7583-E172-6E100CBB3BA6}"/>
                  </a:ext>
                </a:extLst>
              </p:cNvPr>
              <p:cNvSpPr txBox="1"/>
              <p:nvPr/>
            </p:nvSpPr>
            <p:spPr>
              <a:xfrm>
                <a:off x="7178702" y="1342303"/>
                <a:ext cx="5013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valid random trajectories?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D1B8BB-32BE-7583-E172-6E100CBB3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702" y="1342303"/>
                <a:ext cx="5013298" cy="461665"/>
              </a:xfrm>
              <a:prstGeom prst="rect">
                <a:avLst/>
              </a:prstGeom>
              <a:blipFill>
                <a:blip r:embed="rId5"/>
                <a:stretch>
                  <a:fillRect l="-2020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A24F54D-2E35-6CF2-3AE0-2B26338899D7}"/>
              </a:ext>
            </a:extLst>
          </p:cNvPr>
          <p:cNvSpPr txBox="1"/>
          <p:nvPr/>
        </p:nvSpPr>
        <p:spPr>
          <a:xfrm>
            <a:off x="8356650" y="2519146"/>
            <a:ext cx="351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Step 1.1. </a:t>
            </a:r>
            <a:r>
              <a:rPr lang="en-US" sz="2000" dirty="0">
                <a:solidFill>
                  <a:schemeClr val="tx1"/>
                </a:solidFill>
              </a:rPr>
              <a:t>Generate a random trajectory with the first log-sample as </a:t>
            </a:r>
            <a:r>
              <a:rPr lang="en-US" sz="2000" b="1" dirty="0">
                <a:solidFill>
                  <a:schemeClr val="tx1"/>
                </a:solidFill>
              </a:rPr>
              <a:t>initial set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35ACC53-228F-34D4-2395-0ABC606C0FA4}"/>
              </a:ext>
            </a:extLst>
          </p:cNvPr>
          <p:cNvSpPr/>
          <p:nvPr/>
        </p:nvSpPr>
        <p:spPr>
          <a:xfrm>
            <a:off x="6553201" y="4909444"/>
            <a:ext cx="2784764" cy="313720"/>
          </a:xfrm>
          <a:custGeom>
            <a:avLst/>
            <a:gdLst>
              <a:gd name="connsiteX0" fmla="*/ 0 w 3034145"/>
              <a:gd name="connsiteY0" fmla="*/ 138546 h 318655"/>
              <a:gd name="connsiteX1" fmla="*/ 166255 w 3034145"/>
              <a:gd name="connsiteY1" fmla="*/ 166255 h 318655"/>
              <a:gd name="connsiteX2" fmla="*/ 249382 w 3034145"/>
              <a:gd name="connsiteY2" fmla="*/ 193964 h 318655"/>
              <a:gd name="connsiteX3" fmla="*/ 374073 w 3034145"/>
              <a:gd name="connsiteY3" fmla="*/ 235527 h 318655"/>
              <a:gd name="connsiteX4" fmla="*/ 498764 w 3034145"/>
              <a:gd name="connsiteY4" fmla="*/ 277091 h 318655"/>
              <a:gd name="connsiteX5" fmla="*/ 540327 w 3034145"/>
              <a:gd name="connsiteY5" fmla="*/ 290946 h 318655"/>
              <a:gd name="connsiteX6" fmla="*/ 748145 w 3034145"/>
              <a:gd name="connsiteY6" fmla="*/ 318655 h 318655"/>
              <a:gd name="connsiteX7" fmla="*/ 1288473 w 3034145"/>
              <a:gd name="connsiteY7" fmla="*/ 304800 h 318655"/>
              <a:gd name="connsiteX8" fmla="*/ 1454727 w 3034145"/>
              <a:gd name="connsiteY8" fmla="*/ 263236 h 318655"/>
              <a:gd name="connsiteX9" fmla="*/ 1496291 w 3034145"/>
              <a:gd name="connsiteY9" fmla="*/ 249382 h 318655"/>
              <a:gd name="connsiteX10" fmla="*/ 1620982 w 3034145"/>
              <a:gd name="connsiteY10" fmla="*/ 193964 h 318655"/>
              <a:gd name="connsiteX11" fmla="*/ 1704109 w 3034145"/>
              <a:gd name="connsiteY11" fmla="*/ 166255 h 318655"/>
              <a:gd name="connsiteX12" fmla="*/ 1745673 w 3034145"/>
              <a:gd name="connsiteY12" fmla="*/ 152400 h 318655"/>
              <a:gd name="connsiteX13" fmla="*/ 1801091 w 3034145"/>
              <a:gd name="connsiteY13" fmla="*/ 138546 h 318655"/>
              <a:gd name="connsiteX14" fmla="*/ 1884218 w 3034145"/>
              <a:gd name="connsiteY14" fmla="*/ 110836 h 318655"/>
              <a:gd name="connsiteX15" fmla="*/ 2008909 w 3034145"/>
              <a:gd name="connsiteY15" fmla="*/ 69273 h 318655"/>
              <a:gd name="connsiteX16" fmla="*/ 2161309 w 3034145"/>
              <a:gd name="connsiteY16" fmla="*/ 27709 h 318655"/>
              <a:gd name="connsiteX17" fmla="*/ 2355273 w 3034145"/>
              <a:gd name="connsiteY17" fmla="*/ 0 h 318655"/>
              <a:gd name="connsiteX18" fmla="*/ 2784764 w 3034145"/>
              <a:gd name="connsiteY18" fmla="*/ 13855 h 318655"/>
              <a:gd name="connsiteX19" fmla="*/ 2867891 w 3034145"/>
              <a:gd name="connsiteY19" fmla="*/ 27709 h 318655"/>
              <a:gd name="connsiteX20" fmla="*/ 3034145 w 3034145"/>
              <a:gd name="connsiteY20" fmla="*/ 27709 h 31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34145" h="318655">
                <a:moveTo>
                  <a:pt x="0" y="138546"/>
                </a:moveTo>
                <a:cubicBezTo>
                  <a:pt x="41639" y="144494"/>
                  <a:pt x="121679" y="154098"/>
                  <a:pt x="166255" y="166255"/>
                </a:cubicBezTo>
                <a:cubicBezTo>
                  <a:pt x="194434" y="173940"/>
                  <a:pt x="221673" y="184728"/>
                  <a:pt x="249382" y="193964"/>
                </a:cubicBezTo>
                <a:lnTo>
                  <a:pt x="374073" y="235527"/>
                </a:lnTo>
                <a:lnTo>
                  <a:pt x="498764" y="277091"/>
                </a:lnTo>
                <a:cubicBezTo>
                  <a:pt x="512618" y="281709"/>
                  <a:pt x="525870" y="288881"/>
                  <a:pt x="540327" y="290946"/>
                </a:cubicBezTo>
                <a:cubicBezTo>
                  <a:pt x="674168" y="310065"/>
                  <a:pt x="604906" y="300749"/>
                  <a:pt x="748145" y="318655"/>
                </a:cubicBezTo>
                <a:lnTo>
                  <a:pt x="1288473" y="304800"/>
                </a:lnTo>
                <a:cubicBezTo>
                  <a:pt x="1353059" y="301930"/>
                  <a:pt x="1394185" y="283417"/>
                  <a:pt x="1454727" y="263236"/>
                </a:cubicBezTo>
                <a:lnTo>
                  <a:pt x="1496291" y="249382"/>
                </a:lnTo>
                <a:cubicBezTo>
                  <a:pt x="1562158" y="205471"/>
                  <a:pt x="1522057" y="226940"/>
                  <a:pt x="1620982" y="193964"/>
                </a:cubicBezTo>
                <a:lnTo>
                  <a:pt x="1704109" y="166255"/>
                </a:lnTo>
                <a:cubicBezTo>
                  <a:pt x="1717964" y="161637"/>
                  <a:pt x="1731505" y="155942"/>
                  <a:pt x="1745673" y="152400"/>
                </a:cubicBezTo>
                <a:cubicBezTo>
                  <a:pt x="1764146" y="147782"/>
                  <a:pt x="1782853" y="144017"/>
                  <a:pt x="1801091" y="138546"/>
                </a:cubicBezTo>
                <a:cubicBezTo>
                  <a:pt x="1829067" y="130153"/>
                  <a:pt x="1856509" y="120072"/>
                  <a:pt x="1884218" y="110836"/>
                </a:cubicBezTo>
                <a:lnTo>
                  <a:pt x="2008909" y="69273"/>
                </a:lnTo>
                <a:cubicBezTo>
                  <a:pt x="2056643" y="53362"/>
                  <a:pt x="2114424" y="32918"/>
                  <a:pt x="2161309" y="27709"/>
                </a:cubicBezTo>
                <a:cubicBezTo>
                  <a:pt x="2309404" y="11255"/>
                  <a:pt x="2244993" y="22057"/>
                  <a:pt x="2355273" y="0"/>
                </a:cubicBezTo>
                <a:cubicBezTo>
                  <a:pt x="2498437" y="4618"/>
                  <a:pt x="2641735" y="6124"/>
                  <a:pt x="2784764" y="13855"/>
                </a:cubicBezTo>
                <a:cubicBezTo>
                  <a:pt x="2812814" y="15371"/>
                  <a:pt x="2839843" y="26151"/>
                  <a:pt x="2867891" y="27709"/>
                </a:cubicBezTo>
                <a:cubicBezTo>
                  <a:pt x="2923224" y="30783"/>
                  <a:pt x="2978727" y="27709"/>
                  <a:pt x="3034145" y="27709"/>
                </a:cubicBezTo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9FDA8C-9ABD-7147-0016-10CE2E62A680}"/>
                  </a:ext>
                </a:extLst>
              </p:cNvPr>
              <p:cNvSpPr txBox="1"/>
              <p:nvPr/>
            </p:nvSpPr>
            <p:spPr>
              <a:xfrm>
                <a:off x="9805917" y="3957169"/>
                <a:ext cx="240196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Step 1.2 (Check Validity). </a:t>
                </a:r>
                <a:r>
                  <a:rPr lang="en-US" sz="2000" i="1" dirty="0"/>
                  <a:t>If </a:t>
                </a:r>
                <a:r>
                  <a:rPr lang="en-US" sz="2000" b="1" i="1" dirty="0"/>
                  <a:t>invalid</a:t>
                </a:r>
                <a:r>
                  <a:rPr lang="en-US" sz="2000" i="1" dirty="0"/>
                  <a:t>:</a:t>
                </a:r>
                <a:r>
                  <a:rPr lang="en-US" sz="2000" dirty="0"/>
                  <a:t> reject and repeat (until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valid random trajectories</a:t>
                </a:r>
                <a:r>
                  <a:rPr lang="en-US" sz="2000" dirty="0"/>
                  <a:t> are obtained)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9FDA8C-9ABD-7147-0016-10CE2E62A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917" y="3957169"/>
                <a:ext cx="2401962" cy="1938992"/>
              </a:xfrm>
              <a:prstGeom prst="rect">
                <a:avLst/>
              </a:prstGeom>
              <a:blipFill>
                <a:blip r:embed="rId6"/>
                <a:stretch>
                  <a:fillRect l="-2632" t="-1299" r="-421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54BB29C-D435-640A-71AA-E3F219A6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2AC4-2E9A-4650-7314-FACDB6BE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the Crash</a:t>
            </a:r>
          </a:p>
        </p:txBody>
      </p:sp>
      <p:pic>
        <p:nvPicPr>
          <p:cNvPr id="2050" name="Picture 2" descr="How does a black box work? | Science | In-depth reporting on science and  technology | DW | 09.01.2020">
            <a:extLst>
              <a:ext uri="{FF2B5EF4-FFF2-40B4-BE49-F238E27FC236}">
                <a16:creationId xmlns:a16="http://schemas.microsoft.com/office/drawing/2014/main" id="{E919E8E5-5630-545C-0DBF-69968250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15410"/>
            <a:ext cx="4152900" cy="23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449081-0A69-DDA2-D65C-51E53DC4CC81}"/>
              </a:ext>
            </a:extLst>
          </p:cNvPr>
          <p:cNvSpPr txBox="1"/>
          <p:nvPr/>
        </p:nvSpPr>
        <p:spPr>
          <a:xfrm>
            <a:off x="6314982" y="1859340"/>
            <a:ext cx="5652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Stores information</a:t>
            </a:r>
            <a:r>
              <a:rPr lang="en-US" sz="3200" dirty="0"/>
              <a:t> of the vehicle/plane until the time of crash.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9AB0E-9FCF-46E1-9325-1D7C2795DF5B}"/>
              </a:ext>
            </a:extLst>
          </p:cNvPr>
          <p:cNvSpPr txBox="1"/>
          <p:nvPr/>
        </p:nvSpPr>
        <p:spPr>
          <a:xfrm>
            <a:off x="1507262" y="4277621"/>
            <a:ext cx="204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Flight Black Box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40646B6-5480-C7BD-E7A2-DC84E97CA6D9}"/>
              </a:ext>
            </a:extLst>
          </p:cNvPr>
          <p:cNvSpPr/>
          <p:nvPr/>
        </p:nvSpPr>
        <p:spPr>
          <a:xfrm>
            <a:off x="5048434" y="2275747"/>
            <a:ext cx="1047565" cy="73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2DF3073-D707-F50A-595C-74C09E833E42}"/>
              </a:ext>
            </a:extLst>
          </p:cNvPr>
          <p:cNvSpPr/>
          <p:nvPr/>
        </p:nvSpPr>
        <p:spPr>
          <a:xfrm rot="5400000">
            <a:off x="8083858" y="3522279"/>
            <a:ext cx="1047565" cy="1510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B3F9E7-3902-964E-8EEE-0F1439754951}"/>
              </a:ext>
            </a:extLst>
          </p:cNvPr>
          <p:cNvSpPr txBox="1"/>
          <p:nvPr/>
        </p:nvSpPr>
        <p:spPr>
          <a:xfrm>
            <a:off x="6314982" y="4923215"/>
            <a:ext cx="54479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Detecting safety violation</a:t>
            </a:r>
            <a:r>
              <a:rPr lang="en-US" sz="3200" dirty="0"/>
              <a:t> from the stored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8A8A4-6F79-5A29-56F8-9A4316B0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animBg="1"/>
      <p:bldP spid="9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FB23A-4F9D-126B-5E7A-677AF3560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B5D2-6093-0C35-A72B-0214D532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6DAB7-9502-AB1D-E82E-8559F549E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1" y="1189142"/>
            <a:ext cx="5865512" cy="56342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5E64FE-C93D-2EA8-C504-1BF9E3F8139B}"/>
              </a:ext>
            </a:extLst>
          </p:cNvPr>
          <p:cNvSpPr txBox="1"/>
          <p:nvPr/>
        </p:nvSpPr>
        <p:spPr>
          <a:xfrm>
            <a:off x="7532988" y="288741"/>
            <a:ext cx="3820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1:</a:t>
            </a:r>
            <a:r>
              <a:rPr lang="en-US" sz="2800" dirty="0"/>
              <a:t> Create random trajectories from the log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E4BE18-2ABA-1D39-CD55-3797D11B54C2}"/>
              </a:ext>
            </a:extLst>
          </p:cNvPr>
          <p:cNvSpPr/>
          <p:nvPr/>
        </p:nvSpPr>
        <p:spPr>
          <a:xfrm>
            <a:off x="746235" y="3254188"/>
            <a:ext cx="3163614" cy="1118115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99AC5257-183F-29E9-E0C6-DF8D5C74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9" y="2265003"/>
            <a:ext cx="1790593" cy="11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5DA82-0D11-D179-65FC-42C90780CD2D}"/>
              </a:ext>
            </a:extLst>
          </p:cNvPr>
          <p:cNvSpPr txBox="1"/>
          <p:nvPr/>
        </p:nvSpPr>
        <p:spPr>
          <a:xfrm>
            <a:off x="6309393" y="2080337"/>
            <a:ext cx="219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I/O Execution Model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CB4AD6-577B-1A1C-78CD-4B205A41A9BD}"/>
              </a:ext>
            </a:extLst>
          </p:cNvPr>
          <p:cNvGrpSpPr/>
          <p:nvPr/>
        </p:nvGrpSpPr>
        <p:grpSpPr>
          <a:xfrm>
            <a:off x="6309393" y="3686429"/>
            <a:ext cx="3805757" cy="2706236"/>
            <a:chOff x="539574" y="4099644"/>
            <a:chExt cx="3805757" cy="270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8643BE-4E15-C6D9-4D04-F11F15573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74" y="4099644"/>
              <a:ext cx="3695704" cy="27062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7CE47F-6924-C059-1C15-B364AA2F8BC4}"/>
                </a:ext>
              </a:extLst>
            </p:cNvPr>
            <p:cNvSpPr txBox="1"/>
            <p:nvPr/>
          </p:nvSpPr>
          <p:spPr>
            <a:xfrm>
              <a:off x="1623585" y="6236470"/>
              <a:ext cx="110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u="none" strike="noStrike" baseline="0" dirty="0">
                  <a:latin typeface="SFRM1000"/>
                </a:rPr>
                <a:t>Log</a:t>
              </a:r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A65FDC-2805-ABB0-81ED-3097C6780352}"/>
                </a:ext>
              </a:extLst>
            </p:cNvPr>
            <p:cNvSpPr txBox="1"/>
            <p:nvPr/>
          </p:nvSpPr>
          <p:spPr>
            <a:xfrm>
              <a:off x="2174741" y="4170329"/>
              <a:ext cx="2170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Unsafe region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02C0FA-C985-6DE4-A768-ED12901F06F4}"/>
              </a:ext>
            </a:extLst>
          </p:cNvPr>
          <p:cNvCxnSpPr>
            <a:cxnSpLocks/>
          </p:cNvCxnSpPr>
          <p:nvPr/>
        </p:nvCxnSpPr>
        <p:spPr>
          <a:xfrm>
            <a:off x="6942758" y="3273491"/>
            <a:ext cx="0" cy="140608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C7F5BB-495C-F8C6-E15D-A593D632D82D}"/>
                  </a:ext>
                </a:extLst>
              </p:cNvPr>
              <p:cNvSpPr txBox="1"/>
              <p:nvPr/>
            </p:nvSpPr>
            <p:spPr>
              <a:xfrm>
                <a:off x="7178702" y="1342303"/>
                <a:ext cx="5013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valid random trajectories?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C7F5BB-495C-F8C6-E15D-A593D632D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702" y="1342303"/>
                <a:ext cx="5013298" cy="461665"/>
              </a:xfrm>
              <a:prstGeom prst="rect">
                <a:avLst/>
              </a:prstGeom>
              <a:blipFill>
                <a:blip r:embed="rId5"/>
                <a:stretch>
                  <a:fillRect l="-2020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C2966B7-8B66-DEC0-0D28-D879B13CC7B6}"/>
              </a:ext>
            </a:extLst>
          </p:cNvPr>
          <p:cNvSpPr txBox="1"/>
          <p:nvPr/>
        </p:nvSpPr>
        <p:spPr>
          <a:xfrm>
            <a:off x="8356650" y="2519146"/>
            <a:ext cx="351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Step 1.1. </a:t>
            </a:r>
            <a:r>
              <a:rPr lang="en-US" sz="2000" dirty="0">
                <a:solidFill>
                  <a:schemeClr val="tx1"/>
                </a:solidFill>
              </a:rPr>
              <a:t>Generate a random trajectory with the first log-sample as </a:t>
            </a:r>
            <a:r>
              <a:rPr lang="en-US" sz="2000" b="1" dirty="0">
                <a:solidFill>
                  <a:schemeClr val="tx1"/>
                </a:solidFill>
              </a:rPr>
              <a:t>initial set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0A68A4-AECA-9BD2-8FA5-04A64B60FE0A}"/>
              </a:ext>
            </a:extLst>
          </p:cNvPr>
          <p:cNvSpPr txBox="1"/>
          <p:nvPr/>
        </p:nvSpPr>
        <p:spPr>
          <a:xfrm>
            <a:off x="9805917" y="3957169"/>
            <a:ext cx="2401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Step 1.2 (Check Validity). </a:t>
            </a:r>
            <a:r>
              <a:rPr lang="en-US" sz="2000" i="1" dirty="0"/>
              <a:t>If </a:t>
            </a:r>
            <a:r>
              <a:rPr lang="en-US" sz="2000" b="1" i="1" dirty="0"/>
              <a:t>valid</a:t>
            </a:r>
            <a:r>
              <a:rPr lang="en-US" sz="2000" i="1" dirty="0"/>
              <a:t>:</a:t>
            </a:r>
            <a:r>
              <a:rPr lang="en-US" sz="2000" dirty="0"/>
              <a:t> proceed to next step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EF20650-56C2-D5B0-4B70-DBB68C9C79A8}"/>
              </a:ext>
            </a:extLst>
          </p:cNvPr>
          <p:cNvSpPr/>
          <p:nvPr/>
        </p:nvSpPr>
        <p:spPr>
          <a:xfrm>
            <a:off x="6568966" y="4950372"/>
            <a:ext cx="2669627" cy="399394"/>
          </a:xfrm>
          <a:custGeom>
            <a:avLst/>
            <a:gdLst>
              <a:gd name="connsiteX0" fmla="*/ 0 w 2669627"/>
              <a:gd name="connsiteY0" fmla="*/ 94594 h 399394"/>
              <a:gd name="connsiteX1" fmla="*/ 73572 w 2669627"/>
              <a:gd name="connsiteY1" fmla="*/ 84083 h 399394"/>
              <a:gd name="connsiteX2" fmla="*/ 105103 w 2669627"/>
              <a:gd name="connsiteY2" fmla="*/ 73573 h 399394"/>
              <a:gd name="connsiteX3" fmla="*/ 147144 w 2669627"/>
              <a:gd name="connsiteY3" fmla="*/ 63062 h 399394"/>
              <a:gd name="connsiteX4" fmla="*/ 210206 w 2669627"/>
              <a:gd name="connsiteY4" fmla="*/ 52552 h 399394"/>
              <a:gd name="connsiteX5" fmla="*/ 241737 w 2669627"/>
              <a:gd name="connsiteY5" fmla="*/ 42042 h 399394"/>
              <a:gd name="connsiteX6" fmla="*/ 283779 w 2669627"/>
              <a:gd name="connsiteY6" fmla="*/ 31531 h 399394"/>
              <a:gd name="connsiteX7" fmla="*/ 430924 w 2669627"/>
              <a:gd name="connsiteY7" fmla="*/ 10511 h 399394"/>
              <a:gd name="connsiteX8" fmla="*/ 504496 w 2669627"/>
              <a:gd name="connsiteY8" fmla="*/ 0 h 399394"/>
              <a:gd name="connsiteX9" fmla="*/ 630620 w 2669627"/>
              <a:gd name="connsiteY9" fmla="*/ 21021 h 399394"/>
              <a:gd name="connsiteX10" fmla="*/ 662151 w 2669627"/>
              <a:gd name="connsiteY10" fmla="*/ 42042 h 399394"/>
              <a:gd name="connsiteX11" fmla="*/ 725213 w 2669627"/>
              <a:gd name="connsiteY11" fmla="*/ 63062 h 399394"/>
              <a:gd name="connsiteX12" fmla="*/ 756744 w 2669627"/>
              <a:gd name="connsiteY12" fmla="*/ 84083 h 399394"/>
              <a:gd name="connsiteX13" fmla="*/ 788275 w 2669627"/>
              <a:gd name="connsiteY13" fmla="*/ 94594 h 399394"/>
              <a:gd name="connsiteX14" fmla="*/ 819806 w 2669627"/>
              <a:gd name="connsiteY14" fmla="*/ 126125 h 399394"/>
              <a:gd name="connsiteX15" fmla="*/ 882868 w 2669627"/>
              <a:gd name="connsiteY15" fmla="*/ 168166 h 399394"/>
              <a:gd name="connsiteX16" fmla="*/ 914400 w 2669627"/>
              <a:gd name="connsiteY16" fmla="*/ 189187 h 399394"/>
              <a:gd name="connsiteX17" fmla="*/ 1008993 w 2669627"/>
              <a:gd name="connsiteY17" fmla="*/ 262759 h 399394"/>
              <a:gd name="connsiteX18" fmla="*/ 1072055 w 2669627"/>
              <a:gd name="connsiteY18" fmla="*/ 304800 h 399394"/>
              <a:gd name="connsiteX19" fmla="*/ 1166648 w 2669627"/>
              <a:gd name="connsiteY19" fmla="*/ 336331 h 399394"/>
              <a:gd name="connsiteX20" fmla="*/ 1198179 w 2669627"/>
              <a:gd name="connsiteY20" fmla="*/ 346842 h 399394"/>
              <a:gd name="connsiteX21" fmla="*/ 1229710 w 2669627"/>
              <a:gd name="connsiteY21" fmla="*/ 367862 h 399394"/>
              <a:gd name="connsiteX22" fmla="*/ 1292772 w 2669627"/>
              <a:gd name="connsiteY22" fmla="*/ 388883 h 399394"/>
              <a:gd name="connsiteX23" fmla="*/ 1324303 w 2669627"/>
              <a:gd name="connsiteY23" fmla="*/ 399394 h 399394"/>
              <a:gd name="connsiteX24" fmla="*/ 1492468 w 2669627"/>
              <a:gd name="connsiteY24" fmla="*/ 388883 h 399394"/>
              <a:gd name="connsiteX25" fmla="*/ 1524000 w 2669627"/>
              <a:gd name="connsiteY25" fmla="*/ 378373 h 399394"/>
              <a:gd name="connsiteX26" fmla="*/ 1587062 w 2669627"/>
              <a:gd name="connsiteY26" fmla="*/ 336331 h 399394"/>
              <a:gd name="connsiteX27" fmla="*/ 1618593 w 2669627"/>
              <a:gd name="connsiteY27" fmla="*/ 315311 h 399394"/>
              <a:gd name="connsiteX28" fmla="*/ 1660634 w 2669627"/>
              <a:gd name="connsiteY28" fmla="*/ 252249 h 399394"/>
              <a:gd name="connsiteX29" fmla="*/ 1681655 w 2669627"/>
              <a:gd name="connsiteY29" fmla="*/ 220718 h 399394"/>
              <a:gd name="connsiteX30" fmla="*/ 1713186 w 2669627"/>
              <a:gd name="connsiteY30" fmla="*/ 189187 h 399394"/>
              <a:gd name="connsiteX31" fmla="*/ 1765737 w 2669627"/>
              <a:gd name="connsiteY31" fmla="*/ 136635 h 399394"/>
              <a:gd name="connsiteX32" fmla="*/ 1818289 w 2669627"/>
              <a:gd name="connsiteY32" fmla="*/ 42042 h 399394"/>
              <a:gd name="connsiteX33" fmla="*/ 1839310 w 2669627"/>
              <a:gd name="connsiteY33" fmla="*/ 10511 h 399394"/>
              <a:gd name="connsiteX34" fmla="*/ 2249213 w 2669627"/>
              <a:gd name="connsiteY34" fmla="*/ 21021 h 399394"/>
              <a:gd name="connsiteX35" fmla="*/ 2333296 w 2669627"/>
              <a:gd name="connsiteY35" fmla="*/ 31531 h 399394"/>
              <a:gd name="connsiteX36" fmla="*/ 2448910 w 2669627"/>
              <a:gd name="connsiteY36" fmla="*/ 42042 h 399394"/>
              <a:gd name="connsiteX37" fmla="*/ 2669627 w 2669627"/>
              <a:gd name="connsiteY37" fmla="*/ 42042 h 39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69627" h="399394">
                <a:moveTo>
                  <a:pt x="0" y="94594"/>
                </a:moveTo>
                <a:cubicBezTo>
                  <a:pt x="24524" y="91090"/>
                  <a:pt x="49280" y="88941"/>
                  <a:pt x="73572" y="84083"/>
                </a:cubicBezTo>
                <a:cubicBezTo>
                  <a:pt x="84436" y="81910"/>
                  <a:pt x="94450" y="76617"/>
                  <a:pt x="105103" y="73573"/>
                </a:cubicBezTo>
                <a:cubicBezTo>
                  <a:pt x="118992" y="69605"/>
                  <a:pt x="132980" y="65895"/>
                  <a:pt x="147144" y="63062"/>
                </a:cubicBezTo>
                <a:cubicBezTo>
                  <a:pt x="168041" y="58883"/>
                  <a:pt x="189403" y="57175"/>
                  <a:pt x="210206" y="52552"/>
                </a:cubicBezTo>
                <a:cubicBezTo>
                  <a:pt x="221021" y="50149"/>
                  <a:pt x="231084" y="45086"/>
                  <a:pt x="241737" y="42042"/>
                </a:cubicBezTo>
                <a:cubicBezTo>
                  <a:pt x="255627" y="38074"/>
                  <a:pt x="269678" y="34665"/>
                  <a:pt x="283779" y="31531"/>
                </a:cubicBezTo>
                <a:cubicBezTo>
                  <a:pt x="357351" y="15182"/>
                  <a:pt x="336493" y="22315"/>
                  <a:pt x="430924" y="10511"/>
                </a:cubicBezTo>
                <a:cubicBezTo>
                  <a:pt x="455506" y="7438"/>
                  <a:pt x="479972" y="3504"/>
                  <a:pt x="504496" y="0"/>
                </a:cubicBezTo>
                <a:cubicBezTo>
                  <a:pt x="534461" y="3330"/>
                  <a:pt x="595406" y="3414"/>
                  <a:pt x="630620" y="21021"/>
                </a:cubicBezTo>
                <a:cubicBezTo>
                  <a:pt x="641918" y="26670"/>
                  <a:pt x="650608" y="36912"/>
                  <a:pt x="662151" y="42042"/>
                </a:cubicBezTo>
                <a:cubicBezTo>
                  <a:pt x="682399" y="51041"/>
                  <a:pt x="725213" y="63062"/>
                  <a:pt x="725213" y="63062"/>
                </a:cubicBezTo>
                <a:cubicBezTo>
                  <a:pt x="735723" y="70069"/>
                  <a:pt x="745446" y="78434"/>
                  <a:pt x="756744" y="84083"/>
                </a:cubicBezTo>
                <a:cubicBezTo>
                  <a:pt x="766653" y="89038"/>
                  <a:pt x="779057" y="88448"/>
                  <a:pt x="788275" y="94594"/>
                </a:cubicBezTo>
                <a:cubicBezTo>
                  <a:pt x="800642" y="102839"/>
                  <a:pt x="808073" y="117000"/>
                  <a:pt x="819806" y="126125"/>
                </a:cubicBezTo>
                <a:cubicBezTo>
                  <a:pt x="839748" y="141635"/>
                  <a:pt x="861847" y="154152"/>
                  <a:pt x="882868" y="168166"/>
                </a:cubicBezTo>
                <a:cubicBezTo>
                  <a:pt x="893379" y="175173"/>
                  <a:pt x="905468" y="180255"/>
                  <a:pt x="914400" y="189187"/>
                </a:cubicBezTo>
                <a:cubicBezTo>
                  <a:pt x="963796" y="238583"/>
                  <a:pt x="933562" y="212472"/>
                  <a:pt x="1008993" y="262759"/>
                </a:cubicBezTo>
                <a:lnTo>
                  <a:pt x="1072055" y="304800"/>
                </a:lnTo>
                <a:lnTo>
                  <a:pt x="1166648" y="336331"/>
                </a:lnTo>
                <a:cubicBezTo>
                  <a:pt x="1177158" y="339835"/>
                  <a:pt x="1188961" y="340697"/>
                  <a:pt x="1198179" y="346842"/>
                </a:cubicBezTo>
                <a:cubicBezTo>
                  <a:pt x="1208689" y="353849"/>
                  <a:pt x="1218167" y="362732"/>
                  <a:pt x="1229710" y="367862"/>
                </a:cubicBezTo>
                <a:cubicBezTo>
                  <a:pt x="1249958" y="376861"/>
                  <a:pt x="1271751" y="381876"/>
                  <a:pt x="1292772" y="388883"/>
                </a:cubicBezTo>
                <a:lnTo>
                  <a:pt x="1324303" y="399394"/>
                </a:lnTo>
                <a:cubicBezTo>
                  <a:pt x="1380358" y="395890"/>
                  <a:pt x="1436612" y="394763"/>
                  <a:pt x="1492468" y="388883"/>
                </a:cubicBezTo>
                <a:cubicBezTo>
                  <a:pt x="1503486" y="387723"/>
                  <a:pt x="1514315" y="383753"/>
                  <a:pt x="1524000" y="378373"/>
                </a:cubicBezTo>
                <a:cubicBezTo>
                  <a:pt x="1546085" y="366104"/>
                  <a:pt x="1566041" y="350345"/>
                  <a:pt x="1587062" y="336331"/>
                </a:cubicBezTo>
                <a:lnTo>
                  <a:pt x="1618593" y="315311"/>
                </a:lnTo>
                <a:lnTo>
                  <a:pt x="1660634" y="252249"/>
                </a:lnTo>
                <a:cubicBezTo>
                  <a:pt x="1667641" y="241739"/>
                  <a:pt x="1672723" y="229650"/>
                  <a:pt x="1681655" y="220718"/>
                </a:cubicBezTo>
                <a:cubicBezTo>
                  <a:pt x="1692165" y="210208"/>
                  <a:pt x="1703670" y="200606"/>
                  <a:pt x="1713186" y="189187"/>
                </a:cubicBezTo>
                <a:cubicBezTo>
                  <a:pt x="1756979" y="136634"/>
                  <a:pt x="1707929" y="175174"/>
                  <a:pt x="1765737" y="136635"/>
                </a:cubicBezTo>
                <a:cubicBezTo>
                  <a:pt x="1784237" y="81137"/>
                  <a:pt x="1770103" y="114321"/>
                  <a:pt x="1818289" y="42042"/>
                </a:cubicBezTo>
                <a:lnTo>
                  <a:pt x="1839310" y="10511"/>
                </a:lnTo>
                <a:lnTo>
                  <a:pt x="2249213" y="21021"/>
                </a:lnTo>
                <a:cubicBezTo>
                  <a:pt x="2277433" y="22222"/>
                  <a:pt x="2305205" y="28574"/>
                  <a:pt x="2333296" y="31531"/>
                </a:cubicBezTo>
                <a:cubicBezTo>
                  <a:pt x="2371780" y="35582"/>
                  <a:pt x="2410232" y="40833"/>
                  <a:pt x="2448910" y="42042"/>
                </a:cubicBezTo>
                <a:cubicBezTo>
                  <a:pt x="2522446" y="44340"/>
                  <a:pt x="2596055" y="42042"/>
                  <a:pt x="2669627" y="42042"/>
                </a:cubicBezTo>
              </a:path>
            </a:pathLst>
          </a:custGeom>
          <a:noFill/>
          <a:ln w="349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4264FB-D9BB-5C0D-6875-FA5AD390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5BD8C-5EEE-643A-1F37-843795210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9E9C-B83D-CE13-B8A6-2E2B3173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AE1CA-9920-1F93-B4DE-B81BD7FB2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1" y="1189142"/>
            <a:ext cx="5865512" cy="56342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829654-FECF-C766-8340-320ED34B7EE8}"/>
              </a:ext>
            </a:extLst>
          </p:cNvPr>
          <p:cNvSpPr txBox="1"/>
          <p:nvPr/>
        </p:nvSpPr>
        <p:spPr>
          <a:xfrm>
            <a:off x="7532988" y="288741"/>
            <a:ext cx="382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2:</a:t>
            </a:r>
            <a:r>
              <a:rPr lang="en-US" sz="2800" dirty="0"/>
              <a:t> Check safety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EA2A1-AE9D-55DE-F912-934F83F65B5A}"/>
              </a:ext>
            </a:extLst>
          </p:cNvPr>
          <p:cNvSpPr/>
          <p:nvPr/>
        </p:nvSpPr>
        <p:spPr>
          <a:xfrm>
            <a:off x="4017817" y="3218071"/>
            <a:ext cx="1444409" cy="1406085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09BC3CFB-26F5-0794-DB30-2E6DAE6E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9" y="2265003"/>
            <a:ext cx="1790593" cy="11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A341A-40F7-E914-14D5-CAEC1C50DB6F}"/>
              </a:ext>
            </a:extLst>
          </p:cNvPr>
          <p:cNvSpPr txBox="1"/>
          <p:nvPr/>
        </p:nvSpPr>
        <p:spPr>
          <a:xfrm>
            <a:off x="6309393" y="2080337"/>
            <a:ext cx="219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I/O Execution Model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E55B8C-623D-F93E-3051-879303B8EB63}"/>
              </a:ext>
            </a:extLst>
          </p:cNvPr>
          <p:cNvGrpSpPr/>
          <p:nvPr/>
        </p:nvGrpSpPr>
        <p:grpSpPr>
          <a:xfrm>
            <a:off x="6309393" y="3686429"/>
            <a:ext cx="3805757" cy="2706236"/>
            <a:chOff x="539574" y="4099644"/>
            <a:chExt cx="3805757" cy="270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D67597-AF04-BBD7-477F-EFF466594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74" y="4099644"/>
              <a:ext cx="3695704" cy="27062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0ABA5-AE14-9F60-4E4A-3EA799CD95B4}"/>
                </a:ext>
              </a:extLst>
            </p:cNvPr>
            <p:cNvSpPr txBox="1"/>
            <p:nvPr/>
          </p:nvSpPr>
          <p:spPr>
            <a:xfrm>
              <a:off x="1623585" y="6236470"/>
              <a:ext cx="110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u="none" strike="noStrike" baseline="0" dirty="0">
                  <a:latin typeface="SFRM1000"/>
                </a:rPr>
                <a:t>Log</a:t>
              </a:r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81669A-05E3-D4B2-E337-A4C830978244}"/>
                </a:ext>
              </a:extLst>
            </p:cNvPr>
            <p:cNvSpPr txBox="1"/>
            <p:nvPr/>
          </p:nvSpPr>
          <p:spPr>
            <a:xfrm>
              <a:off x="2174741" y="4170329"/>
              <a:ext cx="2170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Unsafe region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7AE5DC-CC31-DDE4-8810-D725254EEE0E}"/>
              </a:ext>
            </a:extLst>
          </p:cNvPr>
          <p:cNvSpPr txBox="1"/>
          <p:nvPr/>
        </p:nvSpPr>
        <p:spPr>
          <a:xfrm>
            <a:off x="8911472" y="1349992"/>
            <a:ext cx="2711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</a:t>
            </a:r>
            <a:r>
              <a:rPr lang="en-US" sz="2000" b="1" dirty="0">
                <a:solidFill>
                  <a:srgbClr val="FF0000"/>
                </a:solidFill>
              </a:rPr>
              <a:t>unsafe</a:t>
            </a:r>
            <a:r>
              <a:rPr lang="en-US" sz="2000" b="1" dirty="0"/>
              <a:t>. </a:t>
            </a:r>
            <a:r>
              <a:rPr lang="en-US" sz="2000" dirty="0"/>
              <a:t>Return as a concrete counterexample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4BA5CE2-0BA9-9368-5470-4A7F523C9BFF}"/>
              </a:ext>
            </a:extLst>
          </p:cNvPr>
          <p:cNvSpPr/>
          <p:nvPr/>
        </p:nvSpPr>
        <p:spPr>
          <a:xfrm>
            <a:off x="6497781" y="4157224"/>
            <a:ext cx="2673928" cy="1163782"/>
          </a:xfrm>
          <a:custGeom>
            <a:avLst/>
            <a:gdLst>
              <a:gd name="connsiteX0" fmla="*/ 0 w 2673928"/>
              <a:gd name="connsiteY0" fmla="*/ 900545 h 1163782"/>
              <a:gd name="connsiteX1" fmla="*/ 138546 w 2673928"/>
              <a:gd name="connsiteY1" fmla="*/ 831273 h 1163782"/>
              <a:gd name="connsiteX2" fmla="*/ 180110 w 2673928"/>
              <a:gd name="connsiteY2" fmla="*/ 789709 h 1163782"/>
              <a:gd name="connsiteX3" fmla="*/ 221673 w 2673928"/>
              <a:gd name="connsiteY3" fmla="*/ 762000 h 1163782"/>
              <a:gd name="connsiteX4" fmla="*/ 263237 w 2673928"/>
              <a:gd name="connsiteY4" fmla="*/ 720436 h 1163782"/>
              <a:gd name="connsiteX5" fmla="*/ 304800 w 2673928"/>
              <a:gd name="connsiteY5" fmla="*/ 706582 h 1163782"/>
              <a:gd name="connsiteX6" fmla="*/ 415637 w 2673928"/>
              <a:gd name="connsiteY6" fmla="*/ 651164 h 1163782"/>
              <a:gd name="connsiteX7" fmla="*/ 457200 w 2673928"/>
              <a:gd name="connsiteY7" fmla="*/ 637309 h 1163782"/>
              <a:gd name="connsiteX8" fmla="*/ 706582 w 2673928"/>
              <a:gd name="connsiteY8" fmla="*/ 651164 h 1163782"/>
              <a:gd name="connsiteX9" fmla="*/ 789710 w 2673928"/>
              <a:gd name="connsiteY9" fmla="*/ 678873 h 1163782"/>
              <a:gd name="connsiteX10" fmla="*/ 831273 w 2673928"/>
              <a:gd name="connsiteY10" fmla="*/ 720436 h 1163782"/>
              <a:gd name="connsiteX11" fmla="*/ 872837 w 2673928"/>
              <a:gd name="connsiteY11" fmla="*/ 734291 h 1163782"/>
              <a:gd name="connsiteX12" fmla="*/ 942110 w 2673928"/>
              <a:gd name="connsiteY12" fmla="*/ 789709 h 1163782"/>
              <a:gd name="connsiteX13" fmla="*/ 983673 w 2673928"/>
              <a:gd name="connsiteY13" fmla="*/ 831273 h 1163782"/>
              <a:gd name="connsiteX14" fmla="*/ 1066800 w 2673928"/>
              <a:gd name="connsiteY14" fmla="*/ 886691 h 1163782"/>
              <a:gd name="connsiteX15" fmla="*/ 1177637 w 2673928"/>
              <a:gd name="connsiteY15" fmla="*/ 969818 h 1163782"/>
              <a:gd name="connsiteX16" fmla="*/ 1260764 w 2673928"/>
              <a:gd name="connsiteY16" fmla="*/ 1011382 h 1163782"/>
              <a:gd name="connsiteX17" fmla="*/ 1371600 w 2673928"/>
              <a:gd name="connsiteY17" fmla="*/ 1094509 h 1163782"/>
              <a:gd name="connsiteX18" fmla="*/ 1440873 w 2673928"/>
              <a:gd name="connsiteY18" fmla="*/ 1149927 h 1163782"/>
              <a:gd name="connsiteX19" fmla="*/ 1537855 w 2673928"/>
              <a:gd name="connsiteY19" fmla="*/ 1163782 h 1163782"/>
              <a:gd name="connsiteX20" fmla="*/ 1676400 w 2673928"/>
              <a:gd name="connsiteY20" fmla="*/ 1149927 h 1163782"/>
              <a:gd name="connsiteX21" fmla="*/ 1731819 w 2673928"/>
              <a:gd name="connsiteY21" fmla="*/ 1066800 h 1163782"/>
              <a:gd name="connsiteX22" fmla="*/ 1745673 w 2673928"/>
              <a:gd name="connsiteY22" fmla="*/ 1025236 h 1163782"/>
              <a:gd name="connsiteX23" fmla="*/ 1801091 w 2673928"/>
              <a:gd name="connsiteY23" fmla="*/ 942109 h 1163782"/>
              <a:gd name="connsiteX24" fmla="*/ 1828800 w 2673928"/>
              <a:gd name="connsiteY24" fmla="*/ 858982 h 1163782"/>
              <a:gd name="connsiteX25" fmla="*/ 1842655 w 2673928"/>
              <a:gd name="connsiteY25" fmla="*/ 803564 h 1163782"/>
              <a:gd name="connsiteX26" fmla="*/ 1870364 w 2673928"/>
              <a:gd name="connsiteY26" fmla="*/ 678873 h 1163782"/>
              <a:gd name="connsiteX27" fmla="*/ 1911928 w 2673928"/>
              <a:gd name="connsiteY27" fmla="*/ 595745 h 1163782"/>
              <a:gd name="connsiteX28" fmla="*/ 2022764 w 2673928"/>
              <a:gd name="connsiteY28" fmla="*/ 554182 h 1163782"/>
              <a:gd name="connsiteX29" fmla="*/ 2064328 w 2673928"/>
              <a:gd name="connsiteY29" fmla="*/ 540327 h 1163782"/>
              <a:gd name="connsiteX30" fmla="*/ 2147455 w 2673928"/>
              <a:gd name="connsiteY30" fmla="*/ 415636 h 1163782"/>
              <a:gd name="connsiteX31" fmla="*/ 2175164 w 2673928"/>
              <a:gd name="connsiteY31" fmla="*/ 374073 h 1163782"/>
              <a:gd name="connsiteX32" fmla="*/ 2244437 w 2673928"/>
              <a:gd name="connsiteY32" fmla="*/ 290945 h 1163782"/>
              <a:gd name="connsiteX33" fmla="*/ 2286000 w 2673928"/>
              <a:gd name="connsiteY33" fmla="*/ 124691 h 1163782"/>
              <a:gd name="connsiteX34" fmla="*/ 2327564 w 2673928"/>
              <a:gd name="connsiteY34" fmla="*/ 41564 h 1163782"/>
              <a:gd name="connsiteX35" fmla="*/ 2424546 w 2673928"/>
              <a:gd name="connsiteY35" fmla="*/ 0 h 1163782"/>
              <a:gd name="connsiteX36" fmla="*/ 2493819 w 2673928"/>
              <a:gd name="connsiteY36" fmla="*/ 13855 h 1163782"/>
              <a:gd name="connsiteX37" fmla="*/ 2521528 w 2673928"/>
              <a:gd name="connsiteY37" fmla="*/ 55418 h 1163782"/>
              <a:gd name="connsiteX38" fmla="*/ 2549237 w 2673928"/>
              <a:gd name="connsiteY38" fmla="*/ 138545 h 1163782"/>
              <a:gd name="connsiteX39" fmla="*/ 2563091 w 2673928"/>
              <a:gd name="connsiteY39" fmla="*/ 180109 h 1163782"/>
              <a:gd name="connsiteX40" fmla="*/ 2576946 w 2673928"/>
              <a:gd name="connsiteY40" fmla="*/ 221673 h 1163782"/>
              <a:gd name="connsiteX41" fmla="*/ 2604655 w 2673928"/>
              <a:gd name="connsiteY41" fmla="*/ 360218 h 1163782"/>
              <a:gd name="connsiteX42" fmla="*/ 2646219 w 2673928"/>
              <a:gd name="connsiteY42" fmla="*/ 678873 h 1163782"/>
              <a:gd name="connsiteX43" fmla="*/ 2673928 w 2673928"/>
              <a:gd name="connsiteY43" fmla="*/ 706582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73928" h="1163782">
                <a:moveTo>
                  <a:pt x="0" y="900545"/>
                </a:moveTo>
                <a:cubicBezTo>
                  <a:pt x="50684" y="878824"/>
                  <a:pt x="96883" y="865992"/>
                  <a:pt x="138546" y="831273"/>
                </a:cubicBezTo>
                <a:cubicBezTo>
                  <a:pt x="153598" y="818730"/>
                  <a:pt x="165058" y="802252"/>
                  <a:pt x="180110" y="789709"/>
                </a:cubicBezTo>
                <a:cubicBezTo>
                  <a:pt x="192902" y="779049"/>
                  <a:pt x="208881" y="772660"/>
                  <a:pt x="221673" y="762000"/>
                </a:cubicBezTo>
                <a:cubicBezTo>
                  <a:pt x="236725" y="749457"/>
                  <a:pt x="246934" y="731304"/>
                  <a:pt x="263237" y="720436"/>
                </a:cubicBezTo>
                <a:cubicBezTo>
                  <a:pt x="275388" y="712335"/>
                  <a:pt x="290946" y="711200"/>
                  <a:pt x="304800" y="706582"/>
                </a:cubicBezTo>
                <a:cubicBezTo>
                  <a:pt x="353164" y="658220"/>
                  <a:pt x="320117" y="683004"/>
                  <a:pt x="415637" y="651164"/>
                </a:cubicBezTo>
                <a:lnTo>
                  <a:pt x="457200" y="637309"/>
                </a:lnTo>
                <a:cubicBezTo>
                  <a:pt x="540327" y="641927"/>
                  <a:pt x="623969" y="640837"/>
                  <a:pt x="706582" y="651164"/>
                </a:cubicBezTo>
                <a:cubicBezTo>
                  <a:pt x="735565" y="654787"/>
                  <a:pt x="789710" y="678873"/>
                  <a:pt x="789710" y="678873"/>
                </a:cubicBezTo>
                <a:cubicBezTo>
                  <a:pt x="803564" y="692727"/>
                  <a:pt x="814971" y="709568"/>
                  <a:pt x="831273" y="720436"/>
                </a:cubicBezTo>
                <a:cubicBezTo>
                  <a:pt x="843424" y="728537"/>
                  <a:pt x="861433" y="725168"/>
                  <a:pt x="872837" y="734291"/>
                </a:cubicBezTo>
                <a:cubicBezTo>
                  <a:pt x="962359" y="805910"/>
                  <a:pt x="837640" y="754887"/>
                  <a:pt x="942110" y="789709"/>
                </a:cubicBezTo>
                <a:cubicBezTo>
                  <a:pt x="955964" y="803564"/>
                  <a:pt x="968207" y="819244"/>
                  <a:pt x="983673" y="831273"/>
                </a:cubicBezTo>
                <a:cubicBezTo>
                  <a:pt x="1009960" y="851719"/>
                  <a:pt x="1043251" y="863143"/>
                  <a:pt x="1066800" y="886691"/>
                </a:cubicBezTo>
                <a:cubicBezTo>
                  <a:pt x="1118059" y="937948"/>
                  <a:pt x="1083641" y="907154"/>
                  <a:pt x="1177637" y="969818"/>
                </a:cubicBezTo>
                <a:cubicBezTo>
                  <a:pt x="1231352" y="1005628"/>
                  <a:pt x="1203403" y="992261"/>
                  <a:pt x="1260764" y="1011382"/>
                </a:cubicBezTo>
                <a:cubicBezTo>
                  <a:pt x="1340363" y="1090981"/>
                  <a:pt x="1299057" y="1070329"/>
                  <a:pt x="1371600" y="1094509"/>
                </a:cubicBezTo>
                <a:cubicBezTo>
                  <a:pt x="1389537" y="1112446"/>
                  <a:pt x="1415907" y="1142437"/>
                  <a:pt x="1440873" y="1149927"/>
                </a:cubicBezTo>
                <a:cubicBezTo>
                  <a:pt x="1472151" y="1159311"/>
                  <a:pt x="1505528" y="1159164"/>
                  <a:pt x="1537855" y="1163782"/>
                </a:cubicBezTo>
                <a:cubicBezTo>
                  <a:pt x="1584037" y="1159164"/>
                  <a:pt x="1634888" y="1170683"/>
                  <a:pt x="1676400" y="1149927"/>
                </a:cubicBezTo>
                <a:cubicBezTo>
                  <a:pt x="1706186" y="1135034"/>
                  <a:pt x="1731819" y="1066800"/>
                  <a:pt x="1731819" y="1066800"/>
                </a:cubicBezTo>
                <a:cubicBezTo>
                  <a:pt x="1736437" y="1052945"/>
                  <a:pt x="1738581" y="1038002"/>
                  <a:pt x="1745673" y="1025236"/>
                </a:cubicBezTo>
                <a:cubicBezTo>
                  <a:pt x="1761846" y="996125"/>
                  <a:pt x="1790560" y="973702"/>
                  <a:pt x="1801091" y="942109"/>
                </a:cubicBezTo>
                <a:cubicBezTo>
                  <a:pt x="1810327" y="914400"/>
                  <a:pt x="1821716" y="887318"/>
                  <a:pt x="1828800" y="858982"/>
                </a:cubicBezTo>
                <a:cubicBezTo>
                  <a:pt x="1833418" y="840509"/>
                  <a:pt x="1838524" y="822152"/>
                  <a:pt x="1842655" y="803564"/>
                </a:cubicBezTo>
                <a:cubicBezTo>
                  <a:pt x="1856937" y="739296"/>
                  <a:pt x="1853473" y="737992"/>
                  <a:pt x="1870364" y="678873"/>
                </a:cubicBezTo>
                <a:cubicBezTo>
                  <a:pt x="1879378" y="647323"/>
                  <a:pt x="1887641" y="620032"/>
                  <a:pt x="1911928" y="595745"/>
                </a:cubicBezTo>
                <a:cubicBezTo>
                  <a:pt x="1949939" y="557733"/>
                  <a:pt x="1969896" y="567399"/>
                  <a:pt x="2022764" y="554182"/>
                </a:cubicBezTo>
                <a:cubicBezTo>
                  <a:pt x="2036932" y="550640"/>
                  <a:pt x="2050473" y="544945"/>
                  <a:pt x="2064328" y="540327"/>
                </a:cubicBezTo>
                <a:lnTo>
                  <a:pt x="2147455" y="415636"/>
                </a:lnTo>
                <a:cubicBezTo>
                  <a:pt x="2156691" y="401782"/>
                  <a:pt x="2163390" y="385847"/>
                  <a:pt x="2175164" y="374073"/>
                </a:cubicBezTo>
                <a:cubicBezTo>
                  <a:pt x="2228502" y="320735"/>
                  <a:pt x="2205860" y="348812"/>
                  <a:pt x="2244437" y="290945"/>
                </a:cubicBezTo>
                <a:cubicBezTo>
                  <a:pt x="2263092" y="179009"/>
                  <a:pt x="2249408" y="234466"/>
                  <a:pt x="2286000" y="124691"/>
                </a:cubicBezTo>
                <a:cubicBezTo>
                  <a:pt x="2297268" y="90887"/>
                  <a:pt x="2300707" y="68421"/>
                  <a:pt x="2327564" y="41564"/>
                </a:cubicBezTo>
                <a:cubicBezTo>
                  <a:pt x="2359457" y="9672"/>
                  <a:pt x="2382151" y="10599"/>
                  <a:pt x="2424546" y="0"/>
                </a:cubicBezTo>
                <a:cubicBezTo>
                  <a:pt x="2447637" y="4618"/>
                  <a:pt x="2473373" y="2172"/>
                  <a:pt x="2493819" y="13855"/>
                </a:cubicBezTo>
                <a:cubicBezTo>
                  <a:pt x="2508276" y="22116"/>
                  <a:pt x="2514765" y="40202"/>
                  <a:pt x="2521528" y="55418"/>
                </a:cubicBezTo>
                <a:cubicBezTo>
                  <a:pt x="2533390" y="82108"/>
                  <a:pt x="2540001" y="110836"/>
                  <a:pt x="2549237" y="138545"/>
                </a:cubicBezTo>
                <a:lnTo>
                  <a:pt x="2563091" y="180109"/>
                </a:lnTo>
                <a:cubicBezTo>
                  <a:pt x="2567709" y="193964"/>
                  <a:pt x="2574082" y="207352"/>
                  <a:pt x="2576946" y="221673"/>
                </a:cubicBezTo>
                <a:lnTo>
                  <a:pt x="2604655" y="360218"/>
                </a:lnTo>
                <a:cubicBezTo>
                  <a:pt x="2613491" y="536923"/>
                  <a:pt x="2568266" y="581431"/>
                  <a:pt x="2646219" y="678873"/>
                </a:cubicBezTo>
                <a:cubicBezTo>
                  <a:pt x="2654379" y="689073"/>
                  <a:pt x="2664692" y="697346"/>
                  <a:pt x="2673928" y="706582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90C13A-69A3-1397-E2BB-22F111EA0239}"/>
              </a:ext>
            </a:extLst>
          </p:cNvPr>
          <p:cNvSpPr/>
          <p:nvPr/>
        </p:nvSpPr>
        <p:spPr>
          <a:xfrm>
            <a:off x="4559474" y="6109855"/>
            <a:ext cx="1639866" cy="647274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709C88-018A-BEEF-54C1-BDB35F483979}"/>
              </a:ext>
            </a:extLst>
          </p:cNvPr>
          <p:cNvCxnSpPr>
            <a:cxnSpLocks/>
          </p:cNvCxnSpPr>
          <p:nvPr/>
        </p:nvCxnSpPr>
        <p:spPr>
          <a:xfrm>
            <a:off x="6942758" y="3273491"/>
            <a:ext cx="0" cy="140608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DAA436-70C7-1C9B-331A-FB27D9931FC2}"/>
              </a:ext>
            </a:extLst>
          </p:cNvPr>
          <p:cNvSpPr txBox="1"/>
          <p:nvPr/>
        </p:nvSpPr>
        <p:spPr>
          <a:xfrm>
            <a:off x="8419306" y="2798104"/>
            <a:ext cx="369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Process ends. </a:t>
            </a:r>
            <a:r>
              <a:rPr lang="en-US" sz="2000" dirty="0">
                <a:solidFill>
                  <a:schemeClr val="tx1"/>
                </a:solidFill>
              </a:rPr>
              <a:t>System unsafe, with c</a:t>
            </a:r>
            <a:r>
              <a:rPr lang="en-US" sz="2000" dirty="0"/>
              <a:t>oncrete counterexample.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F30C9F5-E989-44F6-C149-59A3A9EC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14" grpId="0"/>
      <p:bldP spid="15" grpId="0" animBg="1"/>
      <p:bldP spid="19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2854-99F5-41C5-A757-AF8F9AD63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8640-BDDC-54F6-7789-74E3BAC8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2ACBF-1AF1-6061-8B0F-85837DB68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1" y="1189142"/>
            <a:ext cx="5865512" cy="5634222"/>
          </a:xfrm>
          <a:prstGeom prst="rect">
            <a:avLst/>
          </a:prstGeom>
        </p:spPr>
      </p:pic>
      <p:pic>
        <p:nvPicPr>
          <p:cNvPr id="5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7302303E-62E3-4743-33A7-356D9B6B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9" y="2265003"/>
            <a:ext cx="1790593" cy="11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430BB-7709-96D8-B56C-ECA5A9BEA005}"/>
              </a:ext>
            </a:extLst>
          </p:cNvPr>
          <p:cNvSpPr txBox="1"/>
          <p:nvPr/>
        </p:nvSpPr>
        <p:spPr>
          <a:xfrm>
            <a:off x="6309393" y="2080337"/>
            <a:ext cx="219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I/O Execution Model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CD71B1-15F3-9B20-C8AA-B16445F61C59}"/>
              </a:ext>
            </a:extLst>
          </p:cNvPr>
          <p:cNvGrpSpPr/>
          <p:nvPr/>
        </p:nvGrpSpPr>
        <p:grpSpPr>
          <a:xfrm>
            <a:off x="6309393" y="3686429"/>
            <a:ext cx="3805757" cy="2706236"/>
            <a:chOff x="539574" y="4099644"/>
            <a:chExt cx="3805757" cy="270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D339DF-6685-FB76-54F8-B8B6D83AD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74" y="4099644"/>
              <a:ext cx="3695704" cy="27062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FE35F2-C6CD-892B-1534-15E820C48994}"/>
                </a:ext>
              </a:extLst>
            </p:cNvPr>
            <p:cNvSpPr txBox="1"/>
            <p:nvPr/>
          </p:nvSpPr>
          <p:spPr>
            <a:xfrm>
              <a:off x="1623585" y="6236470"/>
              <a:ext cx="110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u="none" strike="noStrike" baseline="0" dirty="0">
                  <a:latin typeface="SFRM1000"/>
                </a:rPr>
                <a:t>Log</a:t>
              </a:r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0634D7-C676-702D-2EB5-50170693E285}"/>
                </a:ext>
              </a:extLst>
            </p:cNvPr>
            <p:cNvSpPr txBox="1"/>
            <p:nvPr/>
          </p:nvSpPr>
          <p:spPr>
            <a:xfrm>
              <a:off x="2174741" y="4170329"/>
              <a:ext cx="2170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Unsafe region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6BA9BB-10E5-6D49-CF84-681A65894144}"/>
              </a:ext>
            </a:extLst>
          </p:cNvPr>
          <p:cNvCxnSpPr>
            <a:cxnSpLocks/>
          </p:cNvCxnSpPr>
          <p:nvPr/>
        </p:nvCxnSpPr>
        <p:spPr>
          <a:xfrm>
            <a:off x="6942758" y="3273491"/>
            <a:ext cx="0" cy="140608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F3E563C6-0F60-C16F-06B9-197C5FA8CE13}"/>
              </a:ext>
            </a:extLst>
          </p:cNvPr>
          <p:cNvSpPr/>
          <p:nvPr/>
        </p:nvSpPr>
        <p:spPr>
          <a:xfrm>
            <a:off x="6567055" y="4849091"/>
            <a:ext cx="2646218" cy="540327"/>
          </a:xfrm>
          <a:custGeom>
            <a:avLst/>
            <a:gdLst>
              <a:gd name="connsiteX0" fmla="*/ 0 w 2646218"/>
              <a:gd name="connsiteY0" fmla="*/ 83127 h 540327"/>
              <a:gd name="connsiteX1" fmla="*/ 96981 w 2646218"/>
              <a:gd name="connsiteY1" fmla="*/ 69273 h 540327"/>
              <a:gd name="connsiteX2" fmla="*/ 221672 w 2646218"/>
              <a:gd name="connsiteY2" fmla="*/ 27709 h 540327"/>
              <a:gd name="connsiteX3" fmla="*/ 263236 w 2646218"/>
              <a:gd name="connsiteY3" fmla="*/ 13854 h 540327"/>
              <a:gd name="connsiteX4" fmla="*/ 387927 w 2646218"/>
              <a:gd name="connsiteY4" fmla="*/ 0 h 540327"/>
              <a:gd name="connsiteX5" fmla="*/ 526472 w 2646218"/>
              <a:gd name="connsiteY5" fmla="*/ 13854 h 540327"/>
              <a:gd name="connsiteX6" fmla="*/ 609600 w 2646218"/>
              <a:gd name="connsiteY6" fmla="*/ 41564 h 540327"/>
              <a:gd name="connsiteX7" fmla="*/ 692727 w 2646218"/>
              <a:gd name="connsiteY7" fmla="*/ 110836 h 540327"/>
              <a:gd name="connsiteX8" fmla="*/ 775854 w 2646218"/>
              <a:gd name="connsiteY8" fmla="*/ 180109 h 540327"/>
              <a:gd name="connsiteX9" fmla="*/ 817418 w 2646218"/>
              <a:gd name="connsiteY9" fmla="*/ 193964 h 540327"/>
              <a:gd name="connsiteX10" fmla="*/ 900545 w 2646218"/>
              <a:gd name="connsiteY10" fmla="*/ 235527 h 540327"/>
              <a:gd name="connsiteX11" fmla="*/ 983672 w 2646218"/>
              <a:gd name="connsiteY11" fmla="*/ 290945 h 540327"/>
              <a:gd name="connsiteX12" fmla="*/ 1025236 w 2646218"/>
              <a:gd name="connsiteY12" fmla="*/ 318654 h 540327"/>
              <a:gd name="connsiteX13" fmla="*/ 1080654 w 2646218"/>
              <a:gd name="connsiteY13" fmla="*/ 346364 h 540327"/>
              <a:gd name="connsiteX14" fmla="*/ 1163781 w 2646218"/>
              <a:gd name="connsiteY14" fmla="*/ 401782 h 540327"/>
              <a:gd name="connsiteX15" fmla="*/ 1191490 w 2646218"/>
              <a:gd name="connsiteY15" fmla="*/ 443345 h 540327"/>
              <a:gd name="connsiteX16" fmla="*/ 1288472 w 2646218"/>
              <a:gd name="connsiteY16" fmla="*/ 526473 h 540327"/>
              <a:gd name="connsiteX17" fmla="*/ 1330036 w 2646218"/>
              <a:gd name="connsiteY17" fmla="*/ 540327 h 540327"/>
              <a:gd name="connsiteX18" fmla="*/ 1482436 w 2646218"/>
              <a:gd name="connsiteY18" fmla="*/ 526473 h 540327"/>
              <a:gd name="connsiteX19" fmla="*/ 1565563 w 2646218"/>
              <a:gd name="connsiteY19" fmla="*/ 498764 h 540327"/>
              <a:gd name="connsiteX20" fmla="*/ 1593272 w 2646218"/>
              <a:gd name="connsiteY20" fmla="*/ 471054 h 540327"/>
              <a:gd name="connsiteX21" fmla="*/ 1676400 w 2646218"/>
              <a:gd name="connsiteY21" fmla="*/ 415636 h 540327"/>
              <a:gd name="connsiteX22" fmla="*/ 1731818 w 2646218"/>
              <a:gd name="connsiteY22" fmla="*/ 249382 h 540327"/>
              <a:gd name="connsiteX23" fmla="*/ 1773381 w 2646218"/>
              <a:gd name="connsiteY23" fmla="*/ 166254 h 540327"/>
              <a:gd name="connsiteX24" fmla="*/ 1856509 w 2646218"/>
              <a:gd name="connsiteY24" fmla="*/ 110836 h 540327"/>
              <a:gd name="connsiteX25" fmla="*/ 1898072 w 2646218"/>
              <a:gd name="connsiteY25" fmla="*/ 69273 h 540327"/>
              <a:gd name="connsiteX26" fmla="*/ 1981200 w 2646218"/>
              <a:gd name="connsiteY26" fmla="*/ 41564 h 540327"/>
              <a:gd name="connsiteX27" fmla="*/ 2105890 w 2646218"/>
              <a:gd name="connsiteY27" fmla="*/ 55418 h 540327"/>
              <a:gd name="connsiteX28" fmla="*/ 2189018 w 2646218"/>
              <a:gd name="connsiteY28" fmla="*/ 83127 h 540327"/>
              <a:gd name="connsiteX29" fmla="*/ 2230581 w 2646218"/>
              <a:gd name="connsiteY29" fmla="*/ 96982 h 540327"/>
              <a:gd name="connsiteX30" fmla="*/ 2646218 w 2646218"/>
              <a:gd name="connsiteY30" fmla="*/ 110836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46218" h="540327">
                <a:moveTo>
                  <a:pt x="0" y="83127"/>
                </a:moveTo>
                <a:cubicBezTo>
                  <a:pt x="32327" y="78509"/>
                  <a:pt x="65162" y="76616"/>
                  <a:pt x="96981" y="69273"/>
                </a:cubicBezTo>
                <a:cubicBezTo>
                  <a:pt x="97002" y="69268"/>
                  <a:pt x="200880" y="34640"/>
                  <a:pt x="221672" y="27709"/>
                </a:cubicBezTo>
                <a:cubicBezTo>
                  <a:pt x="235527" y="23091"/>
                  <a:pt x="248721" y="15467"/>
                  <a:pt x="263236" y="13854"/>
                </a:cubicBezTo>
                <a:lnTo>
                  <a:pt x="387927" y="0"/>
                </a:lnTo>
                <a:cubicBezTo>
                  <a:pt x="434109" y="4618"/>
                  <a:pt x="480855" y="5301"/>
                  <a:pt x="526472" y="13854"/>
                </a:cubicBezTo>
                <a:cubicBezTo>
                  <a:pt x="555180" y="19237"/>
                  <a:pt x="609600" y="41564"/>
                  <a:pt x="609600" y="41564"/>
                </a:cubicBezTo>
                <a:cubicBezTo>
                  <a:pt x="731035" y="162999"/>
                  <a:pt x="576987" y="14385"/>
                  <a:pt x="692727" y="110836"/>
                </a:cubicBezTo>
                <a:cubicBezTo>
                  <a:pt x="738692" y="149140"/>
                  <a:pt x="724253" y="154308"/>
                  <a:pt x="775854" y="180109"/>
                </a:cubicBezTo>
                <a:cubicBezTo>
                  <a:pt x="788916" y="186640"/>
                  <a:pt x="804356" y="187433"/>
                  <a:pt x="817418" y="193964"/>
                </a:cubicBezTo>
                <a:cubicBezTo>
                  <a:pt x="924840" y="247676"/>
                  <a:pt x="796079" y="200707"/>
                  <a:pt x="900545" y="235527"/>
                </a:cubicBezTo>
                <a:lnTo>
                  <a:pt x="983672" y="290945"/>
                </a:lnTo>
                <a:cubicBezTo>
                  <a:pt x="997527" y="300181"/>
                  <a:pt x="1010343" y="311207"/>
                  <a:pt x="1025236" y="318654"/>
                </a:cubicBezTo>
                <a:cubicBezTo>
                  <a:pt x="1043709" y="327891"/>
                  <a:pt x="1062944" y="335738"/>
                  <a:pt x="1080654" y="346364"/>
                </a:cubicBezTo>
                <a:cubicBezTo>
                  <a:pt x="1109210" y="363498"/>
                  <a:pt x="1163781" y="401782"/>
                  <a:pt x="1163781" y="401782"/>
                </a:cubicBezTo>
                <a:cubicBezTo>
                  <a:pt x="1173017" y="415636"/>
                  <a:pt x="1180654" y="430703"/>
                  <a:pt x="1191490" y="443345"/>
                </a:cubicBezTo>
                <a:cubicBezTo>
                  <a:pt x="1217054" y="473170"/>
                  <a:pt x="1251704" y="508089"/>
                  <a:pt x="1288472" y="526473"/>
                </a:cubicBezTo>
                <a:cubicBezTo>
                  <a:pt x="1301534" y="533004"/>
                  <a:pt x="1316181" y="535709"/>
                  <a:pt x="1330036" y="540327"/>
                </a:cubicBezTo>
                <a:cubicBezTo>
                  <a:pt x="1380836" y="535709"/>
                  <a:pt x="1432203" y="535338"/>
                  <a:pt x="1482436" y="526473"/>
                </a:cubicBezTo>
                <a:cubicBezTo>
                  <a:pt x="1511199" y="521397"/>
                  <a:pt x="1565563" y="498764"/>
                  <a:pt x="1565563" y="498764"/>
                </a:cubicBezTo>
                <a:cubicBezTo>
                  <a:pt x="1574799" y="489527"/>
                  <a:pt x="1582822" y="478891"/>
                  <a:pt x="1593272" y="471054"/>
                </a:cubicBezTo>
                <a:cubicBezTo>
                  <a:pt x="1619914" y="451073"/>
                  <a:pt x="1676400" y="415636"/>
                  <a:pt x="1676400" y="415636"/>
                </a:cubicBezTo>
                <a:lnTo>
                  <a:pt x="1731818" y="249382"/>
                </a:lnTo>
                <a:cubicBezTo>
                  <a:pt x="1741701" y="219733"/>
                  <a:pt x="1748102" y="188373"/>
                  <a:pt x="1773381" y="166254"/>
                </a:cubicBezTo>
                <a:cubicBezTo>
                  <a:pt x="1798444" y="144324"/>
                  <a:pt x="1832961" y="134384"/>
                  <a:pt x="1856509" y="110836"/>
                </a:cubicBezTo>
                <a:cubicBezTo>
                  <a:pt x="1870363" y="96982"/>
                  <a:pt x="1880945" y="78788"/>
                  <a:pt x="1898072" y="69273"/>
                </a:cubicBezTo>
                <a:cubicBezTo>
                  <a:pt x="1923605" y="55088"/>
                  <a:pt x="1981200" y="41564"/>
                  <a:pt x="1981200" y="41564"/>
                </a:cubicBezTo>
                <a:cubicBezTo>
                  <a:pt x="2022763" y="46182"/>
                  <a:pt x="2064883" y="47217"/>
                  <a:pt x="2105890" y="55418"/>
                </a:cubicBezTo>
                <a:cubicBezTo>
                  <a:pt x="2134531" y="61146"/>
                  <a:pt x="2161309" y="73890"/>
                  <a:pt x="2189018" y="83127"/>
                </a:cubicBezTo>
                <a:cubicBezTo>
                  <a:pt x="2202872" y="87745"/>
                  <a:pt x="2215986" y="96479"/>
                  <a:pt x="2230581" y="96982"/>
                </a:cubicBezTo>
                <a:cubicBezTo>
                  <a:pt x="2369121" y="101759"/>
                  <a:pt x="2507595" y="110836"/>
                  <a:pt x="2646218" y="110836"/>
                </a:cubicBezTo>
              </a:path>
            </a:pathLst>
          </a:custGeom>
          <a:noFill/>
          <a:ln w="476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5CA6D-797F-943F-94D5-BE7839DFB43F}"/>
              </a:ext>
            </a:extLst>
          </p:cNvPr>
          <p:cNvSpPr txBox="1"/>
          <p:nvPr/>
        </p:nvSpPr>
        <p:spPr>
          <a:xfrm>
            <a:off x="7532988" y="288741"/>
            <a:ext cx="382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2:</a:t>
            </a:r>
            <a:r>
              <a:rPr lang="en-US" sz="2800" dirty="0"/>
              <a:t> Check safety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ADB646-8B3B-B095-D821-6369D3F70411}"/>
              </a:ext>
            </a:extLst>
          </p:cNvPr>
          <p:cNvSpPr/>
          <p:nvPr/>
        </p:nvSpPr>
        <p:spPr>
          <a:xfrm>
            <a:off x="4017817" y="3218071"/>
            <a:ext cx="1444409" cy="1406085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E9E502-5276-6D2A-1B11-211445328336}"/>
              </a:ext>
            </a:extLst>
          </p:cNvPr>
          <p:cNvSpPr txBox="1"/>
          <p:nvPr/>
        </p:nvSpPr>
        <p:spPr>
          <a:xfrm>
            <a:off x="8911472" y="1349992"/>
            <a:ext cx="271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safe</a:t>
            </a:r>
            <a:r>
              <a:rPr lang="en-US" sz="2000" b="1" dirty="0"/>
              <a:t>. </a:t>
            </a:r>
            <a:r>
              <a:rPr lang="en-US" sz="2000" dirty="0"/>
              <a:t>Proceed to next step.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3CD7CC5-A88B-B45A-8E9C-ECBD2CAE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08A41-5AAA-175F-B73C-3E0B85EFB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B3D8-B4FF-A6C7-6173-BD754C4A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693C7-E9FD-888A-0EAE-66BCAB6F4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1" y="1189142"/>
            <a:ext cx="5865512" cy="5634222"/>
          </a:xfrm>
          <a:prstGeom prst="rect">
            <a:avLst/>
          </a:prstGeom>
        </p:spPr>
      </p:pic>
      <p:pic>
        <p:nvPicPr>
          <p:cNvPr id="5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1D24E46C-DF4D-F7C5-4D35-6A62E65B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9" y="2265003"/>
            <a:ext cx="1790593" cy="11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ABB1A-41B5-3C23-FFBE-521CF8CE417C}"/>
              </a:ext>
            </a:extLst>
          </p:cNvPr>
          <p:cNvSpPr txBox="1"/>
          <p:nvPr/>
        </p:nvSpPr>
        <p:spPr>
          <a:xfrm>
            <a:off x="6309393" y="2080337"/>
            <a:ext cx="219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I/O Execution Model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18F6E2-9B77-B43E-1806-CC0A198EF55B}"/>
              </a:ext>
            </a:extLst>
          </p:cNvPr>
          <p:cNvGrpSpPr/>
          <p:nvPr/>
        </p:nvGrpSpPr>
        <p:grpSpPr>
          <a:xfrm>
            <a:off x="6309393" y="3686429"/>
            <a:ext cx="3805757" cy="2706236"/>
            <a:chOff x="539574" y="4099644"/>
            <a:chExt cx="3805757" cy="270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036243-067A-E1BE-6B92-780B97B6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74" y="4099644"/>
              <a:ext cx="3695704" cy="27062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F740D6-146F-2706-D354-2F6FFD9AC642}"/>
                </a:ext>
              </a:extLst>
            </p:cNvPr>
            <p:cNvSpPr txBox="1"/>
            <p:nvPr/>
          </p:nvSpPr>
          <p:spPr>
            <a:xfrm>
              <a:off x="1623585" y="6236470"/>
              <a:ext cx="110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u="none" strike="noStrike" baseline="0" dirty="0">
                  <a:latin typeface="SFRM1000"/>
                </a:rPr>
                <a:t>Log</a:t>
              </a:r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0C8A05-7923-B2D7-EBFE-2F2CB3802281}"/>
                </a:ext>
              </a:extLst>
            </p:cNvPr>
            <p:cNvSpPr txBox="1"/>
            <p:nvPr/>
          </p:nvSpPr>
          <p:spPr>
            <a:xfrm>
              <a:off x="2174741" y="4170329"/>
              <a:ext cx="2170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Unsafe region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2D5FB6-2CEF-3AE4-C225-3C747A4B793E}"/>
              </a:ext>
            </a:extLst>
          </p:cNvPr>
          <p:cNvCxnSpPr>
            <a:cxnSpLocks/>
          </p:cNvCxnSpPr>
          <p:nvPr/>
        </p:nvCxnSpPr>
        <p:spPr>
          <a:xfrm>
            <a:off x="6942758" y="3273491"/>
            <a:ext cx="0" cy="140608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C9233B78-5474-5BCA-3913-0205861AD588}"/>
              </a:ext>
            </a:extLst>
          </p:cNvPr>
          <p:cNvSpPr/>
          <p:nvPr/>
        </p:nvSpPr>
        <p:spPr>
          <a:xfrm>
            <a:off x="6567055" y="4849091"/>
            <a:ext cx="2646218" cy="540327"/>
          </a:xfrm>
          <a:custGeom>
            <a:avLst/>
            <a:gdLst>
              <a:gd name="connsiteX0" fmla="*/ 0 w 2646218"/>
              <a:gd name="connsiteY0" fmla="*/ 83127 h 540327"/>
              <a:gd name="connsiteX1" fmla="*/ 96981 w 2646218"/>
              <a:gd name="connsiteY1" fmla="*/ 69273 h 540327"/>
              <a:gd name="connsiteX2" fmla="*/ 221672 w 2646218"/>
              <a:gd name="connsiteY2" fmla="*/ 27709 h 540327"/>
              <a:gd name="connsiteX3" fmla="*/ 263236 w 2646218"/>
              <a:gd name="connsiteY3" fmla="*/ 13854 h 540327"/>
              <a:gd name="connsiteX4" fmla="*/ 387927 w 2646218"/>
              <a:gd name="connsiteY4" fmla="*/ 0 h 540327"/>
              <a:gd name="connsiteX5" fmla="*/ 526472 w 2646218"/>
              <a:gd name="connsiteY5" fmla="*/ 13854 h 540327"/>
              <a:gd name="connsiteX6" fmla="*/ 609600 w 2646218"/>
              <a:gd name="connsiteY6" fmla="*/ 41564 h 540327"/>
              <a:gd name="connsiteX7" fmla="*/ 692727 w 2646218"/>
              <a:gd name="connsiteY7" fmla="*/ 110836 h 540327"/>
              <a:gd name="connsiteX8" fmla="*/ 775854 w 2646218"/>
              <a:gd name="connsiteY8" fmla="*/ 180109 h 540327"/>
              <a:gd name="connsiteX9" fmla="*/ 817418 w 2646218"/>
              <a:gd name="connsiteY9" fmla="*/ 193964 h 540327"/>
              <a:gd name="connsiteX10" fmla="*/ 900545 w 2646218"/>
              <a:gd name="connsiteY10" fmla="*/ 235527 h 540327"/>
              <a:gd name="connsiteX11" fmla="*/ 983672 w 2646218"/>
              <a:gd name="connsiteY11" fmla="*/ 290945 h 540327"/>
              <a:gd name="connsiteX12" fmla="*/ 1025236 w 2646218"/>
              <a:gd name="connsiteY12" fmla="*/ 318654 h 540327"/>
              <a:gd name="connsiteX13" fmla="*/ 1080654 w 2646218"/>
              <a:gd name="connsiteY13" fmla="*/ 346364 h 540327"/>
              <a:gd name="connsiteX14" fmla="*/ 1163781 w 2646218"/>
              <a:gd name="connsiteY14" fmla="*/ 401782 h 540327"/>
              <a:gd name="connsiteX15" fmla="*/ 1191490 w 2646218"/>
              <a:gd name="connsiteY15" fmla="*/ 443345 h 540327"/>
              <a:gd name="connsiteX16" fmla="*/ 1288472 w 2646218"/>
              <a:gd name="connsiteY16" fmla="*/ 526473 h 540327"/>
              <a:gd name="connsiteX17" fmla="*/ 1330036 w 2646218"/>
              <a:gd name="connsiteY17" fmla="*/ 540327 h 540327"/>
              <a:gd name="connsiteX18" fmla="*/ 1482436 w 2646218"/>
              <a:gd name="connsiteY18" fmla="*/ 526473 h 540327"/>
              <a:gd name="connsiteX19" fmla="*/ 1565563 w 2646218"/>
              <a:gd name="connsiteY19" fmla="*/ 498764 h 540327"/>
              <a:gd name="connsiteX20" fmla="*/ 1593272 w 2646218"/>
              <a:gd name="connsiteY20" fmla="*/ 471054 h 540327"/>
              <a:gd name="connsiteX21" fmla="*/ 1676400 w 2646218"/>
              <a:gd name="connsiteY21" fmla="*/ 415636 h 540327"/>
              <a:gd name="connsiteX22" fmla="*/ 1731818 w 2646218"/>
              <a:gd name="connsiteY22" fmla="*/ 249382 h 540327"/>
              <a:gd name="connsiteX23" fmla="*/ 1773381 w 2646218"/>
              <a:gd name="connsiteY23" fmla="*/ 166254 h 540327"/>
              <a:gd name="connsiteX24" fmla="*/ 1856509 w 2646218"/>
              <a:gd name="connsiteY24" fmla="*/ 110836 h 540327"/>
              <a:gd name="connsiteX25" fmla="*/ 1898072 w 2646218"/>
              <a:gd name="connsiteY25" fmla="*/ 69273 h 540327"/>
              <a:gd name="connsiteX26" fmla="*/ 1981200 w 2646218"/>
              <a:gd name="connsiteY26" fmla="*/ 41564 h 540327"/>
              <a:gd name="connsiteX27" fmla="*/ 2105890 w 2646218"/>
              <a:gd name="connsiteY27" fmla="*/ 55418 h 540327"/>
              <a:gd name="connsiteX28" fmla="*/ 2189018 w 2646218"/>
              <a:gd name="connsiteY28" fmla="*/ 83127 h 540327"/>
              <a:gd name="connsiteX29" fmla="*/ 2230581 w 2646218"/>
              <a:gd name="connsiteY29" fmla="*/ 96982 h 540327"/>
              <a:gd name="connsiteX30" fmla="*/ 2646218 w 2646218"/>
              <a:gd name="connsiteY30" fmla="*/ 110836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46218" h="540327">
                <a:moveTo>
                  <a:pt x="0" y="83127"/>
                </a:moveTo>
                <a:cubicBezTo>
                  <a:pt x="32327" y="78509"/>
                  <a:pt x="65162" y="76616"/>
                  <a:pt x="96981" y="69273"/>
                </a:cubicBezTo>
                <a:cubicBezTo>
                  <a:pt x="97002" y="69268"/>
                  <a:pt x="200880" y="34640"/>
                  <a:pt x="221672" y="27709"/>
                </a:cubicBezTo>
                <a:cubicBezTo>
                  <a:pt x="235527" y="23091"/>
                  <a:pt x="248721" y="15467"/>
                  <a:pt x="263236" y="13854"/>
                </a:cubicBezTo>
                <a:lnTo>
                  <a:pt x="387927" y="0"/>
                </a:lnTo>
                <a:cubicBezTo>
                  <a:pt x="434109" y="4618"/>
                  <a:pt x="480855" y="5301"/>
                  <a:pt x="526472" y="13854"/>
                </a:cubicBezTo>
                <a:cubicBezTo>
                  <a:pt x="555180" y="19237"/>
                  <a:pt x="609600" y="41564"/>
                  <a:pt x="609600" y="41564"/>
                </a:cubicBezTo>
                <a:cubicBezTo>
                  <a:pt x="731035" y="162999"/>
                  <a:pt x="576987" y="14385"/>
                  <a:pt x="692727" y="110836"/>
                </a:cubicBezTo>
                <a:cubicBezTo>
                  <a:pt x="738692" y="149140"/>
                  <a:pt x="724253" y="154308"/>
                  <a:pt x="775854" y="180109"/>
                </a:cubicBezTo>
                <a:cubicBezTo>
                  <a:pt x="788916" y="186640"/>
                  <a:pt x="804356" y="187433"/>
                  <a:pt x="817418" y="193964"/>
                </a:cubicBezTo>
                <a:cubicBezTo>
                  <a:pt x="924840" y="247676"/>
                  <a:pt x="796079" y="200707"/>
                  <a:pt x="900545" y="235527"/>
                </a:cubicBezTo>
                <a:lnTo>
                  <a:pt x="983672" y="290945"/>
                </a:lnTo>
                <a:cubicBezTo>
                  <a:pt x="997527" y="300181"/>
                  <a:pt x="1010343" y="311207"/>
                  <a:pt x="1025236" y="318654"/>
                </a:cubicBezTo>
                <a:cubicBezTo>
                  <a:pt x="1043709" y="327891"/>
                  <a:pt x="1062944" y="335738"/>
                  <a:pt x="1080654" y="346364"/>
                </a:cubicBezTo>
                <a:cubicBezTo>
                  <a:pt x="1109210" y="363498"/>
                  <a:pt x="1163781" y="401782"/>
                  <a:pt x="1163781" y="401782"/>
                </a:cubicBezTo>
                <a:cubicBezTo>
                  <a:pt x="1173017" y="415636"/>
                  <a:pt x="1180654" y="430703"/>
                  <a:pt x="1191490" y="443345"/>
                </a:cubicBezTo>
                <a:cubicBezTo>
                  <a:pt x="1217054" y="473170"/>
                  <a:pt x="1251704" y="508089"/>
                  <a:pt x="1288472" y="526473"/>
                </a:cubicBezTo>
                <a:cubicBezTo>
                  <a:pt x="1301534" y="533004"/>
                  <a:pt x="1316181" y="535709"/>
                  <a:pt x="1330036" y="540327"/>
                </a:cubicBezTo>
                <a:cubicBezTo>
                  <a:pt x="1380836" y="535709"/>
                  <a:pt x="1432203" y="535338"/>
                  <a:pt x="1482436" y="526473"/>
                </a:cubicBezTo>
                <a:cubicBezTo>
                  <a:pt x="1511199" y="521397"/>
                  <a:pt x="1565563" y="498764"/>
                  <a:pt x="1565563" y="498764"/>
                </a:cubicBezTo>
                <a:cubicBezTo>
                  <a:pt x="1574799" y="489527"/>
                  <a:pt x="1582822" y="478891"/>
                  <a:pt x="1593272" y="471054"/>
                </a:cubicBezTo>
                <a:cubicBezTo>
                  <a:pt x="1619914" y="451073"/>
                  <a:pt x="1676400" y="415636"/>
                  <a:pt x="1676400" y="415636"/>
                </a:cubicBezTo>
                <a:lnTo>
                  <a:pt x="1731818" y="249382"/>
                </a:lnTo>
                <a:cubicBezTo>
                  <a:pt x="1741701" y="219733"/>
                  <a:pt x="1748102" y="188373"/>
                  <a:pt x="1773381" y="166254"/>
                </a:cubicBezTo>
                <a:cubicBezTo>
                  <a:pt x="1798444" y="144324"/>
                  <a:pt x="1832961" y="134384"/>
                  <a:pt x="1856509" y="110836"/>
                </a:cubicBezTo>
                <a:cubicBezTo>
                  <a:pt x="1870363" y="96982"/>
                  <a:pt x="1880945" y="78788"/>
                  <a:pt x="1898072" y="69273"/>
                </a:cubicBezTo>
                <a:cubicBezTo>
                  <a:pt x="1923605" y="55088"/>
                  <a:pt x="1981200" y="41564"/>
                  <a:pt x="1981200" y="41564"/>
                </a:cubicBezTo>
                <a:cubicBezTo>
                  <a:pt x="2022763" y="46182"/>
                  <a:pt x="2064883" y="47217"/>
                  <a:pt x="2105890" y="55418"/>
                </a:cubicBezTo>
                <a:cubicBezTo>
                  <a:pt x="2134531" y="61146"/>
                  <a:pt x="2161309" y="73890"/>
                  <a:pt x="2189018" y="83127"/>
                </a:cubicBezTo>
                <a:cubicBezTo>
                  <a:pt x="2202872" y="87745"/>
                  <a:pt x="2215986" y="96479"/>
                  <a:pt x="2230581" y="96982"/>
                </a:cubicBezTo>
                <a:cubicBezTo>
                  <a:pt x="2369121" y="101759"/>
                  <a:pt x="2507595" y="110836"/>
                  <a:pt x="2646218" y="110836"/>
                </a:cubicBezTo>
              </a:path>
            </a:pathLst>
          </a:custGeom>
          <a:noFill/>
          <a:ln w="476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6073C4-F2CC-7E44-D5DA-BCA96D1962F6}"/>
              </a:ext>
            </a:extLst>
          </p:cNvPr>
          <p:cNvSpPr txBox="1"/>
          <p:nvPr/>
        </p:nvSpPr>
        <p:spPr>
          <a:xfrm>
            <a:off x="7532988" y="288741"/>
            <a:ext cx="3820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3:</a:t>
            </a:r>
            <a:r>
              <a:rPr lang="en-US" sz="2800" dirty="0"/>
              <a:t> How many trajectories checked?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C53224-6F96-A1D3-E7BB-D2CC07D598C2}"/>
              </a:ext>
            </a:extLst>
          </p:cNvPr>
          <p:cNvSpPr/>
          <p:nvPr/>
        </p:nvSpPr>
        <p:spPr>
          <a:xfrm>
            <a:off x="1534318" y="4448696"/>
            <a:ext cx="2732882" cy="1494904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ECDFB5-3284-35CD-5885-F60B9731E058}"/>
                  </a:ext>
                </a:extLst>
              </p:cNvPr>
              <p:cNvSpPr txBox="1"/>
              <p:nvPr/>
            </p:nvSpPr>
            <p:spPr>
              <a:xfrm>
                <a:off x="8911472" y="1349992"/>
                <a:ext cx="27119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If less than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000" b="1" dirty="0"/>
                  <a:t> trajectories checked. </a:t>
                </a:r>
                <a:r>
                  <a:rPr lang="en-US" sz="2000" dirty="0"/>
                  <a:t>Proceed to a new valid trajectory generation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ECDFB5-3284-35CD-5885-F60B9731E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472" y="1349992"/>
                <a:ext cx="2711954" cy="1323439"/>
              </a:xfrm>
              <a:prstGeom prst="rect">
                <a:avLst/>
              </a:prstGeom>
              <a:blipFill>
                <a:blip r:embed="rId5"/>
                <a:stretch>
                  <a:fillRect l="-2326" t="-28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6B704AE-C6D4-5CC8-69F7-B6ADACEBB61C}"/>
              </a:ext>
            </a:extLst>
          </p:cNvPr>
          <p:cNvSpPr/>
          <p:nvPr/>
        </p:nvSpPr>
        <p:spPr>
          <a:xfrm>
            <a:off x="778173" y="3009662"/>
            <a:ext cx="3253499" cy="1299102"/>
          </a:xfrm>
          <a:prstGeom prst="rect">
            <a:avLst/>
          </a:prstGeom>
          <a:noFill/>
          <a:ln w="889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403EE4-0B7A-7961-0114-DC3185A1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C66AC-7E67-5E85-CA21-62FAD20BC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75FD-2B10-431D-9AA5-292A92B2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2FA76-1A3B-5170-7245-21B62196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1" y="1189142"/>
            <a:ext cx="5865512" cy="5634222"/>
          </a:xfrm>
          <a:prstGeom prst="rect">
            <a:avLst/>
          </a:prstGeom>
        </p:spPr>
      </p:pic>
      <p:pic>
        <p:nvPicPr>
          <p:cNvPr id="5" name="Picture 2" descr="Creating “digital twins” at scale | MIT News | Massachusetts Institute of  Technology">
            <a:extLst>
              <a:ext uri="{FF2B5EF4-FFF2-40B4-BE49-F238E27FC236}">
                <a16:creationId xmlns:a16="http://schemas.microsoft.com/office/drawing/2014/main" id="{54BA7641-D865-5827-CF3E-2F22E634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9" y="2265003"/>
            <a:ext cx="1790593" cy="11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E89B8-2D9A-E74F-1C01-0F6BF28AE2D2}"/>
              </a:ext>
            </a:extLst>
          </p:cNvPr>
          <p:cNvSpPr txBox="1"/>
          <p:nvPr/>
        </p:nvSpPr>
        <p:spPr>
          <a:xfrm>
            <a:off x="6309393" y="2080337"/>
            <a:ext cx="219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I/O Execution Model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ADB8C8-568E-B016-D949-77E3F9F768CC}"/>
              </a:ext>
            </a:extLst>
          </p:cNvPr>
          <p:cNvGrpSpPr/>
          <p:nvPr/>
        </p:nvGrpSpPr>
        <p:grpSpPr>
          <a:xfrm>
            <a:off x="6309393" y="3686429"/>
            <a:ext cx="3805757" cy="2706236"/>
            <a:chOff x="539574" y="4099644"/>
            <a:chExt cx="3805757" cy="270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4A1C65-1D96-EBF1-EA4F-CB7418767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74" y="4099644"/>
              <a:ext cx="3695704" cy="27062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87230A-CC25-3656-6227-CEEEA26A30B1}"/>
                </a:ext>
              </a:extLst>
            </p:cNvPr>
            <p:cNvSpPr txBox="1"/>
            <p:nvPr/>
          </p:nvSpPr>
          <p:spPr>
            <a:xfrm>
              <a:off x="1623585" y="6236470"/>
              <a:ext cx="1102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u="none" strike="noStrike" baseline="0" dirty="0">
                  <a:latin typeface="SFRM1000"/>
                </a:rPr>
                <a:t>Log</a:t>
              </a:r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565748-23E8-3FC5-F02C-6CEC2639C042}"/>
                </a:ext>
              </a:extLst>
            </p:cNvPr>
            <p:cNvSpPr txBox="1"/>
            <p:nvPr/>
          </p:nvSpPr>
          <p:spPr>
            <a:xfrm>
              <a:off x="2174741" y="4170329"/>
              <a:ext cx="2170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Unsafe region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A7FEA7-C959-E5A5-BA60-21553F7F1566}"/>
              </a:ext>
            </a:extLst>
          </p:cNvPr>
          <p:cNvCxnSpPr>
            <a:cxnSpLocks/>
          </p:cNvCxnSpPr>
          <p:nvPr/>
        </p:nvCxnSpPr>
        <p:spPr>
          <a:xfrm>
            <a:off x="6942758" y="3273491"/>
            <a:ext cx="0" cy="140608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91B0EC57-482F-8386-364A-8B4C177DC65F}"/>
              </a:ext>
            </a:extLst>
          </p:cNvPr>
          <p:cNvSpPr/>
          <p:nvPr/>
        </p:nvSpPr>
        <p:spPr>
          <a:xfrm>
            <a:off x="6567055" y="4849091"/>
            <a:ext cx="2646218" cy="540327"/>
          </a:xfrm>
          <a:custGeom>
            <a:avLst/>
            <a:gdLst>
              <a:gd name="connsiteX0" fmla="*/ 0 w 2646218"/>
              <a:gd name="connsiteY0" fmla="*/ 83127 h 540327"/>
              <a:gd name="connsiteX1" fmla="*/ 96981 w 2646218"/>
              <a:gd name="connsiteY1" fmla="*/ 69273 h 540327"/>
              <a:gd name="connsiteX2" fmla="*/ 221672 w 2646218"/>
              <a:gd name="connsiteY2" fmla="*/ 27709 h 540327"/>
              <a:gd name="connsiteX3" fmla="*/ 263236 w 2646218"/>
              <a:gd name="connsiteY3" fmla="*/ 13854 h 540327"/>
              <a:gd name="connsiteX4" fmla="*/ 387927 w 2646218"/>
              <a:gd name="connsiteY4" fmla="*/ 0 h 540327"/>
              <a:gd name="connsiteX5" fmla="*/ 526472 w 2646218"/>
              <a:gd name="connsiteY5" fmla="*/ 13854 h 540327"/>
              <a:gd name="connsiteX6" fmla="*/ 609600 w 2646218"/>
              <a:gd name="connsiteY6" fmla="*/ 41564 h 540327"/>
              <a:gd name="connsiteX7" fmla="*/ 692727 w 2646218"/>
              <a:gd name="connsiteY7" fmla="*/ 110836 h 540327"/>
              <a:gd name="connsiteX8" fmla="*/ 775854 w 2646218"/>
              <a:gd name="connsiteY8" fmla="*/ 180109 h 540327"/>
              <a:gd name="connsiteX9" fmla="*/ 817418 w 2646218"/>
              <a:gd name="connsiteY9" fmla="*/ 193964 h 540327"/>
              <a:gd name="connsiteX10" fmla="*/ 900545 w 2646218"/>
              <a:gd name="connsiteY10" fmla="*/ 235527 h 540327"/>
              <a:gd name="connsiteX11" fmla="*/ 983672 w 2646218"/>
              <a:gd name="connsiteY11" fmla="*/ 290945 h 540327"/>
              <a:gd name="connsiteX12" fmla="*/ 1025236 w 2646218"/>
              <a:gd name="connsiteY12" fmla="*/ 318654 h 540327"/>
              <a:gd name="connsiteX13" fmla="*/ 1080654 w 2646218"/>
              <a:gd name="connsiteY13" fmla="*/ 346364 h 540327"/>
              <a:gd name="connsiteX14" fmla="*/ 1163781 w 2646218"/>
              <a:gd name="connsiteY14" fmla="*/ 401782 h 540327"/>
              <a:gd name="connsiteX15" fmla="*/ 1191490 w 2646218"/>
              <a:gd name="connsiteY15" fmla="*/ 443345 h 540327"/>
              <a:gd name="connsiteX16" fmla="*/ 1288472 w 2646218"/>
              <a:gd name="connsiteY16" fmla="*/ 526473 h 540327"/>
              <a:gd name="connsiteX17" fmla="*/ 1330036 w 2646218"/>
              <a:gd name="connsiteY17" fmla="*/ 540327 h 540327"/>
              <a:gd name="connsiteX18" fmla="*/ 1482436 w 2646218"/>
              <a:gd name="connsiteY18" fmla="*/ 526473 h 540327"/>
              <a:gd name="connsiteX19" fmla="*/ 1565563 w 2646218"/>
              <a:gd name="connsiteY19" fmla="*/ 498764 h 540327"/>
              <a:gd name="connsiteX20" fmla="*/ 1593272 w 2646218"/>
              <a:gd name="connsiteY20" fmla="*/ 471054 h 540327"/>
              <a:gd name="connsiteX21" fmla="*/ 1676400 w 2646218"/>
              <a:gd name="connsiteY21" fmla="*/ 415636 h 540327"/>
              <a:gd name="connsiteX22" fmla="*/ 1731818 w 2646218"/>
              <a:gd name="connsiteY22" fmla="*/ 249382 h 540327"/>
              <a:gd name="connsiteX23" fmla="*/ 1773381 w 2646218"/>
              <a:gd name="connsiteY23" fmla="*/ 166254 h 540327"/>
              <a:gd name="connsiteX24" fmla="*/ 1856509 w 2646218"/>
              <a:gd name="connsiteY24" fmla="*/ 110836 h 540327"/>
              <a:gd name="connsiteX25" fmla="*/ 1898072 w 2646218"/>
              <a:gd name="connsiteY25" fmla="*/ 69273 h 540327"/>
              <a:gd name="connsiteX26" fmla="*/ 1981200 w 2646218"/>
              <a:gd name="connsiteY26" fmla="*/ 41564 h 540327"/>
              <a:gd name="connsiteX27" fmla="*/ 2105890 w 2646218"/>
              <a:gd name="connsiteY27" fmla="*/ 55418 h 540327"/>
              <a:gd name="connsiteX28" fmla="*/ 2189018 w 2646218"/>
              <a:gd name="connsiteY28" fmla="*/ 83127 h 540327"/>
              <a:gd name="connsiteX29" fmla="*/ 2230581 w 2646218"/>
              <a:gd name="connsiteY29" fmla="*/ 96982 h 540327"/>
              <a:gd name="connsiteX30" fmla="*/ 2646218 w 2646218"/>
              <a:gd name="connsiteY30" fmla="*/ 110836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46218" h="540327">
                <a:moveTo>
                  <a:pt x="0" y="83127"/>
                </a:moveTo>
                <a:cubicBezTo>
                  <a:pt x="32327" y="78509"/>
                  <a:pt x="65162" y="76616"/>
                  <a:pt x="96981" y="69273"/>
                </a:cubicBezTo>
                <a:cubicBezTo>
                  <a:pt x="97002" y="69268"/>
                  <a:pt x="200880" y="34640"/>
                  <a:pt x="221672" y="27709"/>
                </a:cubicBezTo>
                <a:cubicBezTo>
                  <a:pt x="235527" y="23091"/>
                  <a:pt x="248721" y="15467"/>
                  <a:pt x="263236" y="13854"/>
                </a:cubicBezTo>
                <a:lnTo>
                  <a:pt x="387927" y="0"/>
                </a:lnTo>
                <a:cubicBezTo>
                  <a:pt x="434109" y="4618"/>
                  <a:pt x="480855" y="5301"/>
                  <a:pt x="526472" y="13854"/>
                </a:cubicBezTo>
                <a:cubicBezTo>
                  <a:pt x="555180" y="19237"/>
                  <a:pt x="609600" y="41564"/>
                  <a:pt x="609600" y="41564"/>
                </a:cubicBezTo>
                <a:cubicBezTo>
                  <a:pt x="731035" y="162999"/>
                  <a:pt x="576987" y="14385"/>
                  <a:pt x="692727" y="110836"/>
                </a:cubicBezTo>
                <a:cubicBezTo>
                  <a:pt x="738692" y="149140"/>
                  <a:pt x="724253" y="154308"/>
                  <a:pt x="775854" y="180109"/>
                </a:cubicBezTo>
                <a:cubicBezTo>
                  <a:pt x="788916" y="186640"/>
                  <a:pt x="804356" y="187433"/>
                  <a:pt x="817418" y="193964"/>
                </a:cubicBezTo>
                <a:cubicBezTo>
                  <a:pt x="924840" y="247676"/>
                  <a:pt x="796079" y="200707"/>
                  <a:pt x="900545" y="235527"/>
                </a:cubicBezTo>
                <a:lnTo>
                  <a:pt x="983672" y="290945"/>
                </a:lnTo>
                <a:cubicBezTo>
                  <a:pt x="997527" y="300181"/>
                  <a:pt x="1010343" y="311207"/>
                  <a:pt x="1025236" y="318654"/>
                </a:cubicBezTo>
                <a:cubicBezTo>
                  <a:pt x="1043709" y="327891"/>
                  <a:pt x="1062944" y="335738"/>
                  <a:pt x="1080654" y="346364"/>
                </a:cubicBezTo>
                <a:cubicBezTo>
                  <a:pt x="1109210" y="363498"/>
                  <a:pt x="1163781" y="401782"/>
                  <a:pt x="1163781" y="401782"/>
                </a:cubicBezTo>
                <a:cubicBezTo>
                  <a:pt x="1173017" y="415636"/>
                  <a:pt x="1180654" y="430703"/>
                  <a:pt x="1191490" y="443345"/>
                </a:cubicBezTo>
                <a:cubicBezTo>
                  <a:pt x="1217054" y="473170"/>
                  <a:pt x="1251704" y="508089"/>
                  <a:pt x="1288472" y="526473"/>
                </a:cubicBezTo>
                <a:cubicBezTo>
                  <a:pt x="1301534" y="533004"/>
                  <a:pt x="1316181" y="535709"/>
                  <a:pt x="1330036" y="540327"/>
                </a:cubicBezTo>
                <a:cubicBezTo>
                  <a:pt x="1380836" y="535709"/>
                  <a:pt x="1432203" y="535338"/>
                  <a:pt x="1482436" y="526473"/>
                </a:cubicBezTo>
                <a:cubicBezTo>
                  <a:pt x="1511199" y="521397"/>
                  <a:pt x="1565563" y="498764"/>
                  <a:pt x="1565563" y="498764"/>
                </a:cubicBezTo>
                <a:cubicBezTo>
                  <a:pt x="1574799" y="489527"/>
                  <a:pt x="1582822" y="478891"/>
                  <a:pt x="1593272" y="471054"/>
                </a:cubicBezTo>
                <a:cubicBezTo>
                  <a:pt x="1619914" y="451073"/>
                  <a:pt x="1676400" y="415636"/>
                  <a:pt x="1676400" y="415636"/>
                </a:cubicBezTo>
                <a:lnTo>
                  <a:pt x="1731818" y="249382"/>
                </a:lnTo>
                <a:cubicBezTo>
                  <a:pt x="1741701" y="219733"/>
                  <a:pt x="1748102" y="188373"/>
                  <a:pt x="1773381" y="166254"/>
                </a:cubicBezTo>
                <a:cubicBezTo>
                  <a:pt x="1798444" y="144324"/>
                  <a:pt x="1832961" y="134384"/>
                  <a:pt x="1856509" y="110836"/>
                </a:cubicBezTo>
                <a:cubicBezTo>
                  <a:pt x="1870363" y="96982"/>
                  <a:pt x="1880945" y="78788"/>
                  <a:pt x="1898072" y="69273"/>
                </a:cubicBezTo>
                <a:cubicBezTo>
                  <a:pt x="1923605" y="55088"/>
                  <a:pt x="1981200" y="41564"/>
                  <a:pt x="1981200" y="41564"/>
                </a:cubicBezTo>
                <a:cubicBezTo>
                  <a:pt x="2022763" y="46182"/>
                  <a:pt x="2064883" y="47217"/>
                  <a:pt x="2105890" y="55418"/>
                </a:cubicBezTo>
                <a:cubicBezTo>
                  <a:pt x="2134531" y="61146"/>
                  <a:pt x="2161309" y="73890"/>
                  <a:pt x="2189018" y="83127"/>
                </a:cubicBezTo>
                <a:cubicBezTo>
                  <a:pt x="2202872" y="87745"/>
                  <a:pt x="2215986" y="96479"/>
                  <a:pt x="2230581" y="96982"/>
                </a:cubicBezTo>
                <a:cubicBezTo>
                  <a:pt x="2369121" y="101759"/>
                  <a:pt x="2507595" y="110836"/>
                  <a:pt x="2646218" y="110836"/>
                </a:cubicBezTo>
              </a:path>
            </a:pathLst>
          </a:custGeom>
          <a:noFill/>
          <a:ln w="4762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E66BD-707F-A383-E72D-7BE17072EFCD}"/>
              </a:ext>
            </a:extLst>
          </p:cNvPr>
          <p:cNvSpPr txBox="1"/>
          <p:nvPr/>
        </p:nvSpPr>
        <p:spPr>
          <a:xfrm>
            <a:off x="7532988" y="288741"/>
            <a:ext cx="3820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3:</a:t>
            </a:r>
            <a:r>
              <a:rPr lang="en-US" sz="2800" dirty="0"/>
              <a:t> How many trajectories checked?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D6F6E7-4CEB-6F12-5031-260081F84BE7}"/>
              </a:ext>
            </a:extLst>
          </p:cNvPr>
          <p:cNvSpPr/>
          <p:nvPr/>
        </p:nvSpPr>
        <p:spPr>
          <a:xfrm>
            <a:off x="1534318" y="4448696"/>
            <a:ext cx="2732882" cy="1494904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16E899-7628-B7EB-D861-0E044E8216A5}"/>
                  </a:ext>
                </a:extLst>
              </p:cNvPr>
              <p:cNvSpPr txBox="1"/>
              <p:nvPr/>
            </p:nvSpPr>
            <p:spPr>
              <a:xfrm>
                <a:off x="8911472" y="1349992"/>
                <a:ext cx="27119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000" b="1" dirty="0"/>
                  <a:t> trajectories checked. </a:t>
                </a:r>
                <a:r>
                  <a:rPr lang="en-US" sz="2000" dirty="0"/>
                  <a:t>Terminate the process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16E899-7628-B7EB-D861-0E044E821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472" y="1349992"/>
                <a:ext cx="2711954" cy="1015663"/>
              </a:xfrm>
              <a:prstGeom prst="rect">
                <a:avLst/>
              </a:prstGeom>
              <a:blipFill>
                <a:blip r:embed="rId5"/>
                <a:stretch>
                  <a:fillRect l="-2326" t="-3704" r="-465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C23BFB-1704-C149-EEF0-3DCF9CE58DCC}"/>
                  </a:ext>
                </a:extLst>
              </p:cNvPr>
              <p:cNvSpPr txBox="1"/>
              <p:nvPr/>
            </p:nvSpPr>
            <p:spPr>
              <a:xfrm>
                <a:off x="8351586" y="2541371"/>
                <a:ext cx="3516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System is inferred as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statistically safe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with 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C23BFB-1704-C149-EEF0-3DCF9CE58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586" y="2541371"/>
                <a:ext cx="3516055" cy="1200329"/>
              </a:xfrm>
              <a:prstGeom prst="rect">
                <a:avLst/>
              </a:prstGeom>
              <a:blipFill>
                <a:blip r:embed="rId6"/>
                <a:stretch>
                  <a:fillRect l="-2878" t="-42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EC2F2EA-657B-CF55-1570-F5153BB1F124}"/>
              </a:ext>
            </a:extLst>
          </p:cNvPr>
          <p:cNvSpPr/>
          <p:nvPr/>
        </p:nvSpPr>
        <p:spPr>
          <a:xfrm>
            <a:off x="647627" y="6054087"/>
            <a:ext cx="2081718" cy="769277"/>
          </a:xfrm>
          <a:prstGeom prst="rect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018FDFB-181B-457A-4B86-4236E270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F4B8-9101-F8F8-7AA1-936CA7A8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Jet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D1D0-BF68-2915-28E6-243AFF0A440C}"/>
              </a:ext>
            </a:extLst>
          </p:cNvPr>
          <p:cNvSpPr txBox="1"/>
          <p:nvPr/>
        </p:nvSpPr>
        <p:spPr>
          <a:xfrm>
            <a:off x="4281056" y="1690688"/>
            <a:ext cx="73937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To </a:t>
            </a:r>
            <a:r>
              <a:rPr lang="en-US" sz="2800">
                <a:solidFill>
                  <a:schemeClr val="accent1"/>
                </a:solidFill>
              </a:rPr>
              <a:t>evaluate our approach </a:t>
            </a:r>
            <a:r>
              <a:rPr lang="en-US" sz="2800" dirty="0">
                <a:solidFill>
                  <a:schemeClr val="accent1"/>
                </a:solidFill>
              </a:rPr>
              <a:t>under realistic jet engine dynamics in </a:t>
            </a:r>
            <a:r>
              <a:rPr lang="en-US" sz="2800" b="1" dirty="0">
                <a:solidFill>
                  <a:schemeClr val="accent1"/>
                </a:solidFill>
              </a:rPr>
              <a:t>no-stall mode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F79592-B056-FF24-CCDF-4E55B9F2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7" y="1027906"/>
            <a:ext cx="4047836" cy="40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564AC1A-0EAA-733B-2128-06C8301BF414}"/>
              </a:ext>
            </a:extLst>
          </p:cNvPr>
          <p:cNvSpPr/>
          <p:nvPr/>
        </p:nvSpPr>
        <p:spPr>
          <a:xfrm>
            <a:off x="5389419" y="3560619"/>
            <a:ext cx="2937166" cy="1944876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6E884-EEC1-4F63-5980-FEC478321B1B}"/>
              </a:ext>
            </a:extLst>
          </p:cNvPr>
          <p:cNvSpPr txBox="1"/>
          <p:nvPr/>
        </p:nvSpPr>
        <p:spPr>
          <a:xfrm>
            <a:off x="5652654" y="3016251"/>
            <a:ext cx="1735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Dynamics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96CA7-F888-ED07-3051-C643C67F1281}"/>
              </a:ext>
            </a:extLst>
          </p:cNvPr>
          <p:cNvSpPr txBox="1"/>
          <p:nvPr/>
        </p:nvSpPr>
        <p:spPr>
          <a:xfrm>
            <a:off x="5652654" y="3629436"/>
            <a:ext cx="2937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State Variables</a:t>
            </a: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55EBBC-B1AF-B497-736A-268A833863EB}"/>
                  </a:ext>
                </a:extLst>
              </p:cNvPr>
              <p:cNvSpPr txBox="1"/>
              <p:nvPr/>
            </p:nvSpPr>
            <p:spPr>
              <a:xfrm>
                <a:off x="5763490" y="4184044"/>
                <a:ext cx="16244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55EBBC-B1AF-B497-736A-268A83386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90" y="4184044"/>
                <a:ext cx="162444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4CADBF-A67F-4748-4DB4-7FB193AA20A6}"/>
                  </a:ext>
                </a:extLst>
              </p:cNvPr>
              <p:cNvSpPr txBox="1"/>
              <p:nvPr/>
            </p:nvSpPr>
            <p:spPr>
              <a:xfrm>
                <a:off x="5652654" y="4683679"/>
                <a:ext cx="25908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4CADBF-A67F-4748-4DB4-7FB193AA2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4" y="4683679"/>
                <a:ext cx="2590801" cy="369332"/>
              </a:xfrm>
              <a:prstGeom prst="rect">
                <a:avLst/>
              </a:prstGeom>
              <a:blipFill>
                <a:blip r:embed="rId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1FE7473D-2207-CA67-55CD-18C5EB38C52D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7531469" y="3597620"/>
            <a:ext cx="130303" cy="204181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1544C50-851F-63F4-F936-BF0B2A839785}"/>
              </a:ext>
            </a:extLst>
          </p:cNvPr>
          <p:cNvSpPr txBox="1"/>
          <p:nvPr/>
        </p:nvSpPr>
        <p:spPr>
          <a:xfrm>
            <a:off x="8589819" y="4452049"/>
            <a:ext cx="144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Mass flow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6A7AEBDB-4982-65F4-D571-520CCF0A72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51486" y="4225411"/>
            <a:ext cx="130303" cy="204181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CE714EC-B30A-E938-AEFB-7E5D36A05EAD}"/>
              </a:ext>
            </a:extLst>
          </p:cNvPr>
          <p:cNvSpPr txBox="1"/>
          <p:nvPr/>
        </p:nvSpPr>
        <p:spPr>
          <a:xfrm>
            <a:off x="9529620" y="5043829"/>
            <a:ext cx="129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ADCEC09D-291A-E5B3-A233-4DFED451805C}"/>
              </a:ext>
            </a:extLst>
          </p:cNvPr>
          <p:cNvCxnSpPr>
            <a:cxnSpLocks/>
          </p:cNvCxnSpPr>
          <p:nvPr/>
        </p:nvCxnSpPr>
        <p:spPr>
          <a:xfrm>
            <a:off x="6575714" y="5181167"/>
            <a:ext cx="2861831" cy="627790"/>
          </a:xfrm>
          <a:prstGeom prst="curvedConnector3">
            <a:avLst>
              <a:gd name="adj1" fmla="val -83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EA5A8BD-9057-C0D7-9015-1D8972B5311C}"/>
              </a:ext>
            </a:extLst>
          </p:cNvPr>
          <p:cNvSpPr txBox="1"/>
          <p:nvPr/>
        </p:nvSpPr>
        <p:spPr>
          <a:xfrm>
            <a:off x="9529620" y="5625657"/>
            <a:ext cx="1781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Pressure rise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CEAB23-C06F-C3EF-AE20-3C938CE935EF}"/>
              </a:ext>
            </a:extLst>
          </p:cNvPr>
          <p:cNvSpPr txBox="1"/>
          <p:nvPr/>
        </p:nvSpPr>
        <p:spPr>
          <a:xfrm>
            <a:off x="359928" y="4913714"/>
            <a:ext cx="4789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Jet engine dynamics based on the </a:t>
            </a:r>
            <a:r>
              <a:rPr lang="en-US" sz="2400" b="1" dirty="0"/>
              <a:t>Moore-Greitzer</a:t>
            </a:r>
            <a:r>
              <a:rPr lang="en-US" sz="2400" dirty="0"/>
              <a:t>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Operates in </a:t>
            </a:r>
            <a:r>
              <a:rPr lang="en-US" sz="2400" b="1" dirty="0"/>
              <a:t>no-stall</a:t>
            </a:r>
            <a:r>
              <a:rPr lang="en-US" sz="2400" dirty="0"/>
              <a:t> mode with stabilizing feedback control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6DDBAE8-DE93-10B1-86DD-ED21CF8D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7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21" grpId="0"/>
      <p:bldP spid="23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0B04-A495-EB10-7E46-A6A4F8CB2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0983-7FEE-32F5-75EC-7102CA3E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Jet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105BD-50C6-3E20-8D2B-75A84D63C56C}"/>
              </a:ext>
            </a:extLst>
          </p:cNvPr>
          <p:cNvSpPr txBox="1"/>
          <p:nvPr/>
        </p:nvSpPr>
        <p:spPr>
          <a:xfrm>
            <a:off x="4281056" y="1690688"/>
            <a:ext cx="73937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To evaluate a safety monitoring approach under realistic jet engine dynamics in </a:t>
            </a:r>
            <a:r>
              <a:rPr lang="en-US" sz="2800" b="1" dirty="0">
                <a:solidFill>
                  <a:schemeClr val="accent1"/>
                </a:solidFill>
              </a:rPr>
              <a:t>no-stall mode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E523CF-40C3-8EF7-5FE4-2058694B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7" y="1027906"/>
            <a:ext cx="4047836" cy="40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E7B1AB6-E3D6-1300-7ADF-B224CC2BC35F}"/>
              </a:ext>
            </a:extLst>
          </p:cNvPr>
          <p:cNvSpPr/>
          <p:nvPr/>
        </p:nvSpPr>
        <p:spPr>
          <a:xfrm>
            <a:off x="8238837" y="3222436"/>
            <a:ext cx="3435926" cy="1944876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0F544-6A4D-87AA-F06B-BD85B3B45136}"/>
              </a:ext>
            </a:extLst>
          </p:cNvPr>
          <p:cNvSpPr txBox="1"/>
          <p:nvPr/>
        </p:nvSpPr>
        <p:spPr>
          <a:xfrm>
            <a:off x="8502072" y="2678068"/>
            <a:ext cx="1735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Dynamics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6C2BD-2AD5-4252-4DEA-0D0B37AFEA0B}"/>
              </a:ext>
            </a:extLst>
          </p:cNvPr>
          <p:cNvSpPr txBox="1"/>
          <p:nvPr/>
        </p:nvSpPr>
        <p:spPr>
          <a:xfrm>
            <a:off x="8502072" y="3291253"/>
            <a:ext cx="2937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State Variables</a:t>
            </a: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49088F-48EC-4C7E-CB8F-7C150610E0DB}"/>
                  </a:ext>
                </a:extLst>
              </p:cNvPr>
              <p:cNvSpPr txBox="1"/>
              <p:nvPr/>
            </p:nvSpPr>
            <p:spPr>
              <a:xfrm>
                <a:off x="8612908" y="3845861"/>
                <a:ext cx="23137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49088F-48EC-4C7E-CB8F-7C150610E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08" y="3845861"/>
                <a:ext cx="231371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684160-47CA-97C4-60E7-E9EAB732ECF9}"/>
                  </a:ext>
                </a:extLst>
              </p:cNvPr>
              <p:cNvSpPr txBox="1"/>
              <p:nvPr/>
            </p:nvSpPr>
            <p:spPr>
              <a:xfrm>
                <a:off x="8630226" y="4339052"/>
                <a:ext cx="2937165" cy="4031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684160-47CA-97C4-60E7-E9EAB732E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226" y="4339052"/>
                <a:ext cx="2937165" cy="403187"/>
              </a:xfrm>
              <a:prstGeom prst="rect">
                <a:avLst/>
              </a:prstGeom>
              <a:blipFill>
                <a:blip r:embed="rId4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4ACA38-1566-58B6-8CBB-0549138927F6}"/>
                  </a:ext>
                </a:extLst>
              </p:cNvPr>
              <p:cNvSpPr txBox="1"/>
              <p:nvPr/>
            </p:nvSpPr>
            <p:spPr>
              <a:xfrm>
                <a:off x="4565073" y="2908900"/>
                <a:ext cx="337242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Safety. </a:t>
                </a:r>
                <a:r>
                  <a:rPr lang="en-US" sz="2400" dirty="0"/>
                  <a:t>Mass flow of the jet model is maintained at: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≥−0.10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4ACA38-1566-58B6-8CBB-054913892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073" y="2908900"/>
                <a:ext cx="3372426" cy="1200329"/>
              </a:xfrm>
              <a:prstGeom prst="rect">
                <a:avLst/>
              </a:prstGeom>
              <a:blipFill>
                <a:blip r:embed="rId5"/>
                <a:stretch>
                  <a:fillRect l="-3008" t="-312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01DCC63-8E34-6D0E-82DC-1AA36009DF8B}"/>
              </a:ext>
            </a:extLst>
          </p:cNvPr>
          <p:cNvSpPr txBox="1"/>
          <p:nvPr/>
        </p:nvSpPr>
        <p:spPr>
          <a:xfrm>
            <a:off x="118344" y="6092180"/>
            <a:ext cx="11556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Imagine a crash scenario where the only available data for analysis is the log recorded by the jet prior to the crash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36EDEE4E-6CB1-A91B-E1FD-36BEDD01CED3}"/>
              </a:ext>
            </a:extLst>
          </p:cNvPr>
          <p:cNvSpPr/>
          <p:nvPr/>
        </p:nvSpPr>
        <p:spPr>
          <a:xfrm>
            <a:off x="1658216" y="3924922"/>
            <a:ext cx="2327563" cy="8282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</a:t>
            </a:r>
          </a:p>
        </p:txBody>
      </p:sp>
      <p:pic>
        <p:nvPicPr>
          <p:cNvPr id="2050" name="Picture 2" descr="Logs Vector Icon 31880240 Vector Art at Vecteezy">
            <a:extLst>
              <a:ext uri="{FF2B5EF4-FFF2-40B4-BE49-F238E27FC236}">
                <a16:creationId xmlns:a16="http://schemas.microsoft.com/office/drawing/2014/main" id="{0D8BC34B-CD0D-056A-811A-5F0593D2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03" y="4753182"/>
            <a:ext cx="1181388" cy="12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070BE8-20A0-8D0B-747E-0570305A68D2}"/>
              </a:ext>
            </a:extLst>
          </p:cNvPr>
          <p:cNvSpPr txBox="1"/>
          <p:nvPr/>
        </p:nvSpPr>
        <p:spPr>
          <a:xfrm>
            <a:off x="3298394" y="4997320"/>
            <a:ext cx="982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Safe?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7A5AC7-D842-2B86-D831-E60C0E6A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" grpId="0"/>
      <p:bldP spid="14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471A1-9002-C2DD-0265-C82652FDD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D23C-0DB2-DBA3-284B-87662585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Model: Random Behaviors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086388-EB0C-8313-32AF-B96B9F55E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7" y="1027906"/>
            <a:ext cx="4047836" cy="40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835791-79AC-71B6-FA80-CF2F20E0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114" y="1690688"/>
            <a:ext cx="5531686" cy="48746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78C3E-CB52-C706-94AD-FAB47DC9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9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0F534-0952-5CF1-B12E-8950156E5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59FA-866B-8700-9EDE-63F87B6E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Model: Monitoring Tasks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AEE5BD-5BF0-FF29-208D-DD4A3B47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7" y="1027906"/>
            <a:ext cx="4047836" cy="404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2902E-3ABA-8F5B-B099-4952D9C81808}"/>
              </a:ext>
            </a:extLst>
          </p:cNvPr>
          <p:cNvSpPr txBox="1"/>
          <p:nvPr/>
        </p:nvSpPr>
        <p:spPr>
          <a:xfrm>
            <a:off x="4738254" y="2258785"/>
            <a:ext cx="389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Given: </a:t>
            </a:r>
            <a:r>
              <a:rPr lang="en-US" sz="2800" dirty="0"/>
              <a:t>Log of the jet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0A414-A7C2-9E55-81C6-7E4E3F8AD0B8}"/>
              </a:ext>
            </a:extLst>
          </p:cNvPr>
          <p:cNvSpPr txBox="1"/>
          <p:nvPr/>
        </p:nvSpPr>
        <p:spPr>
          <a:xfrm>
            <a:off x="4738254" y="3153536"/>
            <a:ext cx="7550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Task 1:</a:t>
            </a:r>
            <a:r>
              <a:rPr lang="en-US" sz="2800" dirty="0"/>
              <a:t> Impact of logging frequency (number of records in the log) on safety inference.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DB927-174A-2444-7138-4FE226BBF04C}"/>
              </a:ext>
            </a:extLst>
          </p:cNvPr>
          <p:cNvSpPr txBox="1"/>
          <p:nvPr/>
        </p:nvSpPr>
        <p:spPr>
          <a:xfrm>
            <a:off x="4738254" y="4327486"/>
            <a:ext cx="7550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Task 2:</a:t>
            </a:r>
            <a:r>
              <a:rPr lang="en-US" sz="2800" dirty="0"/>
              <a:t> Impact of uncertainty (in log records) on safety inference.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3C37E-2F7D-3FB6-A5F9-B4B78FD54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37" y="4481483"/>
            <a:ext cx="3245431" cy="237651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025031-F79B-1B66-D1DC-B4AA8B0F6747}"/>
              </a:ext>
            </a:extLst>
          </p:cNvPr>
          <p:cNvCxnSpPr>
            <a:cxnSpLocks/>
          </p:cNvCxnSpPr>
          <p:nvPr/>
        </p:nvCxnSpPr>
        <p:spPr>
          <a:xfrm>
            <a:off x="517237" y="5258862"/>
            <a:ext cx="279399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4D9AEA-51CF-17D6-8B81-928758FE74D7}"/>
              </a:ext>
            </a:extLst>
          </p:cNvPr>
          <p:cNvSpPr txBox="1"/>
          <p:nvPr/>
        </p:nvSpPr>
        <p:spPr>
          <a:xfrm>
            <a:off x="925371" y="4953963"/>
            <a:ext cx="198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Number of records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381207-84AB-F7FB-97D5-B4D3DA8087A4}"/>
              </a:ext>
            </a:extLst>
          </p:cNvPr>
          <p:cNvCxnSpPr>
            <a:cxnSpLocks/>
          </p:cNvCxnSpPr>
          <p:nvPr/>
        </p:nvCxnSpPr>
        <p:spPr>
          <a:xfrm>
            <a:off x="3311236" y="5403272"/>
            <a:ext cx="0" cy="46519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E90A52-514A-7A46-BF82-8B239FE02ED2}"/>
              </a:ext>
            </a:extLst>
          </p:cNvPr>
          <p:cNvSpPr txBox="1"/>
          <p:nvPr/>
        </p:nvSpPr>
        <p:spPr>
          <a:xfrm>
            <a:off x="3325091" y="5474489"/>
            <a:ext cx="2519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Amount of uncertainty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A132A17-5572-7FED-F0B4-DBE23FEB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722E7-FEEE-F3D5-6278-53F02B5DC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713EFFD-1485-3F8E-94EA-7CA21882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37" y="1704976"/>
            <a:ext cx="2984500" cy="2273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48C3729-433B-D5DE-61FD-B157BFF5F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006" y="3963988"/>
            <a:ext cx="2984500" cy="22733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939880-83D8-AA3D-2A5F-ED96B32EE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49" y="4000501"/>
            <a:ext cx="3606800" cy="2273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0D9A15-0569-FD89-C43B-7F22D0EB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Model: Results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83B978-D0EF-2E74-167E-5C1E3BB1F518}"/>
              </a:ext>
            </a:extLst>
          </p:cNvPr>
          <p:cNvCxnSpPr>
            <a:cxnSpLocks/>
          </p:cNvCxnSpPr>
          <p:nvPr/>
        </p:nvCxnSpPr>
        <p:spPr>
          <a:xfrm flipV="1">
            <a:off x="715241" y="1300163"/>
            <a:ext cx="0" cy="501015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BCF822-59B7-ED4C-BFC1-EB89370431B9}"/>
              </a:ext>
            </a:extLst>
          </p:cNvPr>
          <p:cNvCxnSpPr>
            <a:cxnSpLocks/>
          </p:cNvCxnSpPr>
          <p:nvPr/>
        </p:nvCxnSpPr>
        <p:spPr>
          <a:xfrm>
            <a:off x="672377" y="6310314"/>
            <a:ext cx="7157173" cy="14288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C5F8802-55E9-25F2-1AE2-3D67BF35B2A0}"/>
              </a:ext>
            </a:extLst>
          </p:cNvPr>
          <p:cNvSpPr txBox="1"/>
          <p:nvPr/>
        </p:nvSpPr>
        <p:spPr>
          <a:xfrm rot="16200000">
            <a:off x="-786485" y="3800446"/>
            <a:ext cx="2357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Logging frequency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4EF233-D85A-D008-8C56-901703FDB7E8}"/>
              </a:ext>
            </a:extLst>
          </p:cNvPr>
          <p:cNvSpPr txBox="1"/>
          <p:nvPr/>
        </p:nvSpPr>
        <p:spPr>
          <a:xfrm>
            <a:off x="2909215" y="6324602"/>
            <a:ext cx="2357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Uncertainty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ADEEB0-C29D-84CC-CDCC-F9D5F57A7313}"/>
              </a:ext>
            </a:extLst>
          </p:cNvPr>
          <p:cNvSpPr txBox="1"/>
          <p:nvPr/>
        </p:nvSpPr>
        <p:spPr>
          <a:xfrm>
            <a:off x="8115299" y="104576"/>
            <a:ext cx="396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Black: </a:t>
            </a:r>
            <a:r>
              <a:rPr lang="en-US" dirty="0"/>
              <a:t>Log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Red dotted:</a:t>
            </a:r>
            <a:r>
              <a:rPr lang="en-US" dirty="0"/>
              <a:t> Safety constraint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Colored Lines: </a:t>
            </a:r>
            <a:r>
              <a:rPr lang="en-US" dirty="0"/>
              <a:t>Random trajectories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60C9B1E-F90D-6C3C-903F-F29D1F670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006" y="1690688"/>
            <a:ext cx="2984500" cy="22733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2282B8A-CD6E-D759-42F9-6B22E044B6A8}"/>
              </a:ext>
            </a:extLst>
          </p:cNvPr>
          <p:cNvSpPr txBox="1"/>
          <p:nvPr/>
        </p:nvSpPr>
        <p:spPr>
          <a:xfrm>
            <a:off x="1742256" y="4259989"/>
            <a:ext cx="104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Safe!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F9E074-ABE2-29EE-22BB-A57A459AF4E9}"/>
              </a:ext>
            </a:extLst>
          </p:cNvPr>
          <p:cNvSpPr txBox="1"/>
          <p:nvPr/>
        </p:nvSpPr>
        <p:spPr>
          <a:xfrm>
            <a:off x="1732218" y="2112819"/>
            <a:ext cx="104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Safe!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A47D6D-8A0C-0A85-FCDB-D80DF1750874}"/>
              </a:ext>
            </a:extLst>
          </p:cNvPr>
          <p:cNvSpPr txBox="1"/>
          <p:nvPr/>
        </p:nvSpPr>
        <p:spPr>
          <a:xfrm>
            <a:off x="5329653" y="1938270"/>
            <a:ext cx="152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Unsafe!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9739DD-E7C8-124D-A514-6C521AC6FA28}"/>
              </a:ext>
            </a:extLst>
          </p:cNvPr>
          <p:cNvSpPr txBox="1"/>
          <p:nvPr/>
        </p:nvSpPr>
        <p:spPr>
          <a:xfrm>
            <a:off x="7619338" y="2274838"/>
            <a:ext cx="3962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Increasing Uncertainty. </a:t>
            </a:r>
            <a:r>
              <a:rPr lang="en-US" sz="2400" dirty="0"/>
              <a:t>Increased chances of finding a counterexample.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Increasing Logging Frequency.  </a:t>
            </a:r>
            <a:r>
              <a:rPr lang="en-US" sz="2400" dirty="0"/>
              <a:t>No significant impact.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96B15A-9939-DC35-B9FC-D6A7DD89CCF0}"/>
              </a:ext>
            </a:extLst>
          </p:cNvPr>
          <p:cNvSpPr txBox="1"/>
          <p:nvPr/>
        </p:nvSpPr>
        <p:spPr>
          <a:xfrm>
            <a:off x="5236645" y="4306246"/>
            <a:ext cx="152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Unsafe!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832C4A-72FC-E969-A97C-42A9749E5DF9}"/>
                  </a:ext>
                </a:extLst>
              </p:cNvPr>
              <p:cNvSpPr txBox="1"/>
              <p:nvPr/>
            </p:nvSpPr>
            <p:spPr>
              <a:xfrm>
                <a:off x="7163506" y="1038553"/>
                <a:ext cx="3893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=0.99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832C4A-72FC-E969-A97C-42A9749E5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506" y="1038553"/>
                <a:ext cx="389312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689B6B31-D9E7-D855-4D98-FEC3545E3419}"/>
              </a:ext>
            </a:extLst>
          </p:cNvPr>
          <p:cNvSpPr/>
          <p:nvPr/>
        </p:nvSpPr>
        <p:spPr>
          <a:xfrm>
            <a:off x="4700588" y="5614988"/>
            <a:ext cx="385762" cy="3286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C6EFF75-C5F9-7A3F-3EFE-46F695B0215B}"/>
              </a:ext>
            </a:extLst>
          </p:cNvPr>
          <p:cNvSpPr/>
          <p:nvPr/>
        </p:nvSpPr>
        <p:spPr>
          <a:xfrm>
            <a:off x="4700588" y="3341688"/>
            <a:ext cx="385762" cy="3286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1A053744-F041-E8BD-14A4-25AC4AD4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pic>
        <p:nvPicPr>
          <p:cNvPr id="3074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447E656B-B173-E10A-1AD3-A2A94E0C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02" y="2299316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2BCFAB11-3570-C46E-534D-8A3AE1ECE8CD}"/>
              </a:ext>
            </a:extLst>
          </p:cNvPr>
          <p:cNvSpPr/>
          <p:nvPr/>
        </p:nvSpPr>
        <p:spPr>
          <a:xfrm>
            <a:off x="594064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A678A-4907-7FF3-5C9E-E07583AE8ABC}"/>
              </a:ext>
            </a:extLst>
          </p:cNvPr>
          <p:cNvSpPr txBox="1"/>
          <p:nvPr/>
        </p:nvSpPr>
        <p:spPr>
          <a:xfrm>
            <a:off x="5104660" y="4812849"/>
            <a:ext cx="241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Logs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3582DC-29F7-E588-F661-D8AFB3961E9D}"/>
              </a:ext>
            </a:extLst>
          </p:cNvPr>
          <p:cNvSpPr txBox="1"/>
          <p:nvPr/>
        </p:nvSpPr>
        <p:spPr>
          <a:xfrm>
            <a:off x="1082336" y="3506692"/>
            <a:ext cx="374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Stores the information of the current state of the car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54D82-5B5F-EB8F-E908-681D1232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4478-E308-CBB5-D9AA-EEEA4270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3CEF-FCF5-79A5-2630-C3E719175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Trades-off formal safety guarantees with high-confidence probabilistic assurances </a:t>
            </a:r>
          </a:p>
          <a:p>
            <a:endParaRPr lang="en-US" dirty="0"/>
          </a:p>
          <a:p>
            <a:r>
              <a:rPr lang="en-US" dirty="0"/>
              <a:t>Trustworthy monitoring suitable for most practical applications</a:t>
            </a:r>
          </a:p>
          <a:p>
            <a:endParaRPr lang="en-US" dirty="0"/>
          </a:p>
          <a:p>
            <a:r>
              <a:rPr lang="en-US" dirty="0"/>
              <a:t>SHT-based framework to detect safety violations from a log with noisy and missing records</a:t>
            </a:r>
          </a:p>
          <a:p>
            <a:endParaRPr lang="en-US" dirty="0"/>
          </a:p>
          <a:p>
            <a:r>
              <a:rPr lang="en-US" dirty="0"/>
              <a:t>Successfully monitored non-linear and DNN benchmarks in </a:t>
            </a:r>
            <a:r>
              <a:rPr lang="en-US" b="1" dirty="0"/>
              <a:t>under 250 seconds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F2B8A-6E77-A822-1A23-347DF37C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3753-EA8E-9DFF-10B5-55E7373E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Evaluated Tool: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Posto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0AE9B-78F9-ED0D-5E1C-89DC81C45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711333"/>
            <a:ext cx="4216400" cy="417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FEAED7-3990-9612-9B67-CA9A384DC0B0}"/>
              </a:ext>
            </a:extLst>
          </p:cNvPr>
          <p:cNvSpPr txBox="1"/>
          <p:nvPr/>
        </p:nvSpPr>
        <p:spPr>
          <a:xfrm>
            <a:off x="191690" y="5889633"/>
            <a:ext cx="50077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github.com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bineet-coderep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posto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rrow: Left 1">
            <a:extLst>
              <a:ext uri="{FF2B5EF4-FFF2-40B4-BE49-F238E27FC236}">
                <a16:creationId xmlns:a16="http://schemas.microsoft.com/office/drawing/2014/main" id="{67240488-A08F-F06A-1536-B833C5311EEE}"/>
              </a:ext>
            </a:extLst>
          </p:cNvPr>
          <p:cNvSpPr/>
          <p:nvPr/>
        </p:nvSpPr>
        <p:spPr>
          <a:xfrm>
            <a:off x="5199459" y="1919959"/>
            <a:ext cx="4138845" cy="15090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Scan this QR code on your phone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381895-D155-0E3F-28C9-36927FC99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529" y="191969"/>
            <a:ext cx="2955468" cy="15090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D0D6201B-6F8B-4EB1-DF3D-E56F5A42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78" y="3800483"/>
            <a:ext cx="2789679" cy="7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A0D091-ED74-7D21-5088-6F669567AF7E}"/>
              </a:ext>
            </a:extLst>
          </p:cNvPr>
          <p:cNvSpPr/>
          <p:nvPr/>
        </p:nvSpPr>
        <p:spPr>
          <a:xfrm>
            <a:off x="5789729" y="5096371"/>
            <a:ext cx="57128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FDDF048-A5AF-0390-AB48-A2B8A358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27709-58FA-E78B-7828-ED9AAAC18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8304" y="3732378"/>
            <a:ext cx="2389181" cy="84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pic>
        <p:nvPicPr>
          <p:cNvPr id="3074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447E656B-B173-E10A-1AD3-A2A94E0C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02" y="2299316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2BCFAB11-3570-C46E-534D-8A3AE1ECE8CD}"/>
              </a:ext>
            </a:extLst>
          </p:cNvPr>
          <p:cNvSpPr/>
          <p:nvPr/>
        </p:nvSpPr>
        <p:spPr>
          <a:xfrm>
            <a:off x="594064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A678A-4907-7FF3-5C9E-E07583AE8ABC}"/>
              </a:ext>
            </a:extLst>
          </p:cNvPr>
          <p:cNvSpPr txBox="1"/>
          <p:nvPr/>
        </p:nvSpPr>
        <p:spPr>
          <a:xfrm>
            <a:off x="5104660" y="4812849"/>
            <a:ext cx="241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Logs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B69FA-C082-69E4-01B8-58610D502E9D}"/>
              </a:ext>
            </a:extLst>
          </p:cNvPr>
          <p:cNvSpPr txBox="1"/>
          <p:nvPr/>
        </p:nvSpPr>
        <p:spPr>
          <a:xfrm>
            <a:off x="1082336" y="3506692"/>
            <a:ext cx="374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Stores the information of the current state of the car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3382FBD-3D03-0769-4E4E-A7932E6D61B0}"/>
              </a:ext>
            </a:extLst>
          </p:cNvPr>
          <p:cNvSpPr/>
          <p:nvPr/>
        </p:nvSpPr>
        <p:spPr>
          <a:xfrm rot="14520917">
            <a:off x="3935713" y="-402068"/>
            <a:ext cx="2392685" cy="8659441"/>
          </a:xfrm>
          <a:prstGeom prst="triangle">
            <a:avLst>
              <a:gd name="adj" fmla="val 41067"/>
            </a:avLst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7BBD5-0B7A-A9CA-D324-DE84B05A4B57}"/>
              </a:ext>
            </a:extLst>
          </p:cNvPr>
          <p:cNvSpPr/>
          <p:nvPr/>
        </p:nvSpPr>
        <p:spPr>
          <a:xfrm>
            <a:off x="8124547" y="770111"/>
            <a:ext cx="1427826" cy="222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/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blipFill>
                <a:blip r:embed="rId5"/>
                <a:stretch>
                  <a:fillRect l="-2857" r="-6571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0CCA63-1B15-8D26-B88F-7C0AE8F1A046}"/>
              </a:ext>
            </a:extLst>
          </p:cNvPr>
          <p:cNvSpPr txBox="1"/>
          <p:nvPr/>
        </p:nvSpPr>
        <p:spPr>
          <a:xfrm>
            <a:off x="9607851" y="74963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Acceleration with an error 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/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blipFill>
                <a:blip r:embed="rId6"/>
                <a:stretch>
                  <a:fillRect l="-433" r="-4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23301AD-E5E8-4EDC-C74D-79909C2441D0}"/>
              </a:ext>
            </a:extLst>
          </p:cNvPr>
          <p:cNvSpPr txBox="1"/>
          <p:nvPr/>
        </p:nvSpPr>
        <p:spPr>
          <a:xfrm>
            <a:off x="9607850" y="2418641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to the lead vehicle.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B325A2-D909-8303-2D35-7A2A8987F556}"/>
              </a:ext>
            </a:extLst>
          </p:cNvPr>
          <p:cNvCxnSpPr>
            <a:cxnSpLocks/>
          </p:cNvCxnSpPr>
          <p:nvPr/>
        </p:nvCxnSpPr>
        <p:spPr>
          <a:xfrm>
            <a:off x="8838460" y="1970413"/>
            <a:ext cx="0" cy="534662"/>
          </a:xfrm>
          <a:prstGeom prst="line">
            <a:avLst/>
          </a:prstGeom>
          <a:ln w="762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/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blipFill>
                <a:blip r:embed="rId7"/>
                <a:stretch>
                  <a:fillRect l="-1778" r="-1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2B56668-EFC9-EF75-468E-EF52164FF4CF}"/>
              </a:ext>
            </a:extLst>
          </p:cNvPr>
          <p:cNvSpPr txBox="1"/>
          <p:nvPr/>
        </p:nvSpPr>
        <p:spPr>
          <a:xfrm>
            <a:off x="9607850" y="143765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with an error range.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53FC3D-E8D1-ABD2-693E-F9552A1822A8}"/>
              </a:ext>
            </a:extLst>
          </p:cNvPr>
          <p:cNvSpPr txBox="1"/>
          <p:nvPr/>
        </p:nvSpPr>
        <p:spPr>
          <a:xfrm rot="19434268">
            <a:off x="4884472" y="1815017"/>
            <a:ext cx="293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Stored Information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D85E12E-5445-18DD-C6C1-EF4EE8A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/>
      <p:bldP spid="7" grpId="0"/>
      <p:bldP spid="15" grpId="0"/>
      <p:bldP spid="16" grpId="0"/>
      <p:bldP spid="19" grpId="0"/>
      <p:bldP spid="21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pic>
        <p:nvPicPr>
          <p:cNvPr id="3074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447E656B-B173-E10A-1AD3-A2A94E0C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02" y="2299316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2BCFAB11-3570-C46E-534D-8A3AE1ECE8CD}"/>
              </a:ext>
            </a:extLst>
          </p:cNvPr>
          <p:cNvSpPr/>
          <p:nvPr/>
        </p:nvSpPr>
        <p:spPr>
          <a:xfrm>
            <a:off x="594064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A678A-4907-7FF3-5C9E-E07583AE8ABC}"/>
              </a:ext>
            </a:extLst>
          </p:cNvPr>
          <p:cNvSpPr txBox="1"/>
          <p:nvPr/>
        </p:nvSpPr>
        <p:spPr>
          <a:xfrm>
            <a:off x="5104660" y="4812849"/>
            <a:ext cx="241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Logs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327BBD5-0B7A-A9CA-D324-DE84B05A4B57}"/>
              </a:ext>
            </a:extLst>
          </p:cNvPr>
          <p:cNvSpPr/>
          <p:nvPr/>
        </p:nvSpPr>
        <p:spPr>
          <a:xfrm>
            <a:off x="8124547" y="770111"/>
            <a:ext cx="1427826" cy="222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/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blipFill>
                <a:blip r:embed="rId5"/>
                <a:stretch>
                  <a:fillRect l="-2857" r="-6571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0CCA63-1B15-8D26-B88F-7C0AE8F1A046}"/>
              </a:ext>
            </a:extLst>
          </p:cNvPr>
          <p:cNvSpPr txBox="1"/>
          <p:nvPr/>
        </p:nvSpPr>
        <p:spPr>
          <a:xfrm>
            <a:off x="9607851" y="74963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Acceleration with an error 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/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blipFill>
                <a:blip r:embed="rId6"/>
                <a:stretch>
                  <a:fillRect l="-433" r="-4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23301AD-E5E8-4EDC-C74D-79909C2441D0}"/>
              </a:ext>
            </a:extLst>
          </p:cNvPr>
          <p:cNvSpPr txBox="1"/>
          <p:nvPr/>
        </p:nvSpPr>
        <p:spPr>
          <a:xfrm>
            <a:off x="9607850" y="2418641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to the lead vehicle.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B325A2-D909-8303-2D35-7A2A8987F556}"/>
              </a:ext>
            </a:extLst>
          </p:cNvPr>
          <p:cNvCxnSpPr>
            <a:cxnSpLocks/>
          </p:cNvCxnSpPr>
          <p:nvPr/>
        </p:nvCxnSpPr>
        <p:spPr>
          <a:xfrm>
            <a:off x="8838460" y="1970413"/>
            <a:ext cx="0" cy="534662"/>
          </a:xfrm>
          <a:prstGeom prst="line">
            <a:avLst/>
          </a:prstGeom>
          <a:ln w="762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/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blipFill>
                <a:blip r:embed="rId7"/>
                <a:stretch>
                  <a:fillRect l="-1778" r="-1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2B56668-EFC9-EF75-468E-EF52164FF4CF}"/>
              </a:ext>
            </a:extLst>
          </p:cNvPr>
          <p:cNvSpPr txBox="1"/>
          <p:nvPr/>
        </p:nvSpPr>
        <p:spPr>
          <a:xfrm>
            <a:off x="9607850" y="143765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with an error range.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65C51-9B9B-259D-F1ED-85AD94C438ED}"/>
              </a:ext>
            </a:extLst>
          </p:cNvPr>
          <p:cNvSpPr txBox="1"/>
          <p:nvPr/>
        </p:nvSpPr>
        <p:spPr>
          <a:xfrm>
            <a:off x="1744003" y="3555542"/>
            <a:ext cx="1044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the gathered logs can have </a:t>
            </a:r>
            <a:r>
              <a:rPr lang="en-US" sz="2400" b="1" i="1" dirty="0">
                <a:solidFill>
                  <a:srgbClr val="0070C0"/>
                </a:solidFill>
              </a:rPr>
              <a:t>added noise</a:t>
            </a:r>
            <a:r>
              <a:rPr lang="en-US" sz="2400" dirty="0"/>
              <a:t>—due to sensor errors.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5E855B-21DF-F597-2E1F-8B9B21C48241}"/>
              </a:ext>
            </a:extLst>
          </p:cNvPr>
          <p:cNvSpPr txBox="1"/>
          <p:nvPr/>
        </p:nvSpPr>
        <p:spPr>
          <a:xfrm>
            <a:off x="1744002" y="4176446"/>
            <a:ext cx="914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gathered logs are an </a:t>
            </a:r>
            <a:r>
              <a:rPr lang="en-US" sz="2400" b="1" i="1" dirty="0">
                <a:solidFill>
                  <a:srgbClr val="0070C0"/>
                </a:solidFill>
              </a:rPr>
              <a:t>over-approximation</a:t>
            </a:r>
            <a:r>
              <a:rPr lang="en-US" sz="2400" dirty="0"/>
              <a:t> of the actual states.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2217388-B047-D1CE-7958-9F5A0874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2C62ACF7-19D2-61C7-3624-78CA1441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80" y="2257980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BFD8F447-6B09-42CF-1276-0F5A995A6B12}"/>
              </a:ext>
            </a:extLst>
          </p:cNvPr>
          <p:cNvSpPr/>
          <p:nvPr/>
        </p:nvSpPr>
        <p:spPr>
          <a:xfrm>
            <a:off x="2467259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287E3-7BCE-01D0-79C1-C3E37FD5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3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79025A1B-88F7-CB49-5F6C-B60129C5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04" y="2246095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EABB838E-62A7-317C-91F9-C4C68AFEB9A8}"/>
              </a:ext>
            </a:extLst>
          </p:cNvPr>
          <p:cNvSpPr/>
          <p:nvPr/>
        </p:nvSpPr>
        <p:spPr>
          <a:xfrm>
            <a:off x="4496549" y="3564386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0FDFA1-76E0-0203-6EC0-CBEA012F1EFF}"/>
                  </a:ext>
                </a:extLst>
              </p:cNvPr>
              <p:cNvSpPr txBox="1"/>
              <p:nvPr/>
            </p:nvSpPr>
            <p:spPr>
              <a:xfrm>
                <a:off x="4863125" y="4012424"/>
                <a:ext cx="19371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Not Logged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0FDFA1-76E0-0203-6EC0-CBEA012F1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25" y="4012424"/>
                <a:ext cx="1937170" cy="830997"/>
              </a:xfrm>
              <a:prstGeom prst="rect">
                <a:avLst/>
              </a:prstGeom>
              <a:blipFill>
                <a:blip r:embed="rId6"/>
                <a:stretch>
                  <a:fillRect l="-5031" t="-5839" r="-691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DB1C3-09A5-8D80-1E9B-916D4500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3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50C0D2CA-B52F-E1EA-D6B0-EE5349822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72" y="2226650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BC1BC6B6-2F5C-444B-8319-C1FF518124D8}"/>
              </a:ext>
            </a:extLst>
          </p:cNvPr>
          <p:cNvSpPr/>
          <p:nvPr/>
        </p:nvSpPr>
        <p:spPr>
          <a:xfrm>
            <a:off x="6514376" y="3564386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B5D48-7089-CCC6-8282-D8D4338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6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2114</Words>
  <Application>Microsoft Macintosh PowerPoint</Application>
  <PresentationFormat>Widescreen</PresentationFormat>
  <Paragraphs>372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SFRM1000</vt:lpstr>
      <vt:lpstr>Office Theme</vt:lpstr>
      <vt:lpstr>Probabilistic Safety Verification of Autonomous Systems: A Statistical Approach for Monitoring</vt:lpstr>
      <vt:lpstr>In the Event of a Crash!</vt:lpstr>
      <vt:lpstr>Investigating the Crash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Monitoring: Logs</vt:lpstr>
      <vt:lpstr>Monitoring: Naïve Approaches</vt:lpstr>
      <vt:lpstr>Monitoring: Naïve Approaches</vt:lpstr>
      <vt:lpstr>Monitoring: Naïve Approaches</vt:lpstr>
      <vt:lpstr>Monitoring: Logs</vt:lpstr>
      <vt:lpstr>Monitoring: Main Challenge</vt:lpstr>
      <vt:lpstr>Monitoring: Main Challenge</vt:lpstr>
      <vt:lpstr>Monitoring: Main Idea</vt:lpstr>
      <vt:lpstr>Monitoring: Main Idea</vt:lpstr>
      <vt:lpstr>Monitoring: Main Idea</vt:lpstr>
      <vt:lpstr>Monitoring: Main Idea</vt:lpstr>
      <vt:lpstr>Monitoring: Main Idea</vt:lpstr>
      <vt:lpstr>Monitoring: Main Idea</vt:lpstr>
      <vt:lpstr>Monitoring: Overview</vt:lpstr>
      <vt:lpstr>Monitoring: Overview</vt:lpstr>
      <vt:lpstr>Monitoring: Overview</vt:lpstr>
      <vt:lpstr>Monitoring: Overview</vt:lpstr>
      <vt:lpstr>Monitoring: Overview</vt:lpstr>
      <vt:lpstr>Monitoring: Overview</vt:lpstr>
      <vt:lpstr>Monitoring: Overview</vt:lpstr>
      <vt:lpstr>Monitoring: Overview</vt:lpstr>
      <vt:lpstr>Monitoring: Overview</vt:lpstr>
      <vt:lpstr>Case Study: Jet Model</vt:lpstr>
      <vt:lpstr>Case Study: Jet Model</vt:lpstr>
      <vt:lpstr>Jet Model: Random Behaviors</vt:lpstr>
      <vt:lpstr>Jet Model: Monitoring Tasks</vt:lpstr>
      <vt:lpstr>Jet Model: Results</vt:lpstr>
      <vt:lpstr>Conclusion</vt:lpstr>
      <vt:lpstr>Artifact Evaluated Tool: Posto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Offline and online monitoring of scattered uncertain logs using uncertain linear dynamical systems</dc:title>
  <dc:creator>Ghosh, Bineet Kumar</dc:creator>
  <cp:lastModifiedBy>Bineet Ghosh</cp:lastModifiedBy>
  <cp:revision>86</cp:revision>
  <dcterms:created xsi:type="dcterms:W3CDTF">2022-05-14T19:04:06Z</dcterms:created>
  <dcterms:modified xsi:type="dcterms:W3CDTF">2025-06-13T05:10:33Z</dcterms:modified>
</cp:coreProperties>
</file>